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6">
            <a:extLst>
              <a:ext uri="{FF2B5EF4-FFF2-40B4-BE49-F238E27FC236}">
                <a16:creationId xmlns:a16="http://schemas.microsoft.com/office/drawing/2014/main" id="{566D498C-75E9-4583-BF5F-75A95A9E24D0}"/>
              </a:ext>
            </a:extLst>
          </p:cNvPr>
          <p:cNvSpPr/>
          <p:nvPr/>
        </p:nvSpPr>
        <p:spPr>
          <a:xfrm>
            <a:off x="5289749" y="5114260"/>
            <a:ext cx="3875516" cy="820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</a:t>
            </a:r>
          </a:p>
        </p:txBody>
      </p:sp>
      <p:sp>
        <p:nvSpPr>
          <p:cNvPr id="70" name="Rectangle 36">
            <a:extLst>
              <a:ext uri="{FF2B5EF4-FFF2-40B4-BE49-F238E27FC236}">
                <a16:creationId xmlns:a16="http://schemas.microsoft.com/office/drawing/2014/main" id="{604A98FF-635C-4B59-B8A2-AF4A6F25B897}"/>
              </a:ext>
            </a:extLst>
          </p:cNvPr>
          <p:cNvSpPr/>
          <p:nvPr/>
        </p:nvSpPr>
        <p:spPr>
          <a:xfrm>
            <a:off x="9586582" y="5114260"/>
            <a:ext cx="1357423" cy="820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F761C9D2-931F-4463-A79D-2FC193889DEB}"/>
              </a:ext>
            </a:extLst>
          </p:cNvPr>
          <p:cNvSpPr/>
          <p:nvPr/>
        </p:nvSpPr>
        <p:spPr>
          <a:xfrm>
            <a:off x="5289751" y="4084907"/>
            <a:ext cx="5654254" cy="820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</a:t>
            </a:r>
            <a:r>
              <a:rPr kumimoji="0" lang="en-CA" dirty="0">
                <a:solidFill>
                  <a:prstClr val="black"/>
                </a:solidFill>
                <a:latin typeface="Calibri" panose="020F0502020204030204"/>
              </a:rPr>
              <a:t> (system call)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58">
            <a:extLst>
              <a:ext uri="{FF2B5EF4-FFF2-40B4-BE49-F238E27FC236}">
                <a16:creationId xmlns:a16="http://schemas.microsoft.com/office/drawing/2014/main" id="{C4E84AF9-6248-46A9-AE4B-6D8F519683B9}"/>
              </a:ext>
            </a:extLst>
          </p:cNvPr>
          <p:cNvSpPr/>
          <p:nvPr/>
        </p:nvSpPr>
        <p:spPr>
          <a:xfrm>
            <a:off x="5437578" y="6310603"/>
            <a:ext cx="758757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58">
            <a:extLst>
              <a:ext uri="{FF2B5EF4-FFF2-40B4-BE49-F238E27FC236}">
                <a16:creationId xmlns:a16="http://schemas.microsoft.com/office/drawing/2014/main" id="{C8245D0B-4FA7-4355-A003-F18943FEAD90}"/>
              </a:ext>
            </a:extLst>
          </p:cNvPr>
          <p:cNvSpPr/>
          <p:nvPr/>
        </p:nvSpPr>
        <p:spPr>
          <a:xfrm>
            <a:off x="9844510" y="6343364"/>
            <a:ext cx="758757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58">
            <a:extLst>
              <a:ext uri="{FF2B5EF4-FFF2-40B4-BE49-F238E27FC236}">
                <a16:creationId xmlns:a16="http://schemas.microsoft.com/office/drawing/2014/main" id="{9C6B831B-30ED-408E-86B3-8978A59A9302}"/>
              </a:ext>
            </a:extLst>
          </p:cNvPr>
          <p:cNvSpPr/>
          <p:nvPr/>
        </p:nvSpPr>
        <p:spPr>
          <a:xfrm>
            <a:off x="6352456" y="6310603"/>
            <a:ext cx="973922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58">
            <a:extLst>
              <a:ext uri="{FF2B5EF4-FFF2-40B4-BE49-F238E27FC236}">
                <a16:creationId xmlns:a16="http://schemas.microsoft.com/office/drawing/2014/main" id="{18F75224-1DB8-473F-8E8A-1C88FFF9C5D8}"/>
              </a:ext>
            </a:extLst>
          </p:cNvPr>
          <p:cNvSpPr/>
          <p:nvPr/>
        </p:nvSpPr>
        <p:spPr>
          <a:xfrm>
            <a:off x="7415164" y="6310603"/>
            <a:ext cx="644315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58">
            <a:extLst>
              <a:ext uri="{FF2B5EF4-FFF2-40B4-BE49-F238E27FC236}">
                <a16:creationId xmlns:a16="http://schemas.microsoft.com/office/drawing/2014/main" id="{20C0C863-C282-40BA-B849-CDFD922BECF2}"/>
              </a:ext>
            </a:extLst>
          </p:cNvPr>
          <p:cNvSpPr/>
          <p:nvPr/>
        </p:nvSpPr>
        <p:spPr>
          <a:xfrm>
            <a:off x="8283989" y="6143614"/>
            <a:ext cx="881276" cy="532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 LEDs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ight Arrow 59">
            <a:extLst>
              <a:ext uri="{FF2B5EF4-FFF2-40B4-BE49-F238E27FC236}">
                <a16:creationId xmlns:a16="http://schemas.microsoft.com/office/drawing/2014/main" id="{69ADD22A-E226-49C5-977C-B548E57FABC3}"/>
              </a:ext>
            </a:extLst>
          </p:cNvPr>
          <p:cNvSpPr/>
          <p:nvPr/>
        </p:nvSpPr>
        <p:spPr>
          <a:xfrm rot="5400000">
            <a:off x="5593546" y="5915724"/>
            <a:ext cx="43141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ight Arrow 59">
            <a:extLst>
              <a:ext uri="{FF2B5EF4-FFF2-40B4-BE49-F238E27FC236}">
                <a16:creationId xmlns:a16="http://schemas.microsoft.com/office/drawing/2014/main" id="{A2797248-DEBB-4DAE-960F-39A23F0F6579}"/>
              </a:ext>
            </a:extLst>
          </p:cNvPr>
          <p:cNvSpPr/>
          <p:nvPr/>
        </p:nvSpPr>
        <p:spPr>
          <a:xfrm rot="16200000">
            <a:off x="6575706" y="5918438"/>
            <a:ext cx="43141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ight Arrow 59">
            <a:extLst>
              <a:ext uri="{FF2B5EF4-FFF2-40B4-BE49-F238E27FC236}">
                <a16:creationId xmlns:a16="http://schemas.microsoft.com/office/drawing/2014/main" id="{5F1DE269-3C05-47BD-8465-2FB710032A1B}"/>
              </a:ext>
            </a:extLst>
          </p:cNvPr>
          <p:cNvSpPr/>
          <p:nvPr/>
        </p:nvSpPr>
        <p:spPr>
          <a:xfrm rot="16200000">
            <a:off x="7449673" y="5909162"/>
            <a:ext cx="43141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ight Arrow 59">
            <a:extLst>
              <a:ext uri="{FF2B5EF4-FFF2-40B4-BE49-F238E27FC236}">
                <a16:creationId xmlns:a16="http://schemas.microsoft.com/office/drawing/2014/main" id="{5128DC33-D0B7-4E72-9D83-A5711ECE9729}"/>
              </a:ext>
            </a:extLst>
          </p:cNvPr>
          <p:cNvSpPr/>
          <p:nvPr/>
        </p:nvSpPr>
        <p:spPr>
          <a:xfrm rot="5400000">
            <a:off x="8596867" y="5829661"/>
            <a:ext cx="25928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ight Arrow 59">
            <a:extLst>
              <a:ext uri="{FF2B5EF4-FFF2-40B4-BE49-F238E27FC236}">
                <a16:creationId xmlns:a16="http://schemas.microsoft.com/office/drawing/2014/main" id="{3E695BC8-B103-4D7A-9895-E01D5A59D4D2}"/>
              </a:ext>
            </a:extLst>
          </p:cNvPr>
          <p:cNvSpPr/>
          <p:nvPr/>
        </p:nvSpPr>
        <p:spPr>
          <a:xfrm rot="5400000">
            <a:off x="10008183" y="5959304"/>
            <a:ext cx="43141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524CDC0C-6D7C-4E72-9355-B554C823BE1F}"/>
              </a:ext>
            </a:extLst>
          </p:cNvPr>
          <p:cNvSpPr/>
          <p:nvPr/>
        </p:nvSpPr>
        <p:spPr>
          <a:xfrm>
            <a:off x="5586423" y="5398671"/>
            <a:ext cx="2261836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myip.v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88">
            <a:extLst>
              <a:ext uri="{FF2B5EF4-FFF2-40B4-BE49-F238E27FC236}">
                <a16:creationId xmlns:a16="http://schemas.microsoft.com/office/drawing/2014/main" id="{650C0E70-1433-49A1-8E4F-1C9B90BF2483}"/>
              </a:ext>
            </a:extLst>
          </p:cNvPr>
          <p:cNvSpPr/>
          <p:nvPr/>
        </p:nvSpPr>
        <p:spPr>
          <a:xfrm>
            <a:off x="7983114" y="5398671"/>
            <a:ext cx="1144470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mypwm.v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88">
            <a:extLst>
              <a:ext uri="{FF2B5EF4-FFF2-40B4-BE49-F238E27FC236}">
                <a16:creationId xmlns:a16="http://schemas.microsoft.com/office/drawing/2014/main" id="{C3C06A2F-C8F9-4D93-8635-C9A9D7916CEC}"/>
              </a:ext>
            </a:extLst>
          </p:cNvPr>
          <p:cNvSpPr/>
          <p:nvPr/>
        </p:nvSpPr>
        <p:spPr>
          <a:xfrm>
            <a:off x="5898704" y="4415858"/>
            <a:ext cx="1214477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/dev/uio0</a:t>
            </a:r>
          </a:p>
        </p:txBody>
      </p:sp>
      <p:sp>
        <p:nvSpPr>
          <p:cNvPr id="107" name="Rectangle 88">
            <a:extLst>
              <a:ext uri="{FF2B5EF4-FFF2-40B4-BE49-F238E27FC236}">
                <a16:creationId xmlns:a16="http://schemas.microsoft.com/office/drawing/2014/main" id="{A42FFBDF-22F8-4BEF-92CD-58A726C3985B}"/>
              </a:ext>
            </a:extLst>
          </p:cNvPr>
          <p:cNvSpPr/>
          <p:nvPr/>
        </p:nvSpPr>
        <p:spPr>
          <a:xfrm>
            <a:off x="7848259" y="4412487"/>
            <a:ext cx="1214477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/dev/uio1</a:t>
            </a:r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DB567913-8A5A-44D1-A188-1AA726E3747B}"/>
              </a:ext>
            </a:extLst>
          </p:cNvPr>
          <p:cNvSpPr/>
          <p:nvPr/>
        </p:nvSpPr>
        <p:spPr>
          <a:xfrm>
            <a:off x="9586582" y="4306186"/>
            <a:ext cx="1214477" cy="532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/sys/class/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CC9D31AE-1807-4DD3-AA7D-5FA40BC63212}"/>
              </a:ext>
            </a:extLst>
          </p:cNvPr>
          <p:cNvSpPr/>
          <p:nvPr/>
        </p:nvSpPr>
        <p:spPr>
          <a:xfrm>
            <a:off x="6866193" y="2238707"/>
            <a:ext cx="420483" cy="49198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Rectangle 88">
            <a:extLst>
              <a:ext uri="{FF2B5EF4-FFF2-40B4-BE49-F238E27FC236}">
                <a16:creationId xmlns:a16="http://schemas.microsoft.com/office/drawing/2014/main" id="{49EB4B28-270A-49A7-925C-E7E72646CF44}"/>
              </a:ext>
            </a:extLst>
          </p:cNvPr>
          <p:cNvSpPr/>
          <p:nvPr/>
        </p:nvSpPr>
        <p:spPr>
          <a:xfrm>
            <a:off x="5610821" y="3060120"/>
            <a:ext cx="3554444" cy="688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kumimoji="0" lang="en-CA" dirty="0" err="1">
                <a:solidFill>
                  <a:prstClr val="black"/>
                </a:solidFill>
              </a:rPr>
              <a:t>myip_controller</a:t>
            </a:r>
            <a:r>
              <a:rPr kumimoji="0" lang="en-CA" dirty="0">
                <a:solidFill>
                  <a:prstClr val="black"/>
                </a:solidFill>
              </a:rPr>
              <a:t> (C)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14FD6760-E7D6-44BC-B58C-8B1E355E5914}"/>
              </a:ext>
            </a:extLst>
          </p:cNvPr>
          <p:cNvSpPr/>
          <p:nvPr/>
        </p:nvSpPr>
        <p:spPr>
          <a:xfrm>
            <a:off x="5586423" y="1177431"/>
            <a:ext cx="5195666" cy="737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kumimoji="0" lang="en-CA" dirty="0" err="1">
                <a:solidFill>
                  <a:prstClr val="black"/>
                </a:solidFill>
              </a:rPr>
              <a:t>ServerIoT</a:t>
            </a:r>
            <a:r>
              <a:rPr kumimoji="0" lang="en-CA" dirty="0">
                <a:solidFill>
                  <a:prstClr val="black"/>
                </a:solidFill>
              </a:rPr>
              <a:t> (Python)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円柱 114">
            <a:extLst>
              <a:ext uri="{FF2B5EF4-FFF2-40B4-BE49-F238E27FC236}">
                <a16:creationId xmlns:a16="http://schemas.microsoft.com/office/drawing/2014/main" id="{34661E26-792B-4A55-9378-5242A0200D4F}"/>
              </a:ext>
            </a:extLst>
          </p:cNvPr>
          <p:cNvSpPr/>
          <p:nvPr/>
        </p:nvSpPr>
        <p:spPr>
          <a:xfrm>
            <a:off x="8068079" y="2259114"/>
            <a:ext cx="420483" cy="49198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5EBDD2A9-D7F3-4B96-A096-F1F2D0075A18}"/>
              </a:ext>
            </a:extLst>
          </p:cNvPr>
          <p:cNvSpPr/>
          <p:nvPr/>
        </p:nvSpPr>
        <p:spPr>
          <a:xfrm>
            <a:off x="7022314" y="2747781"/>
            <a:ext cx="165302" cy="2886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矢印: 下 121">
            <a:extLst>
              <a:ext uri="{FF2B5EF4-FFF2-40B4-BE49-F238E27FC236}">
                <a16:creationId xmlns:a16="http://schemas.microsoft.com/office/drawing/2014/main" id="{AF15E5A0-F9DA-4561-9BBC-64AECCD80735}"/>
              </a:ext>
            </a:extLst>
          </p:cNvPr>
          <p:cNvSpPr/>
          <p:nvPr/>
        </p:nvSpPr>
        <p:spPr>
          <a:xfrm>
            <a:off x="6993783" y="1933006"/>
            <a:ext cx="165302" cy="2886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18211508-B6D8-419B-86F1-0AE614EDB009}"/>
              </a:ext>
            </a:extLst>
          </p:cNvPr>
          <p:cNvSpPr/>
          <p:nvPr/>
        </p:nvSpPr>
        <p:spPr>
          <a:xfrm rot="10800000">
            <a:off x="8215790" y="2773608"/>
            <a:ext cx="165302" cy="2886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矢印: 下 128">
            <a:extLst>
              <a:ext uri="{FF2B5EF4-FFF2-40B4-BE49-F238E27FC236}">
                <a16:creationId xmlns:a16="http://schemas.microsoft.com/office/drawing/2014/main" id="{F04CF2B5-42F5-45C3-AFFF-C15AF5CB4D91}"/>
              </a:ext>
            </a:extLst>
          </p:cNvPr>
          <p:cNvSpPr/>
          <p:nvPr/>
        </p:nvSpPr>
        <p:spPr>
          <a:xfrm rot="10800000">
            <a:off x="8195669" y="1947993"/>
            <a:ext cx="165302" cy="2886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D61975-4055-412F-844E-A363A183A65B}"/>
              </a:ext>
            </a:extLst>
          </p:cNvPr>
          <p:cNvCxnSpPr>
            <a:stCxn id="109" idx="2"/>
          </p:cNvCxnSpPr>
          <p:nvPr/>
        </p:nvCxnSpPr>
        <p:spPr>
          <a:xfrm flipH="1">
            <a:off x="7113181" y="3748842"/>
            <a:ext cx="274862" cy="66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A5783671-3BE2-4BB9-8DCE-9F546838D892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388043" y="3748842"/>
            <a:ext cx="763176" cy="66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262AF39-8F96-43AE-8C0C-D6B30212ABD9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10193820" y="1909280"/>
            <a:ext cx="1" cy="239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88">
            <a:extLst>
              <a:ext uri="{FF2B5EF4-FFF2-40B4-BE49-F238E27FC236}">
                <a16:creationId xmlns:a16="http://schemas.microsoft.com/office/drawing/2014/main" id="{D66DBB42-7D27-430B-A0DB-9BEB7F0B39AF}"/>
              </a:ext>
            </a:extLst>
          </p:cNvPr>
          <p:cNvSpPr/>
          <p:nvPr/>
        </p:nvSpPr>
        <p:spPr>
          <a:xfrm>
            <a:off x="2555601" y="749078"/>
            <a:ext cx="1264304" cy="4116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index.html</a:t>
            </a:r>
          </a:p>
        </p:txBody>
      </p:sp>
      <p:sp>
        <p:nvSpPr>
          <p:cNvPr id="133" name="Rectangle 89">
            <a:extLst>
              <a:ext uri="{FF2B5EF4-FFF2-40B4-BE49-F238E27FC236}">
                <a16:creationId xmlns:a16="http://schemas.microsoft.com/office/drawing/2014/main" id="{21BF0B70-928E-4298-85F0-CFF5DB829D1F}"/>
              </a:ext>
            </a:extLst>
          </p:cNvPr>
          <p:cNvSpPr/>
          <p:nvPr/>
        </p:nvSpPr>
        <p:spPr>
          <a:xfrm>
            <a:off x="11207975" y="1913469"/>
            <a:ext cx="761610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</a:t>
            </a:r>
          </a:p>
        </p:txBody>
      </p:sp>
      <p:sp>
        <p:nvSpPr>
          <p:cNvPr id="134" name="Rectangle 52">
            <a:extLst>
              <a:ext uri="{FF2B5EF4-FFF2-40B4-BE49-F238E27FC236}">
                <a16:creationId xmlns:a16="http://schemas.microsoft.com/office/drawing/2014/main" id="{578F8F42-8E58-429E-89A7-357A4EE49E91}"/>
              </a:ext>
            </a:extLst>
          </p:cNvPr>
          <p:cNvSpPr/>
          <p:nvPr/>
        </p:nvSpPr>
        <p:spPr>
          <a:xfrm>
            <a:off x="2868917" y="1887818"/>
            <a:ext cx="900753" cy="396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main.js</a:t>
            </a:r>
          </a:p>
        </p:txBody>
      </p:sp>
      <p:cxnSp>
        <p:nvCxnSpPr>
          <p:cNvPr id="135" name="Straight Arrow Connector 90">
            <a:extLst>
              <a:ext uri="{FF2B5EF4-FFF2-40B4-BE49-F238E27FC236}">
                <a16:creationId xmlns:a16="http://schemas.microsoft.com/office/drawing/2014/main" id="{7ADC6CBA-A996-4FDA-8F31-4FA11D17A1A3}"/>
              </a:ext>
            </a:extLst>
          </p:cNvPr>
          <p:cNvCxnSpPr>
            <a:cxnSpLocks/>
            <a:stCxn id="112" idx="1"/>
            <a:endCxn id="132" idx="3"/>
          </p:cNvCxnSpPr>
          <p:nvPr/>
        </p:nvCxnSpPr>
        <p:spPr>
          <a:xfrm flipH="1" flipV="1">
            <a:off x="3819905" y="954927"/>
            <a:ext cx="1766518" cy="591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4">
            <a:extLst>
              <a:ext uri="{FF2B5EF4-FFF2-40B4-BE49-F238E27FC236}">
                <a16:creationId xmlns:a16="http://schemas.microsoft.com/office/drawing/2014/main" id="{10B1F87C-99C8-418E-94A1-D2ACD4AB61B5}"/>
              </a:ext>
            </a:extLst>
          </p:cNvPr>
          <p:cNvCxnSpPr>
            <a:cxnSpLocks/>
            <a:stCxn id="112" idx="1"/>
            <a:endCxn id="134" idx="3"/>
          </p:cNvCxnSpPr>
          <p:nvPr/>
        </p:nvCxnSpPr>
        <p:spPr>
          <a:xfrm flipH="1">
            <a:off x="3769670" y="1546092"/>
            <a:ext cx="1816753" cy="540122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9">
            <a:extLst>
              <a:ext uri="{FF2B5EF4-FFF2-40B4-BE49-F238E27FC236}">
                <a16:creationId xmlns:a16="http://schemas.microsoft.com/office/drawing/2014/main" id="{F448961B-3C71-420D-AA0E-6098406D443B}"/>
              </a:ext>
            </a:extLst>
          </p:cNvPr>
          <p:cNvSpPr/>
          <p:nvPr/>
        </p:nvSpPr>
        <p:spPr>
          <a:xfrm>
            <a:off x="4228869" y="1865161"/>
            <a:ext cx="108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&lt;ajax&gt;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 request</a:t>
            </a:r>
          </a:p>
        </p:txBody>
      </p:sp>
      <p:cxnSp>
        <p:nvCxnSpPr>
          <p:cNvPr id="139" name="Straight Arrow Connector 87">
            <a:extLst>
              <a:ext uri="{FF2B5EF4-FFF2-40B4-BE49-F238E27FC236}">
                <a16:creationId xmlns:a16="http://schemas.microsoft.com/office/drawing/2014/main" id="{FB56F47D-E93D-43D9-8AD0-4C6AF8814CE4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3187753" y="1160775"/>
            <a:ext cx="131541" cy="727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90">
            <a:extLst>
              <a:ext uri="{FF2B5EF4-FFF2-40B4-BE49-F238E27FC236}">
                <a16:creationId xmlns:a16="http://schemas.microsoft.com/office/drawing/2014/main" id="{CD8B3351-D910-4D4F-B514-6A438416DCE9}"/>
              </a:ext>
            </a:extLst>
          </p:cNvPr>
          <p:cNvCxnSpPr>
            <a:cxnSpLocks/>
            <a:stCxn id="112" idx="3"/>
            <a:endCxn id="133" idx="0"/>
          </p:cNvCxnSpPr>
          <p:nvPr/>
        </p:nvCxnSpPr>
        <p:spPr>
          <a:xfrm>
            <a:off x="10782089" y="1546092"/>
            <a:ext cx="806691" cy="36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eft-Right Arrow 47">
            <a:extLst>
              <a:ext uri="{FF2B5EF4-FFF2-40B4-BE49-F238E27FC236}">
                <a16:creationId xmlns:a16="http://schemas.microsoft.com/office/drawing/2014/main" id="{0D2A4F51-D567-437C-9873-6898A76A33E8}"/>
              </a:ext>
            </a:extLst>
          </p:cNvPr>
          <p:cNvSpPr/>
          <p:nvPr/>
        </p:nvSpPr>
        <p:spPr>
          <a:xfrm rot="9098415">
            <a:off x="1408159" y="1423492"/>
            <a:ext cx="1305061" cy="270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09">
            <a:extLst>
              <a:ext uri="{FF2B5EF4-FFF2-40B4-BE49-F238E27FC236}">
                <a16:creationId xmlns:a16="http://schemas.microsoft.com/office/drawing/2014/main" id="{2EE95751-C5D0-44B9-BB72-2FCD0425EFDD}"/>
              </a:ext>
            </a:extLst>
          </p:cNvPr>
          <p:cNvSpPr/>
          <p:nvPr/>
        </p:nvSpPr>
        <p:spPr>
          <a:xfrm>
            <a:off x="1109628" y="2419665"/>
            <a:ext cx="123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Browser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ular Callout 113">
            <a:extLst>
              <a:ext uri="{FF2B5EF4-FFF2-40B4-BE49-F238E27FC236}">
                <a16:creationId xmlns:a16="http://schemas.microsoft.com/office/drawing/2014/main" id="{C4265CEB-E493-4F35-B02F-284C94C7A62E}"/>
              </a:ext>
            </a:extLst>
          </p:cNvPr>
          <p:cNvSpPr/>
          <p:nvPr/>
        </p:nvSpPr>
        <p:spPr>
          <a:xfrm>
            <a:off x="999848" y="914047"/>
            <a:ext cx="768032" cy="333592"/>
          </a:xfrm>
          <a:prstGeom prst="wedgeRectCallout">
            <a:avLst>
              <a:gd name="adj1" fmla="val 42745"/>
              <a:gd name="adj2" fmla="val 1693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スマイル 143">
            <a:extLst>
              <a:ext uri="{FF2B5EF4-FFF2-40B4-BE49-F238E27FC236}">
                <a16:creationId xmlns:a16="http://schemas.microsoft.com/office/drawing/2014/main" id="{F59C1AED-7C1B-4E64-96B1-BDB9E7C7EABF}"/>
              </a:ext>
            </a:extLst>
          </p:cNvPr>
          <p:cNvSpPr/>
          <p:nvPr/>
        </p:nvSpPr>
        <p:spPr>
          <a:xfrm>
            <a:off x="804266" y="1873607"/>
            <a:ext cx="577032" cy="577032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Rectangle 19">
            <a:extLst>
              <a:ext uri="{FF2B5EF4-FFF2-40B4-BE49-F238E27FC236}">
                <a16:creationId xmlns:a16="http://schemas.microsoft.com/office/drawing/2014/main" id="{AFB812E2-E168-4D5B-9DEF-24375B2F1AFB}"/>
              </a:ext>
            </a:extLst>
          </p:cNvPr>
          <p:cNvSpPr/>
          <p:nvPr/>
        </p:nvSpPr>
        <p:spPr>
          <a:xfrm>
            <a:off x="4295383" y="873213"/>
            <a:ext cx="676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</a:t>
            </a:r>
          </a:p>
        </p:txBody>
      </p:sp>
      <p:sp>
        <p:nvSpPr>
          <p:cNvPr id="146" name="Rectangle 19">
            <a:extLst>
              <a:ext uri="{FF2B5EF4-FFF2-40B4-BE49-F238E27FC236}">
                <a16:creationId xmlns:a16="http://schemas.microsoft.com/office/drawing/2014/main" id="{E4E68769-76DC-46AC-A5E0-1FC142EA6B2B}"/>
              </a:ext>
            </a:extLst>
          </p:cNvPr>
          <p:cNvSpPr/>
          <p:nvPr/>
        </p:nvSpPr>
        <p:spPr>
          <a:xfrm>
            <a:off x="11092138" y="1436298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</a:p>
        </p:txBody>
      </p:sp>
      <p:sp>
        <p:nvSpPr>
          <p:cNvPr id="147" name="Rectangle 19">
            <a:extLst>
              <a:ext uri="{FF2B5EF4-FFF2-40B4-BE49-F238E27FC236}">
                <a16:creationId xmlns:a16="http://schemas.microsoft.com/office/drawing/2014/main" id="{283CC29E-9207-48EC-92BE-534E327B4B41}"/>
              </a:ext>
            </a:extLst>
          </p:cNvPr>
          <p:cNvSpPr/>
          <p:nvPr/>
        </p:nvSpPr>
        <p:spPr>
          <a:xfrm>
            <a:off x="3209679" y="1374192"/>
            <a:ext cx="428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26E522-CB32-4AA6-8BD5-A7003173D337}"/>
              </a:ext>
            </a:extLst>
          </p:cNvPr>
          <p:cNvCxnSpPr/>
          <p:nvPr/>
        </p:nvCxnSpPr>
        <p:spPr>
          <a:xfrm>
            <a:off x="4295383" y="4995139"/>
            <a:ext cx="723629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9">
            <a:extLst>
              <a:ext uri="{FF2B5EF4-FFF2-40B4-BE49-F238E27FC236}">
                <a16:creationId xmlns:a16="http://schemas.microsoft.com/office/drawing/2014/main" id="{ECD04CA1-61DE-4E70-B0DA-70F6FE81DB27}"/>
              </a:ext>
            </a:extLst>
          </p:cNvPr>
          <p:cNvSpPr/>
          <p:nvPr/>
        </p:nvSpPr>
        <p:spPr>
          <a:xfrm>
            <a:off x="3957074" y="4422689"/>
            <a:ext cx="60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</a:t>
            </a:r>
          </a:p>
        </p:txBody>
      </p:sp>
      <p:sp>
        <p:nvSpPr>
          <p:cNvPr id="150" name="Rectangle 19">
            <a:extLst>
              <a:ext uri="{FF2B5EF4-FFF2-40B4-BE49-F238E27FC236}">
                <a16:creationId xmlns:a16="http://schemas.microsoft.com/office/drawing/2014/main" id="{87DE2A86-0613-4572-ABB3-E09629C60FFC}"/>
              </a:ext>
            </a:extLst>
          </p:cNvPr>
          <p:cNvSpPr/>
          <p:nvPr/>
        </p:nvSpPr>
        <p:spPr>
          <a:xfrm>
            <a:off x="3946441" y="5062951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</a:p>
        </p:txBody>
      </p:sp>
      <p:sp>
        <p:nvSpPr>
          <p:cNvPr id="151" name="Rectangle 19">
            <a:extLst>
              <a:ext uri="{FF2B5EF4-FFF2-40B4-BE49-F238E27FC236}">
                <a16:creationId xmlns:a16="http://schemas.microsoft.com/office/drawing/2014/main" id="{6D3B6F97-D086-486C-AD4E-5A724F578DF9}"/>
              </a:ext>
            </a:extLst>
          </p:cNvPr>
          <p:cNvSpPr/>
          <p:nvPr/>
        </p:nvSpPr>
        <p:spPr>
          <a:xfrm>
            <a:off x="8495831" y="2296823"/>
            <a:ext cx="1329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Named pipe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dirty="0">
                <a:solidFill>
                  <a:prstClr val="black"/>
                </a:solidFill>
                <a:latin typeface="Calibri" panose="020F0502020204030204"/>
              </a:rPr>
              <a:t>(Button/SW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dirty="0">
                <a:solidFill>
                  <a:prstClr val="black"/>
                </a:solidFill>
                <a:latin typeface="Calibri" panose="020F0502020204030204"/>
              </a:rPr>
              <a:t>from C to Python)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19">
            <a:extLst>
              <a:ext uri="{FF2B5EF4-FFF2-40B4-BE49-F238E27FC236}">
                <a16:creationId xmlns:a16="http://schemas.microsoft.com/office/drawing/2014/main" id="{EF26CDE1-E265-4571-9A6A-55A7EACB5BC1}"/>
              </a:ext>
            </a:extLst>
          </p:cNvPr>
          <p:cNvSpPr/>
          <p:nvPr/>
        </p:nvSpPr>
        <p:spPr>
          <a:xfrm>
            <a:off x="5535953" y="2310440"/>
            <a:ext cx="1296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Named pipe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dirty="0">
                <a:solidFill>
                  <a:prstClr val="black"/>
                </a:solidFill>
                <a:latin typeface="Calibri" panose="020F0502020204030204"/>
              </a:rPr>
              <a:t>(LED status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dirty="0">
                <a:solidFill>
                  <a:prstClr val="black"/>
                </a:solidFill>
                <a:latin typeface="Calibri" panose="020F0502020204030204"/>
              </a:rPr>
              <a:t>from Python to C)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0E7BF49-E6AC-4EF8-9DA4-10AA25B1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0" y="3133152"/>
            <a:ext cx="1688949" cy="34377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3" name="Rectangle 19">
            <a:extLst>
              <a:ext uri="{FF2B5EF4-FFF2-40B4-BE49-F238E27FC236}">
                <a16:creationId xmlns:a16="http://schemas.microsoft.com/office/drawing/2014/main" id="{466A78B1-3760-4C4E-89D8-0007E294D8D9}"/>
              </a:ext>
            </a:extLst>
          </p:cNvPr>
          <p:cNvSpPr/>
          <p:nvPr/>
        </p:nvSpPr>
        <p:spPr>
          <a:xfrm>
            <a:off x="2735404" y="2708672"/>
            <a:ext cx="2422073" cy="461665"/>
          </a:xfrm>
          <a:prstGeom prst="borderCallout1">
            <a:avLst>
              <a:gd name="adj1" fmla="val 2628"/>
              <a:gd name="adj2" fmla="val 46979"/>
              <a:gd name="adj3" fmla="val -71747"/>
              <a:gd name="adj4" fmla="val 6965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/>
              <a:t>http://192.168.1.87:8080/setStatus</a:t>
            </a:r>
          </a:p>
          <a:p>
            <a:r>
              <a:rPr lang="en-US" altLang="ja-JP" sz="1200" dirty="0"/>
              <a:t>http://192.168.1.87:8080/getStatus</a:t>
            </a:r>
          </a:p>
        </p:txBody>
      </p:sp>
    </p:spTree>
    <p:extLst>
      <p:ext uri="{BB962C8B-B14F-4D97-AF65-F5344CB8AC3E}">
        <p14:creationId xmlns:p14="http://schemas.microsoft.com/office/powerpoint/2010/main" val="126356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6">
            <a:extLst>
              <a:ext uri="{FF2B5EF4-FFF2-40B4-BE49-F238E27FC236}">
                <a16:creationId xmlns:a16="http://schemas.microsoft.com/office/drawing/2014/main" id="{E659A7C8-5BC5-4E0A-9AB4-61E7980F5A32}"/>
              </a:ext>
            </a:extLst>
          </p:cNvPr>
          <p:cNvSpPr/>
          <p:nvPr/>
        </p:nvSpPr>
        <p:spPr>
          <a:xfrm>
            <a:off x="4456762" y="1324850"/>
            <a:ext cx="1196110" cy="742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Vivado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A6453849-4DE2-49AB-A3C3-370A88066930}"/>
              </a:ext>
            </a:extLst>
          </p:cNvPr>
          <p:cNvSpPr/>
          <p:nvPr/>
        </p:nvSpPr>
        <p:spPr>
          <a:xfrm>
            <a:off x="6609815" y="3057862"/>
            <a:ext cx="1196110" cy="1854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PetaLinux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28A4C7CA-9B4D-4D78-BBA1-35DD973C90A3}"/>
              </a:ext>
            </a:extLst>
          </p:cNvPr>
          <p:cNvSpPr/>
          <p:nvPr/>
        </p:nvSpPr>
        <p:spPr>
          <a:xfrm>
            <a:off x="2241321" y="3168953"/>
            <a:ext cx="1196110" cy="742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Xilinx SDK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(C)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DDC5EE5C-8B23-43DE-8C77-CD22D1697918}"/>
              </a:ext>
            </a:extLst>
          </p:cNvPr>
          <p:cNvSpPr/>
          <p:nvPr/>
        </p:nvSpPr>
        <p:spPr>
          <a:xfrm>
            <a:off x="2696445" y="3662863"/>
            <a:ext cx="1196110" cy="742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277E166-1945-4505-B798-FEFF517DCF35}"/>
              </a:ext>
            </a:extLst>
          </p:cNvPr>
          <p:cNvSpPr/>
          <p:nvPr/>
        </p:nvSpPr>
        <p:spPr>
          <a:xfrm rot="18487683">
            <a:off x="6001487" y="1884801"/>
            <a:ext cx="446568" cy="1103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A60361FC-D8F3-440F-A0FA-53A23EF1BA51}"/>
              </a:ext>
            </a:extLst>
          </p:cNvPr>
          <p:cNvSpPr/>
          <p:nvPr/>
        </p:nvSpPr>
        <p:spPr>
          <a:xfrm>
            <a:off x="6224771" y="1949206"/>
            <a:ext cx="264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1. </a:t>
            </a:r>
            <a:r>
              <a:rPr lang="en-US" altLang="ja-JP" dirty="0" err="1"/>
              <a:t>design_iot_wrapper.hdf</a:t>
            </a:r>
            <a:endParaRPr lang="en-US" altLang="ja-JP" dirty="0"/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FEF0B2D0-3085-48FA-929C-B4A4C7E09CD0}"/>
              </a:ext>
            </a:extLst>
          </p:cNvPr>
          <p:cNvSpPr/>
          <p:nvPr/>
        </p:nvSpPr>
        <p:spPr>
          <a:xfrm>
            <a:off x="4194276" y="2940030"/>
            <a:ext cx="22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2. BOOT.BIN, </a:t>
            </a:r>
            <a:r>
              <a:rPr lang="en-US" altLang="ja-JP" dirty="0" err="1"/>
              <a:t>image.ub</a:t>
            </a:r>
            <a:endParaRPr lang="en-US" altLang="ja-JP" dirty="0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74BBD4F8-0815-45A5-946D-87F5AD2F5EDB}"/>
              </a:ext>
            </a:extLst>
          </p:cNvPr>
          <p:cNvSpPr/>
          <p:nvPr/>
        </p:nvSpPr>
        <p:spPr>
          <a:xfrm rot="5400000">
            <a:off x="4970151" y="2252497"/>
            <a:ext cx="446568" cy="2370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C8A0B570-349E-4740-89D0-2BE19C6BC6B0}"/>
              </a:ext>
            </a:extLst>
          </p:cNvPr>
          <p:cNvSpPr/>
          <p:nvPr/>
        </p:nvSpPr>
        <p:spPr>
          <a:xfrm>
            <a:off x="1023012" y="4269408"/>
            <a:ext cx="944552" cy="551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ZYBO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矢印: 折線 4">
            <a:extLst>
              <a:ext uri="{FF2B5EF4-FFF2-40B4-BE49-F238E27FC236}">
                <a16:creationId xmlns:a16="http://schemas.microsoft.com/office/drawing/2014/main" id="{E81CFD56-C6F1-4706-B739-7E4162D4A20A}"/>
              </a:ext>
            </a:extLst>
          </p:cNvPr>
          <p:cNvSpPr/>
          <p:nvPr/>
        </p:nvSpPr>
        <p:spPr>
          <a:xfrm rot="5400000" flipV="1">
            <a:off x="1522732" y="3518625"/>
            <a:ext cx="552893" cy="742274"/>
          </a:xfrm>
          <a:prstGeom prst="bentArrow">
            <a:avLst>
              <a:gd name="adj1" fmla="val 10069"/>
              <a:gd name="adj2" fmla="val 25000"/>
              <a:gd name="adj3" fmla="val 26923"/>
              <a:gd name="adj4" fmla="val 6848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折線 63">
            <a:extLst>
              <a:ext uri="{FF2B5EF4-FFF2-40B4-BE49-F238E27FC236}">
                <a16:creationId xmlns:a16="http://schemas.microsoft.com/office/drawing/2014/main" id="{3B15EA4B-A0C6-4516-B872-1BD67BE7BE21}"/>
              </a:ext>
            </a:extLst>
          </p:cNvPr>
          <p:cNvSpPr/>
          <p:nvPr/>
        </p:nvSpPr>
        <p:spPr>
          <a:xfrm rot="10800000">
            <a:off x="2252175" y="4399868"/>
            <a:ext cx="926825" cy="437139"/>
          </a:xfrm>
          <a:prstGeom prst="bentArrow">
            <a:avLst>
              <a:gd name="adj1" fmla="val 14832"/>
              <a:gd name="adj2" fmla="val 25000"/>
              <a:gd name="adj3" fmla="val 29358"/>
              <a:gd name="adj4" fmla="val 437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733BB157-385B-42FD-97C7-91E17483C87F}"/>
              </a:ext>
            </a:extLst>
          </p:cNvPr>
          <p:cNvSpPr/>
          <p:nvPr/>
        </p:nvSpPr>
        <p:spPr>
          <a:xfrm>
            <a:off x="1428041" y="3540090"/>
            <a:ext cx="512069" cy="26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TCF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648BF811-ED9D-4231-A73C-F7E0AE3F22E9}"/>
              </a:ext>
            </a:extLst>
          </p:cNvPr>
          <p:cNvSpPr/>
          <p:nvPr/>
        </p:nvSpPr>
        <p:spPr>
          <a:xfrm>
            <a:off x="2580945" y="4567664"/>
            <a:ext cx="598055" cy="26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SFTP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DE20685D-16DC-41B1-943A-B34A0F44CA91}"/>
              </a:ext>
            </a:extLst>
          </p:cNvPr>
          <p:cNvSpPr/>
          <p:nvPr/>
        </p:nvSpPr>
        <p:spPr>
          <a:xfrm>
            <a:off x="516761" y="3848477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Debug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2FE5BB12-E899-4E7F-BDB0-A0FDA49A8266}"/>
              </a:ext>
            </a:extLst>
          </p:cNvPr>
          <p:cNvSpPr/>
          <p:nvPr/>
        </p:nvSpPr>
        <p:spPr>
          <a:xfrm rot="16200000">
            <a:off x="4970151" y="3412022"/>
            <a:ext cx="446568" cy="2370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19">
            <a:extLst>
              <a:ext uri="{FF2B5EF4-FFF2-40B4-BE49-F238E27FC236}">
                <a16:creationId xmlns:a16="http://schemas.microsoft.com/office/drawing/2014/main" id="{618EDA2D-C314-41A4-BEE0-A154726B4469}"/>
              </a:ext>
            </a:extLst>
          </p:cNvPr>
          <p:cNvSpPr/>
          <p:nvPr/>
        </p:nvSpPr>
        <p:spPr>
          <a:xfrm>
            <a:off x="4194276" y="4629540"/>
            <a:ext cx="1946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3. </a:t>
            </a:r>
          </a:p>
          <a:p>
            <a:r>
              <a:rPr lang="en-US" altLang="ja-JP" dirty="0" err="1"/>
              <a:t>myip_controller.elf</a:t>
            </a:r>
            <a:endParaRPr lang="en-US" altLang="ja-JP" dirty="0"/>
          </a:p>
          <a:p>
            <a:r>
              <a:rPr lang="en-US" altLang="ja-JP" dirty="0" err="1"/>
              <a:t>ServerIoT</a:t>
            </a:r>
            <a:r>
              <a:rPr lang="en-US" altLang="ja-JP" dirty="0"/>
              <a:t>/</a:t>
            </a:r>
          </a:p>
        </p:txBody>
      </p:sp>
      <p:sp>
        <p:nvSpPr>
          <p:cNvPr id="71" name="矢印: 下 70">
            <a:extLst>
              <a:ext uri="{FF2B5EF4-FFF2-40B4-BE49-F238E27FC236}">
                <a16:creationId xmlns:a16="http://schemas.microsoft.com/office/drawing/2014/main" id="{E885A8FF-2BEB-45EA-88D8-DFBA8EFBD4E9}"/>
              </a:ext>
            </a:extLst>
          </p:cNvPr>
          <p:cNvSpPr/>
          <p:nvPr/>
        </p:nvSpPr>
        <p:spPr>
          <a:xfrm>
            <a:off x="6897529" y="5113015"/>
            <a:ext cx="446568" cy="87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917C07AE-68CD-4809-85D8-3DB555207AE3}"/>
              </a:ext>
            </a:extLst>
          </p:cNvPr>
          <p:cNvSpPr/>
          <p:nvPr/>
        </p:nvSpPr>
        <p:spPr>
          <a:xfrm>
            <a:off x="7332316" y="5992725"/>
            <a:ext cx="229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4. BOOT.BIN, </a:t>
            </a:r>
            <a:r>
              <a:rPr lang="en-US" altLang="ja-JP" dirty="0" err="1"/>
              <a:t>image.ub</a:t>
            </a:r>
            <a:endParaRPr lang="en-US" altLang="ja-JP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A4A0781-0E1F-4494-BAA9-8E3F808FDBE1}"/>
              </a:ext>
            </a:extLst>
          </p:cNvPr>
          <p:cNvSpPr/>
          <p:nvPr/>
        </p:nvSpPr>
        <p:spPr>
          <a:xfrm>
            <a:off x="297713" y="2838893"/>
            <a:ext cx="3658392" cy="261560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F31AD88A-C5E3-4A33-A8E9-830A26614DBE}"/>
              </a:ext>
            </a:extLst>
          </p:cNvPr>
          <p:cNvSpPr/>
          <p:nvPr/>
        </p:nvSpPr>
        <p:spPr>
          <a:xfrm>
            <a:off x="205386" y="2436568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Application development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EAC41FEC-7E45-4711-BA02-B7C90B727E62}"/>
              </a:ext>
            </a:extLst>
          </p:cNvPr>
          <p:cNvSpPr/>
          <p:nvPr/>
        </p:nvSpPr>
        <p:spPr>
          <a:xfrm>
            <a:off x="8316601" y="4433771"/>
            <a:ext cx="124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init.d</a:t>
            </a:r>
            <a:r>
              <a:rPr lang="en-US" altLang="ja-JP" dirty="0"/>
              <a:t> script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55CA192A-7EC5-45C1-80D9-39F0559C8263}"/>
              </a:ext>
            </a:extLst>
          </p:cNvPr>
          <p:cNvSpPr/>
          <p:nvPr/>
        </p:nvSpPr>
        <p:spPr>
          <a:xfrm rot="5400000">
            <a:off x="7973776" y="4395154"/>
            <a:ext cx="239080" cy="446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153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41</cp:revision>
  <dcterms:created xsi:type="dcterms:W3CDTF">2017-11-20T08:05:45Z</dcterms:created>
  <dcterms:modified xsi:type="dcterms:W3CDTF">2018-01-18T13:52:24Z</dcterms:modified>
</cp:coreProperties>
</file>