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8"/>
  </p:notesMasterIdLst>
  <p:handoutMasterIdLst>
    <p:handoutMasterId r:id="rId9"/>
  </p:handoutMasterIdLst>
  <p:sldIdLst>
    <p:sldId id="256" r:id="rId5"/>
    <p:sldId id="257" r:id="rId6"/>
    <p:sldId id="258" r:id="rId7"/>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6" d="100"/>
          <a:sy n="66" d="100"/>
        </p:scale>
        <p:origin x="1326" y="66"/>
      </p:cViewPr>
      <p:guideLst>
        <p:guide orient="horz" pos="2448"/>
        <p:guide pos="3168"/>
      </p:guideLst>
    </p:cSldViewPr>
  </p:slideViewPr>
  <p:notesTextViewPr>
    <p:cViewPr>
      <p:scale>
        <a:sx n="3" d="2"/>
        <a:sy n="3" d="2"/>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12/24/2021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12/24/2021</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cxnSp>
        <p:nvCxnSpPr>
          <p:cNvPr id="3" name="Straight Connector 2"/>
          <p:cNvCxnSpPr/>
          <p:nvPr userDrawn="1"/>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35915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35915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457200" y="4736592"/>
            <a:ext cx="2359152" cy="2075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a:p>
        </p:txBody>
      </p:sp>
      <p:sp>
        <p:nvSpPr>
          <p:cNvPr id="12" name="Picture Placeholder 11"/>
          <p:cNvSpPr>
            <a:spLocks noGrp="1"/>
          </p:cNvSpPr>
          <p:nvPr>
            <p:ph type="pic" sz="quarter" idx="10"/>
          </p:nvPr>
        </p:nvSpPr>
        <p:spPr>
          <a:xfrm>
            <a:off x="457200" y="685800"/>
            <a:ext cx="2359152" cy="4005072"/>
          </a:xfrm>
        </p:spPr>
        <p:txBody>
          <a:bodyPr tIns="1097280">
            <a:normAutofit/>
          </a:bodyPr>
          <a:lstStyle>
            <a:lvl1pPr marL="0" indent="0" algn="ctr">
              <a:buNone/>
              <a:defRPr sz="2000"/>
            </a:lvl1pPr>
          </a:lstStyle>
          <a:p>
            <a:r>
              <a:rPr lang="en-US" smtClean="0"/>
              <a:t>Click icon to add picture</a:t>
            </a:r>
            <a:endParaRPr/>
          </a:p>
        </p:txBody>
      </p:sp>
      <p:sp>
        <p:nvSpPr>
          <p:cNvPr id="13" name="Rectangle 12"/>
          <p:cNvSpPr/>
          <p:nvPr userDrawn="1"/>
        </p:nvSpPr>
        <p:spPr>
          <a:xfrm>
            <a:off x="375818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bwMode="auto">
          <a:xfrm>
            <a:off x="3758184"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Picture Placeholder 11"/>
          <p:cNvSpPr>
            <a:spLocks noGrp="1"/>
          </p:cNvSpPr>
          <p:nvPr>
            <p:ph type="pic" sz="quarter" idx="11"/>
          </p:nvPr>
        </p:nvSpPr>
        <p:spPr>
          <a:xfrm>
            <a:off x="3758184" y="685800"/>
            <a:ext cx="2450592" cy="4005072"/>
          </a:xfrm>
        </p:spPr>
        <p:txBody>
          <a:bodyPr tIns="1097280">
            <a:normAutofit/>
          </a:bodyPr>
          <a:lstStyle>
            <a:lvl1pPr marL="0" indent="0" algn="ctr">
              <a:buNone/>
              <a:defRPr sz="2000"/>
            </a:lvl1pPr>
          </a:lstStyle>
          <a:p>
            <a:r>
              <a:rPr lang="en-US" smtClean="0"/>
              <a:t>Click icon to add picture</a:t>
            </a:r>
            <a:endParaRPr/>
          </a:p>
        </p:txBody>
      </p:sp>
      <p:sp>
        <p:nvSpPr>
          <p:cNvPr id="16" name="Rectangle 15"/>
          <p:cNvSpPr/>
          <p:nvPr userDrawn="1"/>
        </p:nvSpPr>
        <p:spPr>
          <a:xfrm>
            <a:off x="7141464"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141465"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Picture Placeholder 11"/>
          <p:cNvSpPr>
            <a:spLocks noGrp="1"/>
          </p:cNvSpPr>
          <p:nvPr>
            <p:ph type="pic" sz="quarter" idx="12"/>
          </p:nvPr>
        </p:nvSpPr>
        <p:spPr>
          <a:xfrm>
            <a:off x="7141465" y="2084832"/>
            <a:ext cx="2450592" cy="4727448"/>
          </a:xfrm>
        </p:spPr>
        <p:txBody>
          <a:bodyPr tIns="1097280">
            <a:normAutofit/>
          </a:bodyPr>
          <a:lstStyle>
            <a:lvl1pPr marL="0" indent="0" algn="ctr">
              <a:buNone/>
              <a:defRPr sz="2000"/>
            </a:lvl1pPr>
          </a:lstStyle>
          <a:p>
            <a:r>
              <a:rPr lang="en-US" smtClean="0"/>
              <a:t>Click icon to add picture</a:t>
            </a:r>
            <a:endParaRPr/>
          </a:p>
        </p:txBody>
      </p:sp>
      <p:sp>
        <p:nvSpPr>
          <p:cNvPr id="20" name="Rectangle 19"/>
          <p:cNvSpPr/>
          <p:nvPr userDrawn="1"/>
        </p:nvSpPr>
        <p:spPr>
          <a:xfrm>
            <a:off x="7141464" y="1901952"/>
            <a:ext cx="2450592" cy="1463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Text Placeholder 21"/>
          <p:cNvSpPr>
            <a:spLocks noGrp="1"/>
          </p:cNvSpPr>
          <p:nvPr>
            <p:ph type="body" sz="quarter" idx="13" hasCustomPrompt="1"/>
          </p:nvPr>
        </p:nvSpPr>
        <p:spPr>
          <a:xfrm>
            <a:off x="7142163" y="639763"/>
            <a:ext cx="2449512" cy="1262062"/>
          </a:xfrm>
        </p:spPr>
        <p:txBody>
          <a:bodyPr anchor="ctr">
            <a:noAutofit/>
          </a:bodyPr>
          <a:lstStyle>
            <a:lvl1pPr marL="0" indent="0" algn="ctr">
              <a:lnSpc>
                <a:spcPct val="85000"/>
              </a:lnSpc>
              <a:spcBef>
                <a:spcPts val="0"/>
              </a:spcBef>
              <a:buNone/>
              <a:defRPr sz="3600">
                <a:solidFill>
                  <a:schemeClr val="tx2"/>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a:t>
            </a:r>
            <a:br>
              <a:rPr/>
            </a:br>
            <a:r>
              <a:rPr/>
              <a:t>name</a:t>
            </a:r>
          </a:p>
        </p:txBody>
      </p:sp>
      <p:sp>
        <p:nvSpPr>
          <p:cNvPr id="23" name="Text Placeholder 21"/>
          <p:cNvSpPr>
            <a:spLocks noGrp="1"/>
          </p:cNvSpPr>
          <p:nvPr>
            <p:ph type="body" sz="quarter" idx="14" hasCustomPrompt="1"/>
          </p:nvPr>
        </p:nvSpPr>
        <p:spPr>
          <a:xfrm>
            <a:off x="3758184" y="5148648"/>
            <a:ext cx="2449512" cy="266486"/>
          </a:xfrm>
        </p:spPr>
        <p:txBody>
          <a:bodyPr anchor="t">
            <a:noAutofit/>
          </a:bodyPr>
          <a:lstStyle>
            <a:lvl1pPr marL="0" indent="0" algn="ctr">
              <a:lnSpc>
                <a:spcPct val="85000"/>
              </a:lnSpc>
              <a:spcBef>
                <a:spcPts val="0"/>
              </a:spcBef>
              <a:buNone/>
              <a:defRPr sz="16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name</a:t>
            </a:r>
          </a:p>
        </p:txBody>
      </p:sp>
      <p:sp>
        <p:nvSpPr>
          <p:cNvPr id="24" name="Text Placeholder 21"/>
          <p:cNvSpPr>
            <a:spLocks noGrp="1"/>
          </p:cNvSpPr>
          <p:nvPr>
            <p:ph type="body" sz="quarter" idx="15" hasCustomPrompt="1"/>
          </p:nvPr>
        </p:nvSpPr>
        <p:spPr>
          <a:xfrm>
            <a:off x="3758184" y="5465711"/>
            <a:ext cx="2449512" cy="427881"/>
          </a:xfrm>
        </p:spPr>
        <p:txBody>
          <a:bodyPr anchor="t">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business address</a:t>
            </a:r>
          </a:p>
        </p:txBody>
      </p:sp>
      <p:sp>
        <p:nvSpPr>
          <p:cNvPr id="25" name="Text Placeholder 21"/>
          <p:cNvSpPr>
            <a:spLocks noGrp="1"/>
          </p:cNvSpPr>
          <p:nvPr>
            <p:ph type="body" sz="quarter" idx="16" hasCustomPrompt="1"/>
          </p:nvPr>
        </p:nvSpPr>
        <p:spPr>
          <a:xfrm>
            <a:off x="3758184" y="5910688"/>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phone</a:t>
            </a:r>
          </a:p>
        </p:txBody>
      </p:sp>
      <p:sp>
        <p:nvSpPr>
          <p:cNvPr id="26" name="Text Placeholder 21"/>
          <p:cNvSpPr>
            <a:spLocks noGrp="1"/>
          </p:cNvSpPr>
          <p:nvPr>
            <p:ph type="body" sz="quarter" idx="17" hasCustomPrompt="1"/>
          </p:nvPr>
        </p:nvSpPr>
        <p:spPr>
          <a:xfrm>
            <a:off x="3758184" y="6155974"/>
            <a:ext cx="2449512" cy="185965"/>
          </a:xfrm>
        </p:spPr>
        <p:txBody>
          <a:bodyPr anchor="ctr">
            <a:noAutofit/>
          </a:bodyPr>
          <a:lstStyle>
            <a:lvl1pPr marL="0" indent="0" algn="ctr">
              <a:lnSpc>
                <a:spcPct val="100000"/>
              </a:lnSpc>
              <a:spcBef>
                <a:spcPts val="0"/>
              </a:spcBef>
              <a:buNone/>
              <a:defRPr sz="11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email</a:t>
            </a:r>
          </a:p>
        </p:txBody>
      </p:sp>
      <p:sp>
        <p:nvSpPr>
          <p:cNvPr id="27" name="Text Placeholder 21"/>
          <p:cNvSpPr>
            <a:spLocks noGrp="1"/>
          </p:cNvSpPr>
          <p:nvPr>
            <p:ph type="body" sz="quarter" idx="18" hasCustomPrompt="1"/>
          </p:nvPr>
        </p:nvSpPr>
        <p:spPr>
          <a:xfrm>
            <a:off x="3758184" y="6854395"/>
            <a:ext cx="2449512" cy="448347"/>
          </a:xfrm>
        </p:spPr>
        <p:txBody>
          <a:bodyPr anchor="ctr">
            <a:noAutofit/>
          </a:bodyPr>
          <a:lstStyle>
            <a:lvl1pPr marL="0" indent="0" algn="ctr">
              <a:lnSpc>
                <a:spcPct val="10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website URL</a:t>
            </a:r>
          </a:p>
        </p:txBody>
      </p:sp>
      <p:sp>
        <p:nvSpPr>
          <p:cNvPr id="28" name="Text Placeholder 21"/>
          <p:cNvSpPr>
            <a:spLocks noGrp="1"/>
          </p:cNvSpPr>
          <p:nvPr>
            <p:ph type="body" sz="quarter" idx="19" hasCustomPrompt="1"/>
          </p:nvPr>
        </p:nvSpPr>
        <p:spPr>
          <a:xfrm>
            <a:off x="457200" y="4736592"/>
            <a:ext cx="2359152" cy="2075688"/>
          </a:xfrm>
        </p:spPr>
        <p:txBody>
          <a:bodyPr lIns="182880" rIns="182880" anchor="ctr">
            <a:noAutofit/>
          </a:bodyPr>
          <a:lstStyle>
            <a:lvl1pPr marL="0" indent="0" algn="l">
              <a:lnSpc>
                <a:spcPct val="130000"/>
              </a:lnSpc>
              <a:spcBef>
                <a:spcPts val="0"/>
              </a:spcBef>
              <a:buNone/>
              <a:defRPr sz="1100">
                <a:solidFill>
                  <a:schemeClr val="bg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Tree>
    <p:extLst>
      <p:ext uri="{BB962C8B-B14F-4D97-AF65-F5344CB8AC3E}">
        <p14:creationId xmlns:p14="http://schemas.microsoft.com/office/powerpoint/2010/main" val="5863192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cxnSp>
        <p:nvCxnSpPr>
          <p:cNvPr id="8" name="Straight Connector 7"/>
          <p:cNvCxnSpPr/>
          <p:nvPr userDrawn="1"/>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3849624" y="685800"/>
            <a:ext cx="2450592" cy="3950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9" name="Straight Connector 2"/>
          <p:cNvCxnSpPr/>
          <p:nvPr userDrawn="1"/>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userDrawn="1"/>
        </p:nvSpPr>
        <p:spPr>
          <a:xfrm>
            <a:off x="457200" y="457200"/>
            <a:ext cx="245059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userDrawn="1"/>
        </p:nvSpPr>
        <p:spPr>
          <a:xfrm>
            <a:off x="457200" y="6854395"/>
            <a:ext cx="245059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1"/>
          <p:cNvSpPr>
            <a:spLocks noGrp="1"/>
          </p:cNvSpPr>
          <p:nvPr>
            <p:ph type="pic" sz="quarter" idx="10"/>
          </p:nvPr>
        </p:nvSpPr>
        <p:spPr>
          <a:xfrm>
            <a:off x="457200" y="685800"/>
            <a:ext cx="2450592" cy="2276856"/>
          </a:xfrm>
        </p:spPr>
        <p:txBody>
          <a:bodyPr tIns="457200">
            <a:normAutofit/>
          </a:bodyPr>
          <a:lstStyle>
            <a:lvl1pPr marL="0" indent="0" algn="ctr">
              <a:buNone/>
              <a:defRPr sz="2000"/>
            </a:lvl1pPr>
          </a:lstStyle>
          <a:p>
            <a:r>
              <a:rPr lang="en-US" smtClean="0"/>
              <a:t>Click icon to add picture</a:t>
            </a:r>
            <a:endParaRPr/>
          </a:p>
        </p:txBody>
      </p:sp>
      <p:sp>
        <p:nvSpPr>
          <p:cNvPr id="13" name="Rectangle 12"/>
          <p:cNvSpPr/>
          <p:nvPr userDrawn="1"/>
        </p:nvSpPr>
        <p:spPr>
          <a:xfrm>
            <a:off x="3849624" y="457200"/>
            <a:ext cx="2450592" cy="1828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userDrawn="1"/>
        </p:nvSpPr>
        <p:spPr>
          <a:xfrm>
            <a:off x="3849624" y="6854395"/>
            <a:ext cx="2450592" cy="457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7232904" y="457200"/>
            <a:ext cx="2359152"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userDrawn="1"/>
        </p:nvSpPr>
        <p:spPr>
          <a:xfrm>
            <a:off x="7232904" y="6854395"/>
            <a:ext cx="2359152"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1" name="Text Placeholder 21"/>
          <p:cNvSpPr>
            <a:spLocks noGrp="1"/>
          </p:cNvSpPr>
          <p:nvPr>
            <p:ph type="body" sz="quarter" idx="20" hasCustomPrompt="1"/>
          </p:nvPr>
        </p:nvSpPr>
        <p:spPr>
          <a:xfrm>
            <a:off x="457200" y="3004771"/>
            <a:ext cx="2450592" cy="662354"/>
          </a:xfrm>
        </p:spPr>
        <p:txBody>
          <a:bodyPr lIns="91440" rIns="91440" bIns="0" anchor="b">
            <a:noAutofit/>
          </a:bodyPr>
          <a:lstStyle>
            <a:lvl1pPr marL="0" indent="0" algn="l">
              <a:lnSpc>
                <a:spcPct val="114000"/>
              </a:lnSpc>
              <a:spcBef>
                <a:spcPts val="800"/>
              </a:spcBef>
              <a:buNone/>
              <a:defRPr sz="20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3" name="Text Placeholder 21"/>
          <p:cNvSpPr>
            <a:spLocks noGrp="1"/>
          </p:cNvSpPr>
          <p:nvPr>
            <p:ph type="body" sz="quarter" idx="21" hasCustomPrompt="1"/>
          </p:nvPr>
        </p:nvSpPr>
        <p:spPr>
          <a:xfrm>
            <a:off x="4114800" y="914400"/>
            <a:ext cx="1943100" cy="3352800"/>
          </a:xfrm>
        </p:spPr>
        <p:txBody>
          <a:bodyPr lIns="91440" tIns="91440" rIns="91440" bIns="91440" anchor="ctr">
            <a:noAutofit/>
          </a:bodyPr>
          <a:lstStyle>
            <a:lvl1pPr marL="0" indent="0" algn="l">
              <a:lnSpc>
                <a:spcPct val="130000"/>
              </a:lnSpc>
              <a:spcBef>
                <a:spcPts val="800"/>
              </a:spcBef>
              <a:buNone/>
              <a:defRPr sz="1600">
                <a:solidFill>
                  <a:schemeClr val="accent2">
                    <a:lumMod val="75000"/>
                  </a:schemeClr>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4" name="Picture Placeholder 11"/>
          <p:cNvSpPr>
            <a:spLocks noGrp="1"/>
          </p:cNvSpPr>
          <p:nvPr>
            <p:ph type="pic" sz="quarter" idx="22"/>
          </p:nvPr>
        </p:nvSpPr>
        <p:spPr>
          <a:xfrm>
            <a:off x="3849624" y="4690587"/>
            <a:ext cx="2450592" cy="2110626"/>
          </a:xfrm>
        </p:spPr>
        <p:txBody>
          <a:bodyPr tIns="457200">
            <a:normAutofit/>
          </a:bodyPr>
          <a:lstStyle>
            <a:lvl1pPr marL="0" indent="0" algn="ctr">
              <a:buNone/>
              <a:defRPr sz="2000"/>
            </a:lvl1pPr>
          </a:lstStyle>
          <a:p>
            <a:r>
              <a:rPr lang="en-US" smtClean="0"/>
              <a:t>Click icon to add picture</a:t>
            </a:r>
            <a:endParaRPr/>
          </a:p>
        </p:txBody>
      </p:sp>
      <p:sp>
        <p:nvSpPr>
          <p:cNvPr id="36" name="Text Placeholder 21"/>
          <p:cNvSpPr>
            <a:spLocks noGrp="1"/>
          </p:cNvSpPr>
          <p:nvPr>
            <p:ph type="body" sz="quarter" idx="24" hasCustomPrompt="1"/>
          </p:nvPr>
        </p:nvSpPr>
        <p:spPr>
          <a:xfrm>
            <a:off x="7235571" y="4636192"/>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38" name="Text Placeholder 21"/>
          <p:cNvSpPr>
            <a:spLocks noGrp="1"/>
          </p:cNvSpPr>
          <p:nvPr>
            <p:ph type="body" sz="quarter" idx="26" hasCustomPrompt="1"/>
          </p:nvPr>
        </p:nvSpPr>
        <p:spPr>
          <a:xfrm>
            <a:off x="7235571" y="2854381"/>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0" name="Text Placeholder 21"/>
          <p:cNvSpPr>
            <a:spLocks noGrp="1"/>
          </p:cNvSpPr>
          <p:nvPr>
            <p:ph type="body" sz="quarter" idx="28" hasCustomPrompt="1"/>
          </p:nvPr>
        </p:nvSpPr>
        <p:spPr>
          <a:xfrm>
            <a:off x="7235571" y="933388"/>
            <a:ext cx="2359152" cy="237054"/>
          </a:xfrm>
        </p:spPr>
        <p:txBody>
          <a:bodyPr lIns="91440" rIns="91440" bIns="0" anchor="b">
            <a:noAutofit/>
          </a:bodyPr>
          <a:lstStyle>
            <a:lvl1pPr marL="0" indent="0" algn="l">
              <a:lnSpc>
                <a:spcPct val="114000"/>
              </a:lnSpc>
              <a:spcBef>
                <a:spcPts val="800"/>
              </a:spcBef>
              <a:buNone/>
              <a:defRPr sz="12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a:t>Click to add text</a:t>
            </a:r>
          </a:p>
        </p:txBody>
      </p:sp>
      <p:sp>
        <p:nvSpPr>
          <p:cNvPr id="43" name="Text Placeholder 21"/>
          <p:cNvSpPr>
            <a:spLocks noGrp="1"/>
          </p:cNvSpPr>
          <p:nvPr>
            <p:ph type="body" sz="quarter" idx="31" hasCustomPrompt="1"/>
          </p:nvPr>
        </p:nvSpPr>
        <p:spPr>
          <a:xfrm>
            <a:off x="457200" y="3704131"/>
            <a:ext cx="2450592" cy="3074219"/>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45" name="Text Placeholder 21"/>
          <p:cNvSpPr>
            <a:spLocks noGrp="1"/>
          </p:cNvSpPr>
          <p:nvPr>
            <p:ph type="body" sz="quarter" idx="33" hasCustomPrompt="1"/>
          </p:nvPr>
        </p:nvSpPr>
        <p:spPr>
          <a:xfrm>
            <a:off x="7235571" y="1170442"/>
            <a:ext cx="2359152" cy="1560646"/>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6" name="Text Placeholder 21"/>
          <p:cNvSpPr>
            <a:spLocks noGrp="1"/>
          </p:cNvSpPr>
          <p:nvPr>
            <p:ph type="body" sz="quarter" idx="34" hasCustomPrompt="1"/>
          </p:nvPr>
        </p:nvSpPr>
        <p:spPr>
          <a:xfrm>
            <a:off x="7235571" y="3091437"/>
            <a:ext cx="2359152" cy="1393177"/>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
        <p:nvSpPr>
          <p:cNvPr id="47" name="Text Placeholder 21"/>
          <p:cNvSpPr>
            <a:spLocks noGrp="1"/>
          </p:cNvSpPr>
          <p:nvPr>
            <p:ph type="body" sz="quarter" idx="35" hasCustomPrompt="1"/>
          </p:nvPr>
        </p:nvSpPr>
        <p:spPr>
          <a:xfrm>
            <a:off x="7235571" y="4873246"/>
            <a:ext cx="2359152" cy="1905104"/>
          </a:xfrm>
        </p:spPr>
        <p:txBody>
          <a:bodyPr lIns="91440" rIns="91440" anchor="t">
            <a:noAutofit/>
          </a:bodyPr>
          <a:lstStyle>
            <a:lvl1pPr marL="182880" indent="-182880" algn="l">
              <a:lnSpc>
                <a:spcPct val="100000"/>
              </a:lnSpc>
              <a:spcBef>
                <a:spcPts val="600"/>
              </a:spcBef>
              <a:spcAft>
                <a:spcPts val="0"/>
              </a:spcAft>
              <a:buFont typeface="Arial" panose="020B0604020202020204" pitchFamily="34" charset="0"/>
              <a:buChar char="•"/>
              <a:defRPr sz="900">
                <a:solidFill>
                  <a:schemeClr val="tx1"/>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a:t>Click to add text</a:t>
            </a:r>
          </a:p>
        </p:txBody>
      </p:sp>
    </p:spTree>
    <p:extLst>
      <p:ext uri="{BB962C8B-B14F-4D97-AF65-F5344CB8AC3E}">
        <p14:creationId xmlns:p14="http://schemas.microsoft.com/office/powerpoint/2010/main" val="11845087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12/24/2021</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a:t>
            </a:fld>
            <a:endParaRPr/>
          </a:p>
        </p:txBody>
      </p:sp>
      <p:sp>
        <p:nvSpPr>
          <p:cNvPr id="7" name="Rectangle 6"/>
          <p:cNvSpPr/>
          <p:nvPr userDrawn="1"/>
        </p:nvSpPr>
        <p:spPr>
          <a:xfrm>
            <a:off x="10287000" y="0"/>
            <a:ext cx="1828800" cy="77678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sz="1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300"/>
              </a:spcBef>
            </a:pPr>
            <a:r>
              <a:rPr sz="1000" baseline="0" dirty="0">
                <a:solidFill>
                  <a:prstClr val="white">
                    <a:lumMod val="50000"/>
                  </a:prstClr>
                </a:solidFill>
                <a:latin typeface="Calibri Light" panose="020F0302020204030204" pitchFamily="34" charset="0"/>
                <a:cs typeface="Calibri" panose="020F0502020204030204" pitchFamily="34" charset="0"/>
              </a:rPr>
              <a:t>Your printer might not print the same way our printers do, so make sure to try a couple of test prints. If things aren’t aligning quite right, experiment with the Scale to Fit Paper setting. It’s located in the Print dialog – just click Full Page Slides to get to it.</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And did you notice we made fold marks for you? They are really light, but if you don’t like them showing on your brochure, click View, Slide Master, and delete them before you print.</a:t>
            </a:r>
          </a:p>
          <a:p>
            <a:pPr lvl="0">
              <a:spcBef>
                <a:spcPts val="600"/>
              </a:spcBef>
            </a:pPr>
            <a:r>
              <a:rPr sz="16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300"/>
              </a:spcBef>
            </a:pPr>
            <a:r>
              <a:rPr sz="1000" dirty="0">
                <a:solidFill>
                  <a:prstClr val="white">
                    <a:lumMod val="50000"/>
                  </a:prstClr>
                </a:solidFill>
                <a:latin typeface="Calibri Light" panose="020F0302020204030204" pitchFamily="34" charset="0"/>
                <a:cs typeface="Calibri" panose="020F0502020204030204" pitchFamily="34" charset="0"/>
              </a:rPr>
              <a:t>The placeholders in this brochure are formatted for you. If you want to add or remove bullet points from text, just click the Bullets button on the Home tab.</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If you need more placeholders for titles, subtitles or body text, just make a copy of what you need and drag it into place. PowerPoint’s Smart Guides will help you align it with everything else.</a:t>
            </a:r>
          </a:p>
          <a:p>
            <a:pPr lvl="0">
              <a:spcBef>
                <a:spcPts val="600"/>
              </a:spcBef>
            </a:pPr>
            <a:r>
              <a:rPr sz="10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click a picture, press the Delete key, then click the icon to add your picture</a:t>
            </a:r>
            <a:r>
              <a:rPr sz="1000" dirty="0" smtClean="0">
                <a:solidFill>
                  <a:prstClr val="white">
                    <a:lumMod val="50000"/>
                  </a:prstClr>
                </a:solidFill>
                <a:latin typeface="Calibri Light" panose="020F0302020204030204" pitchFamily="34" charset="0"/>
                <a:cs typeface="Calibri" panose="020F0502020204030204" pitchFamily="34" charset="0"/>
              </a:rPr>
              <a:t>.</a:t>
            </a:r>
            <a:endParaRPr lang="en-US" sz="1000" dirty="0" smtClean="0">
              <a:solidFill>
                <a:prstClr val="white">
                  <a:lumMod val="50000"/>
                </a:prstClr>
              </a:solidFill>
              <a:latin typeface="Calibri Light" panose="020F0302020204030204" pitchFamily="34" charset="0"/>
              <a:cs typeface="Calibri" panose="020F0502020204030204" pitchFamily="34" charset="0"/>
            </a:endParaRPr>
          </a:p>
          <a:p>
            <a:pPr lvl="0">
              <a:spcBef>
                <a:spcPts val="600"/>
              </a:spcBef>
            </a:pPr>
            <a:r>
              <a:rPr lang="en-US" sz="1000" dirty="0" smtClean="0">
                <a:solidFill>
                  <a:prstClr val="white">
                    <a:lumMod val="50000"/>
                  </a:prstClr>
                </a:solidFill>
                <a:latin typeface="Calibri Light" panose="020F0302020204030204" pitchFamily="34" charset="0"/>
                <a:cs typeface="Calibri" panose="020F0502020204030204" pitchFamily="34" charset="0"/>
              </a:rPr>
              <a:t>If you replace a photo</a:t>
            </a:r>
            <a:r>
              <a:rPr lang="en-US" sz="1000" baseline="0" dirty="0" smtClean="0">
                <a:solidFill>
                  <a:prstClr val="white">
                    <a:lumMod val="50000"/>
                  </a:prstClr>
                </a:solidFill>
                <a:latin typeface="Calibri Light" panose="020F0302020204030204" pitchFamily="34" charset="0"/>
                <a:cs typeface="Calibri" panose="020F0502020204030204" pitchFamily="34" charset="0"/>
              </a:rPr>
              <a:t> with your own and it’s not a flawless fit for the space, you can crop it to fit in almost no time. Just select the picture and then, on the Picture tools Format tab, in the Size group, click Crop.</a:t>
            </a:r>
            <a:endParaRPr sz="10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iming>
    <p:tnLst>
      <p:par>
        <p:cTn id="1" dur="indefinite" restart="never" nodeType="tmRoot"/>
      </p:par>
    </p:tnLst>
  </p:timing>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endParaRPr lang="en-US" sz="2000" i="1" dirty="0" smtClean="0"/>
          </a:p>
          <a:p>
            <a:endParaRPr lang="en-US" sz="2000" i="1" dirty="0"/>
          </a:p>
          <a:p>
            <a:endParaRPr lang="en-US" sz="2000" i="1" dirty="0" smtClean="0"/>
          </a:p>
          <a:p>
            <a:r>
              <a:rPr lang="en-US" sz="2000" i="1" dirty="0" smtClean="0"/>
              <a:t>DESCON</a:t>
            </a:r>
          </a:p>
          <a:p>
            <a:r>
              <a:rPr lang="en-US" sz="2000" b="1" i="1" dirty="0" smtClean="0"/>
              <a:t>ASSOCIATIES</a:t>
            </a:r>
            <a:endParaRPr lang="en-US" sz="2000" b="1" dirty="0"/>
          </a:p>
        </p:txBody>
      </p:sp>
      <p:sp>
        <p:nvSpPr>
          <p:cNvPr id="16" name="Text Placeholder 15"/>
          <p:cNvSpPr>
            <a:spLocks noGrp="1"/>
          </p:cNvSpPr>
          <p:nvPr>
            <p:ph type="body" sz="quarter" idx="14"/>
          </p:nvPr>
        </p:nvSpPr>
        <p:spPr/>
        <p:txBody>
          <a:bodyPr/>
          <a:lstStyle/>
          <a:p>
            <a:r>
              <a:rPr lang="en-US" dirty="0"/>
              <a:t>RAMESH SELVAM</a:t>
            </a:r>
          </a:p>
        </p:txBody>
      </p:sp>
      <p:sp>
        <p:nvSpPr>
          <p:cNvPr id="17" name="Text Placeholder 16"/>
          <p:cNvSpPr>
            <a:spLocks noGrp="1"/>
          </p:cNvSpPr>
          <p:nvPr>
            <p:ph type="body" sz="quarter" idx="15"/>
          </p:nvPr>
        </p:nvSpPr>
        <p:spPr/>
        <p:txBody>
          <a:bodyPr/>
          <a:lstStyle/>
          <a:p>
            <a:r>
              <a:rPr lang="en-US" dirty="0" smtClean="0"/>
              <a:t>0000000000</a:t>
            </a:r>
          </a:p>
          <a:p>
            <a:r>
              <a:rPr lang="en-US" dirty="0" smtClean="0"/>
              <a:t>00000000000</a:t>
            </a:r>
            <a:endParaRPr lang="en-US" dirty="0"/>
          </a:p>
        </p:txBody>
      </p:sp>
      <p:sp>
        <p:nvSpPr>
          <p:cNvPr id="18" name="Text Placeholder 17"/>
          <p:cNvSpPr>
            <a:spLocks noGrp="1"/>
          </p:cNvSpPr>
          <p:nvPr>
            <p:ph type="body" sz="quarter" idx="16"/>
          </p:nvPr>
        </p:nvSpPr>
        <p:spPr/>
        <p:txBody>
          <a:bodyPr/>
          <a:lstStyle/>
          <a:p>
            <a:r>
              <a:rPr lang="en-US" dirty="0"/>
              <a:t>+91 9176199099</a:t>
            </a:r>
          </a:p>
        </p:txBody>
      </p:sp>
      <p:sp>
        <p:nvSpPr>
          <p:cNvPr id="19" name="Text Placeholder 18"/>
          <p:cNvSpPr>
            <a:spLocks noGrp="1"/>
          </p:cNvSpPr>
          <p:nvPr>
            <p:ph type="body" sz="quarter" idx="17"/>
          </p:nvPr>
        </p:nvSpPr>
        <p:spPr/>
        <p:txBody>
          <a:bodyPr/>
          <a:lstStyle/>
          <a:p>
            <a:r>
              <a:rPr lang="en-US" dirty="0" smtClean="0"/>
              <a:t>Contact.descon@gmail.com</a:t>
            </a:r>
            <a:endParaRPr lang="en-US" dirty="0"/>
          </a:p>
        </p:txBody>
      </p:sp>
      <p:sp>
        <p:nvSpPr>
          <p:cNvPr id="20" name="Text Placeholder 19"/>
          <p:cNvSpPr>
            <a:spLocks noGrp="1"/>
          </p:cNvSpPr>
          <p:nvPr>
            <p:ph type="body" sz="quarter" idx="18"/>
          </p:nvPr>
        </p:nvSpPr>
        <p:spPr/>
        <p:txBody>
          <a:bodyPr/>
          <a:lstStyle/>
          <a:p>
            <a:r>
              <a:rPr lang="en-US" smtClean="0"/>
              <a:t>www.margiestravel.com</a:t>
            </a:r>
            <a:endParaRPr lang="en-US" dirty="0"/>
          </a:p>
        </p:txBody>
      </p:sp>
      <p:sp>
        <p:nvSpPr>
          <p:cNvPr id="21" name="Text Placeholder 20"/>
          <p:cNvSpPr>
            <a:spLocks noGrp="1"/>
          </p:cNvSpPr>
          <p:nvPr>
            <p:ph type="body" sz="quarter" idx="19"/>
          </p:nvPr>
        </p:nvSpPr>
        <p:spPr/>
        <p:txBody>
          <a:bodyPr/>
          <a:lstStyle/>
          <a:p>
            <a:r>
              <a:rPr lang="en-US" dirty="0"/>
              <a:t>“We assist organizations in doing the right projects—those with strategic alignment that make the best use of your time, talent, and budget—and doing them right.</a:t>
            </a:r>
          </a:p>
        </p:txBody>
      </p:sp>
      <p:pic>
        <p:nvPicPr>
          <p:cNvPr id="3" name="Picture Placeholder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468808" y="617974"/>
            <a:ext cx="2359152" cy="4096829"/>
          </a:xfrm>
        </p:spPr>
      </p:pic>
      <p:pic>
        <p:nvPicPr>
          <p:cNvPr id="5" name="Picture Placeholder 4"/>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tretch>
            <a:fillRect/>
          </a:stretch>
        </p:blipFill>
        <p:spPr>
          <a:xfrm>
            <a:off x="3758184" y="639763"/>
            <a:ext cx="2450592" cy="1837944"/>
          </a:xfrm>
        </p:spPr>
      </p:pic>
      <p:pic>
        <p:nvPicPr>
          <p:cNvPr id="7" name="Picture Placeholder 6"/>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tretch>
            <a:fillRect/>
          </a:stretch>
        </p:blipFill>
        <p:spPr>
          <a:xfrm>
            <a:off x="7141465" y="2063641"/>
            <a:ext cx="2450592" cy="1837944"/>
          </a:xfrm>
        </p:spPr>
      </p:pic>
      <p:pic>
        <p:nvPicPr>
          <p:cNvPr id="2" name="Picture 1"/>
          <p:cNvPicPr>
            <a:picLocks noChangeAspect="1"/>
          </p:cNvPicPr>
          <p:nvPr/>
        </p:nvPicPr>
        <p:blipFill>
          <a:blip r:embed="rId5"/>
          <a:stretch>
            <a:fillRect/>
          </a:stretch>
        </p:blipFill>
        <p:spPr>
          <a:xfrm>
            <a:off x="7953414" y="685800"/>
            <a:ext cx="826694" cy="69509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3233" y="2464692"/>
            <a:ext cx="2449512" cy="1633008"/>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7142163" y="3797854"/>
            <a:ext cx="2446721" cy="2969574"/>
          </a:xfrm>
          <a:prstGeom prst="rect">
            <a:avLst/>
          </a:prstGeom>
        </p:spPr>
      </p:pic>
    </p:spTree>
    <p:extLst>
      <p:ext uri="{BB962C8B-B14F-4D97-AF65-F5344CB8AC3E}">
        <p14:creationId xmlns:p14="http://schemas.microsoft.com/office/powerpoint/2010/main" val="174269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p:txBody>
          <a:bodyPr/>
          <a:lstStyle/>
          <a:p>
            <a:r>
              <a:rPr lang="en-US" dirty="0"/>
              <a:t>Ramesh </a:t>
            </a:r>
            <a:r>
              <a:rPr lang="en-US" dirty="0" err="1"/>
              <a:t>Selvam.R</a:t>
            </a:r>
            <a:r>
              <a:rPr lang="en-US" dirty="0"/>
              <a:t>. B.E., F.I.E</a:t>
            </a:r>
            <a:endParaRPr lang="en-US" dirty="0"/>
          </a:p>
        </p:txBody>
      </p:sp>
      <p:sp>
        <p:nvSpPr>
          <p:cNvPr id="28" name="Text Placeholder 27"/>
          <p:cNvSpPr>
            <a:spLocks noGrp="1"/>
          </p:cNvSpPr>
          <p:nvPr>
            <p:ph type="body" sz="quarter" idx="21"/>
          </p:nvPr>
        </p:nvSpPr>
        <p:spPr>
          <a:xfrm>
            <a:off x="4114800" y="914400"/>
            <a:ext cx="1943100" cy="3672114"/>
          </a:xfrm>
        </p:spPr>
        <p:txBody>
          <a:bodyPr/>
          <a:lstStyle/>
          <a:p>
            <a:r>
              <a:rPr lang="en-US" sz="1400" dirty="0"/>
              <a:t>Expertise in handling cross functional stakeholders – staff, contractors, clients, government authorities, </a:t>
            </a:r>
            <a:r>
              <a:rPr lang="en-US" sz="1400" dirty="0" smtClean="0"/>
              <a:t>CXOs</a:t>
            </a:r>
            <a:r>
              <a:rPr lang="en-US" sz="1400" dirty="0"/>
              <a:t/>
            </a:r>
            <a:br>
              <a:rPr lang="en-US" sz="1400" dirty="0"/>
            </a:br>
            <a:r>
              <a:rPr lang="en-US" sz="1400" dirty="0"/>
              <a:t>Overseas experience in Guam islands for Sumitomo Constructions – Resorts, Golf course bridges and roads</a:t>
            </a:r>
            <a:r>
              <a:rPr lang="en-US" dirty="0"/>
              <a:t/>
            </a:r>
            <a:br>
              <a:rPr lang="en-US" dirty="0"/>
            </a:br>
            <a:endParaRPr lang="en-US" dirty="0"/>
          </a:p>
        </p:txBody>
      </p:sp>
      <p:sp>
        <p:nvSpPr>
          <p:cNvPr id="66" name="Text Placeholder 65"/>
          <p:cNvSpPr>
            <a:spLocks noGrp="1"/>
          </p:cNvSpPr>
          <p:nvPr>
            <p:ph type="body" sz="quarter" idx="26"/>
          </p:nvPr>
        </p:nvSpPr>
        <p:spPr>
          <a:xfrm>
            <a:off x="7195967" y="2886243"/>
            <a:ext cx="2359152" cy="237055"/>
          </a:xfrm>
        </p:spPr>
        <p:txBody>
          <a:bodyPr/>
          <a:lstStyle/>
          <a:p>
            <a:r>
              <a:rPr lang="en-US" sz="1800" dirty="0" smtClean="0"/>
              <a:t>SERVICES OFFERED</a:t>
            </a:r>
            <a:endParaRPr lang="en-US" sz="1800" dirty="0"/>
          </a:p>
        </p:txBody>
      </p:sp>
      <p:sp>
        <p:nvSpPr>
          <p:cNvPr id="42" name="Text Placeholder 41"/>
          <p:cNvSpPr>
            <a:spLocks noGrp="1"/>
          </p:cNvSpPr>
          <p:nvPr>
            <p:ph type="body" sz="quarter" idx="31"/>
          </p:nvPr>
        </p:nvSpPr>
        <p:spPr>
          <a:xfrm>
            <a:off x="457200" y="3573505"/>
            <a:ext cx="2450592" cy="3393352"/>
          </a:xfrm>
        </p:spPr>
        <p:txBody>
          <a:bodyPr/>
          <a:lstStyle/>
          <a:p>
            <a:pPr marL="0" lvl="0" indent="0">
              <a:lnSpc>
                <a:spcPct val="114000"/>
              </a:lnSpc>
              <a:spcBef>
                <a:spcPts val="0"/>
              </a:spcBef>
              <a:spcAft>
                <a:spcPts val="800"/>
              </a:spcAft>
              <a:buNone/>
            </a:pPr>
            <a:r>
              <a:rPr lang="en-US" dirty="0"/>
              <a:t>Expertise  in  Surveying, Budgeting, Planning, Designing, Estimation, Scheduling, Value engineering,  Cost control, Tender preparation &amp; floating, managing  construction  permits  and contractors, Planning, Monitoring  and  control of contractors  and   Vendors &amp; End to End  Project  Management   including   Design  proof  </a:t>
            </a:r>
            <a:r>
              <a:rPr lang="en-US" dirty="0" smtClean="0"/>
              <a:t>review</a:t>
            </a:r>
          </a:p>
          <a:p>
            <a:pPr marL="0" lvl="0" indent="0">
              <a:lnSpc>
                <a:spcPct val="114000"/>
              </a:lnSpc>
              <a:spcBef>
                <a:spcPts val="0"/>
              </a:spcBef>
              <a:spcAft>
                <a:spcPts val="800"/>
              </a:spcAft>
              <a:buNone/>
            </a:pPr>
            <a:r>
              <a:rPr lang="en-US" dirty="0"/>
              <a:t>Expertise in all aspects of Construction Management </a:t>
            </a:r>
            <a:br>
              <a:rPr lang="en-US" dirty="0"/>
            </a:br>
            <a:r>
              <a:rPr lang="en-US" dirty="0"/>
              <a:t>       EPC (Engineering, Procurement Construction, Survey, Site Supervision)</a:t>
            </a:r>
            <a:br>
              <a:rPr lang="en-US" dirty="0"/>
            </a:br>
            <a:r>
              <a:rPr lang="en-US" dirty="0"/>
              <a:t>      SCM (Supply Chain Management - material and </a:t>
            </a:r>
            <a:r>
              <a:rPr lang="en-US" dirty="0" err="1"/>
              <a:t>labour</a:t>
            </a:r>
            <a:r>
              <a:rPr lang="en-US" dirty="0"/>
              <a:t> resource optimization), </a:t>
            </a:r>
            <a:br>
              <a:rPr lang="en-US" dirty="0"/>
            </a:br>
            <a:r>
              <a:rPr lang="en-US" dirty="0"/>
              <a:t>     Quality Plan – assurance and Control safety plan – Health and Environment Compliance. </a:t>
            </a:r>
            <a:br>
              <a:rPr lang="en-US" dirty="0"/>
            </a:br>
            <a:r>
              <a:rPr lang="en-US" dirty="0"/>
              <a:t>Testing, Transition Management till commissioning and after commissioning.</a:t>
            </a:r>
            <a:br>
              <a:rPr lang="en-US" dirty="0"/>
            </a:br>
            <a:endParaRPr lang="en-US" dirty="0"/>
          </a:p>
        </p:txBody>
      </p:sp>
      <p:sp>
        <p:nvSpPr>
          <p:cNvPr id="93" name="Text Placeholder 92"/>
          <p:cNvSpPr>
            <a:spLocks noGrp="1"/>
          </p:cNvSpPr>
          <p:nvPr>
            <p:ph type="body" sz="quarter" idx="34"/>
          </p:nvPr>
        </p:nvSpPr>
        <p:spPr>
          <a:xfrm>
            <a:off x="7235571" y="3091436"/>
            <a:ext cx="2359152" cy="3381935"/>
          </a:xfrm>
        </p:spPr>
        <p:txBody>
          <a:bodyPr/>
          <a:lstStyle/>
          <a:p>
            <a:pPr marL="0" indent="0">
              <a:buNone/>
            </a:pPr>
            <a:r>
              <a:rPr lang="en-US" sz="1800" dirty="0"/>
              <a:t>ARCHITECTURAL </a:t>
            </a:r>
          </a:p>
          <a:p>
            <a:pPr marL="0" indent="0">
              <a:buNone/>
            </a:pPr>
            <a:r>
              <a:rPr lang="en-US" sz="1800" dirty="0"/>
              <a:t>INTERIOR</a:t>
            </a:r>
          </a:p>
          <a:p>
            <a:pPr marL="0" indent="0">
              <a:buNone/>
            </a:pPr>
            <a:r>
              <a:rPr lang="en-US" sz="1800" dirty="0"/>
              <a:t>MEP</a:t>
            </a:r>
          </a:p>
          <a:p>
            <a:pPr marL="0" indent="0">
              <a:buNone/>
            </a:pPr>
            <a:r>
              <a:rPr lang="en-US" sz="1800" dirty="0"/>
              <a:t>LANDSCAPING</a:t>
            </a:r>
          </a:p>
          <a:p>
            <a:pPr marL="0" indent="0">
              <a:buNone/>
            </a:pPr>
            <a:r>
              <a:rPr lang="en-US" sz="1800" dirty="0"/>
              <a:t>PROJECT BUGETING</a:t>
            </a:r>
          </a:p>
          <a:p>
            <a:pPr marL="0" indent="0">
              <a:buNone/>
            </a:pPr>
            <a:r>
              <a:rPr lang="en-US" sz="1800" dirty="0"/>
              <a:t>PROJECT SCHEDULEING</a:t>
            </a:r>
          </a:p>
          <a:p>
            <a:pPr marL="0" indent="0">
              <a:buNone/>
            </a:pPr>
            <a:r>
              <a:rPr lang="en-US" sz="1800" dirty="0"/>
              <a:t>CRISIS MANGEMENT</a:t>
            </a:r>
          </a:p>
          <a:p>
            <a:pPr marL="0" indent="0">
              <a:buNone/>
            </a:pPr>
            <a:r>
              <a:rPr lang="en-US" sz="1800" dirty="0"/>
              <a:t>PROJECT CONTROL</a:t>
            </a:r>
            <a:endParaRPr lang="en-US" sz="1800" dirty="0"/>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457200" y="685800"/>
            <a:ext cx="2450591" cy="2276856"/>
          </a:xfrm>
        </p:spPr>
      </p:pic>
      <p:pic>
        <p:nvPicPr>
          <p:cNvPr id="6" name="Picture Placeholder 5"/>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3849624" y="4931337"/>
            <a:ext cx="2450592" cy="1919406"/>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4908" y="753729"/>
            <a:ext cx="2290211" cy="1771757"/>
          </a:xfrm>
          <a:prstGeom prst="rect">
            <a:avLst/>
          </a:prstGeom>
        </p:spPr>
      </p:pic>
    </p:spTree>
    <p:extLst>
      <p:ext uri="{BB962C8B-B14F-4D97-AF65-F5344CB8AC3E}">
        <p14:creationId xmlns:p14="http://schemas.microsoft.com/office/powerpoint/2010/main" val="2005184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2046" r="12046"/>
          <a:stretch>
            <a:fillRect/>
          </a:stretch>
        </p:blipFill>
        <p:spPr/>
      </p:pic>
      <p:sp>
        <p:nvSpPr>
          <p:cNvPr id="3" name="Text Placeholder 2"/>
          <p:cNvSpPr>
            <a:spLocks noGrp="1"/>
          </p:cNvSpPr>
          <p:nvPr>
            <p:ph type="body" sz="quarter" idx="20"/>
          </p:nvPr>
        </p:nvSpPr>
        <p:spPr/>
        <p:txBody>
          <a:bodyPr/>
          <a:lstStyle/>
          <a:p>
            <a:r>
              <a:rPr lang="en-US" dirty="0" err="1"/>
              <a:t>Kavitha.M</a:t>
            </a:r>
            <a:r>
              <a:rPr lang="en-US" dirty="0"/>
              <a:t>. </a:t>
            </a:r>
            <a:r>
              <a:rPr lang="en-US" dirty="0" err="1"/>
              <a:t>B.Arch</a:t>
            </a:r>
            <a:endParaRPr lang="en-US" dirty="0"/>
          </a:p>
        </p:txBody>
      </p:sp>
      <p:sp>
        <p:nvSpPr>
          <p:cNvPr id="4" name="Text Placeholder 3"/>
          <p:cNvSpPr>
            <a:spLocks noGrp="1"/>
          </p:cNvSpPr>
          <p:nvPr>
            <p:ph type="body" sz="quarter" idx="21"/>
          </p:nvPr>
        </p:nvSpPr>
        <p:spPr/>
        <p:txBody>
          <a:bodyPr/>
          <a:lstStyle/>
          <a:p>
            <a:r>
              <a:rPr lang="en-US" dirty="0"/>
              <a:t>Opportunity is everywhere. The key is to develop the vision to see it.”</a:t>
            </a:r>
          </a:p>
          <a:p>
            <a:r>
              <a:rPr lang="en-US" dirty="0"/>
              <a:t>Anonymous</a:t>
            </a:r>
          </a:p>
          <a:p>
            <a:endParaRPr lang="en-US" dirty="0"/>
          </a:p>
        </p:txBody>
      </p:sp>
      <p:pic>
        <p:nvPicPr>
          <p:cNvPr id="14" name="Picture Placeholder 13"/>
          <p:cNvPicPr>
            <a:picLocks noGrp="1" noChangeAspect="1"/>
          </p:cNvPicPr>
          <p:nvPr>
            <p:ph type="pic" sz="quarter" idx="22"/>
          </p:nvPr>
        </p:nvPicPr>
        <p:blipFill rotWithShape="1">
          <a:blip r:embed="rId3" cstate="print">
            <a:extLst>
              <a:ext uri="{28A0092B-C50C-407E-A947-70E740481C1C}">
                <a14:useLocalDpi xmlns:a14="http://schemas.microsoft.com/office/drawing/2010/main" val="0"/>
              </a:ext>
            </a:extLst>
          </a:blip>
          <a:srcRect l="13514" r="13514" b="16693"/>
          <a:stretch/>
        </p:blipFill>
        <p:spPr>
          <a:xfrm>
            <a:off x="3849624" y="4690588"/>
            <a:ext cx="2450592" cy="2087762"/>
          </a:xfrm>
        </p:spPr>
      </p:pic>
      <p:sp>
        <p:nvSpPr>
          <p:cNvPr id="9" name="Text Placeholder 8"/>
          <p:cNvSpPr>
            <a:spLocks noGrp="1"/>
          </p:cNvSpPr>
          <p:nvPr>
            <p:ph type="body" sz="quarter" idx="31"/>
          </p:nvPr>
        </p:nvSpPr>
        <p:spPr/>
        <p:txBody>
          <a:bodyPr/>
          <a:lstStyle/>
          <a:p>
            <a:r>
              <a:rPr lang="en-US" sz="1100" dirty="0"/>
              <a:t>with experience in the planning , design and construction of diverse project renovation ,major and minor architectural projects such as institutional, recreational, healthcare facilities  and </a:t>
            </a:r>
            <a:r>
              <a:rPr lang="en-US" sz="1100" dirty="0" smtClean="0"/>
              <a:t>residential</a:t>
            </a:r>
          </a:p>
          <a:p>
            <a:r>
              <a:rPr lang="en-US" sz="1100" dirty="0"/>
              <a:t>Extensive back ground in all infrastructures directing all project phrases from designs through completion of constructions, coordinating the efforts of contractors and engineering services consultants and all governments’ agencies</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711" y="655508"/>
            <a:ext cx="2334986" cy="1556657"/>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5239" y="2242457"/>
            <a:ext cx="2346458" cy="1563914"/>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5239" y="3806371"/>
            <a:ext cx="2351795" cy="1567863"/>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36711" y="5370285"/>
            <a:ext cx="2334986" cy="1455928"/>
          </a:xfrm>
          <a:prstGeom prst="rect">
            <a:avLst/>
          </a:prstGeom>
        </p:spPr>
      </p:pic>
    </p:spTree>
    <p:extLst>
      <p:ext uri="{BB962C8B-B14F-4D97-AF65-F5344CB8AC3E}">
        <p14:creationId xmlns:p14="http://schemas.microsoft.com/office/powerpoint/2010/main" val="1360993935"/>
      </p:ext>
    </p:extLst>
  </p:cSld>
  <p:clrMapOvr>
    <a:masterClrMapping/>
  </p:clrMapOvr>
</p:sld>
</file>

<file path=ppt/theme/theme1.xml><?xml version="1.0" encoding="utf-8"?>
<a:theme xmlns:a="http://schemas.openxmlformats.org/drawingml/2006/main" name="Travel Brochure 11 x 8.5">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tvlsblugrntri.potx" id="{B3B90A87-C2CE-4317-B58C-A5B8EAF0783C}" vid="{58BAA871-7C67-4EAA-9A80-E1EE626FF2D1}"/>
    </a:ext>
  </a:extLst>
</a:theme>
</file>

<file path=ppt/theme/theme2.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ravel Brochure 2">
      <a:dk1>
        <a:srgbClr val="595959"/>
      </a:dk1>
      <a:lt1>
        <a:sysClr val="window" lastClr="FFFFFF"/>
      </a:lt1>
      <a:dk2>
        <a:srgbClr val="000000"/>
      </a:dk2>
      <a:lt2>
        <a:srgbClr val="DDDCD9"/>
      </a:lt2>
      <a:accent1>
        <a:srgbClr val="6886BC"/>
      </a:accent1>
      <a:accent2>
        <a:srgbClr val="94AA82"/>
      </a:accent2>
      <a:accent3>
        <a:srgbClr val="8E7154"/>
      </a:accent3>
      <a:accent4>
        <a:srgbClr val="A6623D"/>
      </a:accent4>
      <a:accent5>
        <a:srgbClr val="75A1BC"/>
      </a:accent5>
      <a:accent6>
        <a:srgbClr val="2F4D93"/>
      </a:accent6>
      <a:hlink>
        <a:srgbClr val="897959"/>
      </a:hlink>
      <a:folHlink>
        <a:srgbClr val="A6A6A6"/>
      </a:folHlink>
    </a:clrScheme>
    <a:fontScheme name="Constantia">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1640321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2012-09-28T22:24:00+00:00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TP103488177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861162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MIDDLEEAST\v-keerth</DisplayName>
        <AccountId>2799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29565D-7576-4959-938A-8657EF9C0B68}">
  <ds:schemaRefs>
    <ds:schemaRef ds:uri="http://www.w3.org/XML/1998/namespac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4873beb7-5857-4685-be1f-d57550cc96cc"/>
    <ds:schemaRef ds:uri="http://purl.org/dc/dcmitype/"/>
    <ds:schemaRef ds:uri="http://purl.org/dc/terms/"/>
  </ds:schemaRefs>
</ds:datastoreItem>
</file>

<file path=customXml/itemProps2.xml><?xml version="1.0" encoding="utf-8"?>
<ds:datastoreItem xmlns:ds="http://schemas.openxmlformats.org/officeDocument/2006/customXml" ds:itemID="{D75A730E-BF7E-4CFE-BE08-FC328D01E5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A3EB0E-C7E2-44E2-9B5A-9DE34434D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Tri-fold travel brochure (blue, green design)</Template>
  <TotalTime>0</TotalTime>
  <Words>213</Words>
  <Application>Microsoft Office PowerPoint</Application>
  <PresentationFormat>Custom</PresentationFormat>
  <Paragraphs>30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Constantia</vt:lpstr>
      <vt:lpstr>Travel Brochure 11 x 8.5</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2021-12-24T04:23:44Z</dcterms:created>
  <dcterms:modified xsi:type="dcterms:W3CDTF">2021-12-24T05:31:57Z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