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1DC6-D285-4828-8FE7-9E51B0316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ECACA-37EB-498E-86B6-FD1E67FC3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C27D-287F-4940-A776-5B9D26D7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A1D4-A11E-40E3-81AC-AC23B735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D960-8084-4281-B4B8-B42EA88E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4949-D7AC-4980-9F2B-B5111DA7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50A7E-FA39-4721-A895-B9AFA992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2301-288C-4202-BE20-076EF779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91C-ECA7-4AE4-AE44-1D01F1B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17EB-4402-4A90-9E8D-DF4EB33A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2F3CB-955D-47CD-8122-42D5BF75C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22B94-3E38-49C9-ABF4-45B740EF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AB09-7DFB-4994-BFF4-D388F5A2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0399-FEE1-4A19-82DA-2B310323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E591-E768-4898-A00A-337CE9A9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917D-0213-47A5-B810-3E7AC95B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8A5A-95DE-455C-896F-B8B83A5A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9CF7-99B9-484F-A292-287152C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45B4-E733-4814-A0A7-EBC9464E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BCD16-3849-4D52-9C6F-B8E4E4A8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4CC5-AD8E-48D9-B920-27E2645E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596C-01F8-4F91-852A-6C460C93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1C23-F90C-4EB1-817F-011DE2B8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3A57-7689-41A9-BE63-000CAEC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4FF65-408B-41DD-9C99-5DB9F457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8B2B-36F5-4E2E-ABF6-07877D41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43DA-5AF0-4B4D-AF61-87C4228E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63650-2E21-4983-A4AE-C0E942EA5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81AA6-AFC5-4A5B-A70C-C0774723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078B-817F-47A5-BD76-96D81D1B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5587-8330-4AD5-A56F-7085567C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FE0C-7AE8-4F1D-9E83-C59A7E8E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4BD88-200F-49B1-98F4-2872373E0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6EB6-82FE-4277-8FAE-6A22A687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F050C-CD50-4CD9-BF8B-9EDDD2B8D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CA556-8563-49FF-AF59-E54452DC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0798-E6FB-43E0-8A35-29041B2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BE001-C4CA-4F95-9E5F-669ECBD4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56DF3-6339-47CE-B5D8-0C459244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4E05-A356-4C03-9B61-914EA1DC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35D7C-6845-41A3-8272-68FF7B34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649D3-4BEC-471D-8F30-5C87BE4C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ECBE4-CA11-453E-B1E2-F64A3E0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ACAAC-930C-4B4B-82EE-A4790317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F2A1E-1670-42CA-A31C-99D7717D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3FF0-504C-4D9B-846C-1CF060D1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0C21-6EB8-4C1C-8A05-62D0249C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D11C-BDA0-47E4-A8C5-2C138775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1F27-14D7-4205-916F-C10AAC4C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C236-9F68-47B7-B979-9E0B3882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8B48-7DAC-4C4C-A14B-E6BA1EF0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4F0D-AB54-4965-8067-3D7FF1FD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2158-E425-42D1-9043-49716D7B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63C1E-CC39-44CB-AF39-0ABB4001E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6C176-11B4-456B-8D94-DD24E1D1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A4EF-AD53-4CE2-BD2B-217B033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354B7-8B53-43C6-9D91-9D64D801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0402-D479-40D2-8B45-0E47B1FF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34B57-DC6F-4419-A0E5-9A9B994F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CFCC-6207-44AB-A955-04F88E04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ACF3-8890-4ED9-BAED-4A56F570D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4D88-C944-48E5-AD67-A2839328137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5305-3C39-497A-A6BA-997EBD4F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4487-E9B1-4894-81D9-307D65ADE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DDEC12-F221-4FDE-B375-B5549C6A418C}"/>
              </a:ext>
            </a:extLst>
          </p:cNvPr>
          <p:cNvSpPr/>
          <p:nvPr/>
        </p:nvSpPr>
        <p:spPr>
          <a:xfrm>
            <a:off x="42173" y="2799997"/>
            <a:ext cx="1518179" cy="8584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26808B-AE17-4DA3-AE1E-7C1028DC117F}"/>
              </a:ext>
            </a:extLst>
          </p:cNvPr>
          <p:cNvSpPr/>
          <p:nvPr/>
        </p:nvSpPr>
        <p:spPr>
          <a:xfrm>
            <a:off x="1857431" y="2799997"/>
            <a:ext cx="1673463" cy="8584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D5C0D6-BE72-4313-A386-9F725310E7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60352" y="3229205"/>
            <a:ext cx="297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2186BA-DE8D-4554-86CB-46B1E3E4895F}"/>
              </a:ext>
            </a:extLst>
          </p:cNvPr>
          <p:cNvSpPr/>
          <p:nvPr/>
        </p:nvSpPr>
        <p:spPr>
          <a:xfrm>
            <a:off x="3806716" y="671119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E418D1C-A922-4F74-8FDC-53E5A462747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530894" y="1091339"/>
            <a:ext cx="275822" cy="2137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BFB8058-49ED-4F05-B1EE-6E76CA8F6938}"/>
              </a:ext>
            </a:extLst>
          </p:cNvPr>
          <p:cNvSpPr/>
          <p:nvPr/>
        </p:nvSpPr>
        <p:spPr>
          <a:xfrm>
            <a:off x="3929920" y="3658413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Classification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CC486F-DE70-4A45-9736-B0F0D612C720}"/>
              </a:ext>
            </a:extLst>
          </p:cNvPr>
          <p:cNvSpPr/>
          <p:nvPr/>
        </p:nvSpPr>
        <p:spPr>
          <a:xfrm>
            <a:off x="5777258" y="671119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Validation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3CC3DC-E470-40D3-8AD5-1416A7CF3036}"/>
              </a:ext>
            </a:extLst>
          </p:cNvPr>
          <p:cNvCxnSpPr>
            <a:stCxn id="11" idx="3"/>
            <a:endCxn id="37" idx="1"/>
          </p:cNvCxnSpPr>
          <p:nvPr/>
        </p:nvCxnSpPr>
        <p:spPr>
          <a:xfrm>
            <a:off x="5480178" y="1091339"/>
            <a:ext cx="29708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CA4DE02-5138-4AE0-9BC8-948D8CE6E376}"/>
              </a:ext>
            </a:extLst>
          </p:cNvPr>
          <p:cNvSpPr/>
          <p:nvPr/>
        </p:nvSpPr>
        <p:spPr>
          <a:xfrm>
            <a:off x="8027009" y="671119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4A59E-C6F0-453E-A1F3-530B570FD046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7450720" y="109133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F8EA023-E469-4CF5-88C5-9A565F6E8AE7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3530894" y="3229205"/>
            <a:ext cx="399026" cy="849428"/>
          </a:xfrm>
          <a:prstGeom prst="bentConnector3">
            <a:avLst>
              <a:gd name="adj1" fmla="val 373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148D44-6A94-4CDF-99FE-603F9A8C456F}"/>
              </a:ext>
            </a:extLst>
          </p:cNvPr>
          <p:cNvSpPr/>
          <p:nvPr/>
        </p:nvSpPr>
        <p:spPr>
          <a:xfrm>
            <a:off x="5777258" y="3650238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Categorization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9748EC-8748-4F42-A5CA-E2B3ED902007}"/>
              </a:ext>
            </a:extLst>
          </p:cNvPr>
          <p:cNvCxnSpPr>
            <a:stCxn id="36" idx="3"/>
            <a:endCxn id="55" idx="1"/>
          </p:cNvCxnSpPr>
          <p:nvPr/>
        </p:nvCxnSpPr>
        <p:spPr>
          <a:xfrm flipV="1">
            <a:off x="5603382" y="4070458"/>
            <a:ext cx="173876" cy="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7F2541E-0864-4566-A2A5-04DB0FDE4B3C}"/>
              </a:ext>
            </a:extLst>
          </p:cNvPr>
          <p:cNvSpPr/>
          <p:nvPr/>
        </p:nvSpPr>
        <p:spPr>
          <a:xfrm>
            <a:off x="7740993" y="2588560"/>
            <a:ext cx="1673462" cy="68002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validation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3179777-3357-426A-9B12-EAA7B4B7A905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7450720" y="2928572"/>
            <a:ext cx="290273" cy="11418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B72232AD-5F0B-4978-8576-1A02D01EB9CC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 rot="5400000">
            <a:off x="5741769" y="536442"/>
            <a:ext cx="2146854" cy="4097089"/>
          </a:xfrm>
          <a:prstGeom prst="bentConnector3">
            <a:avLst>
              <a:gd name="adj1" fmla="val 320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E635EF7-7D06-4C17-BF7F-014CB44D58F8}"/>
              </a:ext>
            </a:extLst>
          </p:cNvPr>
          <p:cNvSpPr/>
          <p:nvPr/>
        </p:nvSpPr>
        <p:spPr>
          <a:xfrm>
            <a:off x="9414454" y="3462556"/>
            <a:ext cx="1793237" cy="12268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 generation and dashboarding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3FDA9F-7180-4A89-9B46-49BC3AB6EEF9}"/>
              </a:ext>
            </a:extLst>
          </p:cNvPr>
          <p:cNvCxnSpPr>
            <a:stCxn id="55" idx="3"/>
            <a:endCxn id="126" idx="1"/>
          </p:cNvCxnSpPr>
          <p:nvPr/>
        </p:nvCxnSpPr>
        <p:spPr>
          <a:xfrm>
            <a:off x="7450720" y="4070458"/>
            <a:ext cx="1963734" cy="5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7D758BE-CB6F-4058-B26C-E1F1B06080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2380" y="3252472"/>
            <a:ext cx="807418" cy="836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5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76E6AA-D64C-4BE8-8C92-EA835241ECFF}"/>
              </a:ext>
            </a:extLst>
          </p:cNvPr>
          <p:cNvSpPr/>
          <p:nvPr/>
        </p:nvSpPr>
        <p:spPr>
          <a:xfrm>
            <a:off x="33557" y="2852257"/>
            <a:ext cx="1518410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Customer Reviews for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7A601-06A8-45AC-85DB-285428DC4F13}"/>
              </a:ext>
            </a:extLst>
          </p:cNvPr>
          <p:cNvSpPr/>
          <p:nvPr/>
        </p:nvSpPr>
        <p:spPr>
          <a:xfrm>
            <a:off x="385894" y="722851"/>
            <a:ext cx="1937856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Main and sub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keywords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BE27D-429D-4310-81AD-D7FB53B9E6EC}"/>
              </a:ext>
            </a:extLst>
          </p:cNvPr>
          <p:cNvSpPr/>
          <p:nvPr/>
        </p:nvSpPr>
        <p:spPr>
          <a:xfrm>
            <a:off x="1792366" y="2896592"/>
            <a:ext cx="1298962" cy="670039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 and cleanse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955EAC-15ED-445C-ACD6-23BCD625FF2D}"/>
              </a:ext>
            </a:extLst>
          </p:cNvPr>
          <p:cNvSpPr/>
          <p:nvPr/>
        </p:nvSpPr>
        <p:spPr>
          <a:xfrm>
            <a:off x="3391865" y="2868380"/>
            <a:ext cx="1539362" cy="714375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classification models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07BEC6-CE10-456F-8942-276E38BF0369}"/>
              </a:ext>
            </a:extLst>
          </p:cNvPr>
          <p:cNvSpPr/>
          <p:nvPr/>
        </p:nvSpPr>
        <p:spPr>
          <a:xfrm>
            <a:off x="5132732" y="2870394"/>
            <a:ext cx="1317996" cy="694223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 and Test Models on subtopics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91E5C1-547D-422B-A31E-8179DCB6F8F7}"/>
              </a:ext>
            </a:extLst>
          </p:cNvPr>
          <p:cNvSpPr/>
          <p:nvPr/>
        </p:nvSpPr>
        <p:spPr>
          <a:xfrm>
            <a:off x="3408014" y="4006703"/>
            <a:ext cx="1599499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Model &amp; Parameters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D35E7C-F048-49F7-B655-AC74719F9D4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5007513" y="3217506"/>
            <a:ext cx="1443215" cy="1162507"/>
          </a:xfrm>
          <a:prstGeom prst="bentConnector3">
            <a:avLst>
              <a:gd name="adj1" fmla="val -247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9D7E8-F00C-4FD5-8281-69DF1190C62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931227" y="3217506"/>
            <a:ext cx="201505" cy="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708CE-BB9B-42FA-B49C-1328501B57F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551967" y="3225567"/>
            <a:ext cx="240399" cy="6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54006-8EC7-428C-A2F3-011DE09C3F6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091328" y="3225568"/>
            <a:ext cx="300537" cy="6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D76EEE5-B8D8-4EA2-84A0-0593BA5B42E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2323750" y="1096161"/>
            <a:ext cx="1837796" cy="17722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48A9AE3-9D49-4B30-8B6C-954D4329CABB}"/>
              </a:ext>
            </a:extLst>
          </p:cNvPr>
          <p:cNvSpPr/>
          <p:nvPr/>
        </p:nvSpPr>
        <p:spPr>
          <a:xfrm>
            <a:off x="7903747" y="2886117"/>
            <a:ext cx="1112920" cy="662776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 Reviews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75678F4-C50E-40BC-9B1A-D36CDF78161F}"/>
              </a:ext>
            </a:extLst>
          </p:cNvPr>
          <p:cNvSpPr/>
          <p:nvPr/>
        </p:nvSpPr>
        <p:spPr>
          <a:xfrm>
            <a:off x="117446" y="5552026"/>
            <a:ext cx="1599499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Reviews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981818-26D4-418B-A2DD-98022D8D23F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3925873" y="3217505"/>
            <a:ext cx="3977874" cy="2706388"/>
          </a:xfrm>
          <a:prstGeom prst="bentConnector3">
            <a:avLst>
              <a:gd name="adj1" fmla="val 9681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E82C97A-1E3E-4AD3-8477-22F191E61027}"/>
              </a:ext>
            </a:extLst>
          </p:cNvPr>
          <p:cNvSpPr/>
          <p:nvPr/>
        </p:nvSpPr>
        <p:spPr>
          <a:xfrm>
            <a:off x="10535192" y="2279298"/>
            <a:ext cx="1539362" cy="1876414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Actionable Insights and Reports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32AE245-D871-4556-A962-9FFDF8070683}"/>
              </a:ext>
            </a:extLst>
          </p:cNvPr>
          <p:cNvSpPr/>
          <p:nvPr/>
        </p:nvSpPr>
        <p:spPr>
          <a:xfrm>
            <a:off x="4991100" y="266700"/>
            <a:ext cx="6924675" cy="910549"/>
          </a:xfrm>
          <a:prstGeom prst="roundRect">
            <a:avLst/>
          </a:prstGeom>
          <a:ln w="2857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Categorization Pipeline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3D5109-A141-4378-8C60-4C8E16ADBE14}"/>
              </a:ext>
            </a:extLst>
          </p:cNvPr>
          <p:cNvSpPr/>
          <p:nvPr/>
        </p:nvSpPr>
        <p:spPr>
          <a:xfrm>
            <a:off x="2326374" y="5550583"/>
            <a:ext cx="1599499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 and cleanse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C7987C-B06A-4BD5-B24F-0DDB56030D34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 flipV="1">
            <a:off x="1716945" y="5923893"/>
            <a:ext cx="609429" cy="1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BFB9DE8-3B1C-4457-AB8D-8EAEA025D38F}"/>
              </a:ext>
            </a:extLst>
          </p:cNvPr>
          <p:cNvSpPr/>
          <p:nvPr/>
        </p:nvSpPr>
        <p:spPr>
          <a:xfrm>
            <a:off x="6619332" y="2927708"/>
            <a:ext cx="1112920" cy="595714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B61E3FE-C5C3-423A-876D-9BCD962919D4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>
            <a:off x="3391866" y="3225569"/>
            <a:ext cx="16149" cy="1154445"/>
          </a:xfrm>
          <a:prstGeom prst="bentConnector3">
            <a:avLst>
              <a:gd name="adj1" fmla="val 151556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748E9C-6A9E-4736-A1E2-9AFEFB440B5B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>
            <a:off x="6450728" y="3217506"/>
            <a:ext cx="168604" cy="8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E5E8B2-F97D-405A-AEBF-0344FC1E7E0E}"/>
              </a:ext>
            </a:extLst>
          </p:cNvPr>
          <p:cNvCxnSpPr>
            <a:cxnSpLocks/>
            <a:stCxn id="60" idx="3"/>
            <a:endCxn id="28" idx="1"/>
          </p:cNvCxnSpPr>
          <p:nvPr/>
        </p:nvCxnSpPr>
        <p:spPr>
          <a:xfrm flipV="1">
            <a:off x="7732252" y="3217505"/>
            <a:ext cx="171495" cy="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4CEC07E-2260-41F1-B5F4-EB5966328B4B}"/>
              </a:ext>
            </a:extLst>
          </p:cNvPr>
          <p:cNvSpPr/>
          <p:nvPr/>
        </p:nvSpPr>
        <p:spPr>
          <a:xfrm>
            <a:off x="9125633" y="2883492"/>
            <a:ext cx="1003227" cy="668025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Validation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980375-C797-472E-B0F9-E8816A6C2991}"/>
              </a:ext>
            </a:extLst>
          </p:cNvPr>
          <p:cNvCxnSpPr>
            <a:cxnSpLocks/>
            <a:stCxn id="28" idx="3"/>
            <a:endCxn id="55" idx="1"/>
          </p:cNvCxnSpPr>
          <p:nvPr/>
        </p:nvCxnSpPr>
        <p:spPr>
          <a:xfrm>
            <a:off x="9016667" y="3217505"/>
            <a:ext cx="1089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FE6D7A1-AB92-4883-8C16-A7C08AAABA8F}"/>
              </a:ext>
            </a:extLst>
          </p:cNvPr>
          <p:cNvCxnSpPr>
            <a:endCxn id="41" idx="1"/>
          </p:cNvCxnSpPr>
          <p:nvPr/>
        </p:nvCxnSpPr>
        <p:spPr>
          <a:xfrm>
            <a:off x="10166350" y="3217505"/>
            <a:ext cx="368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76E6AA-D64C-4BE8-8C92-EA835241ECFF}"/>
              </a:ext>
            </a:extLst>
          </p:cNvPr>
          <p:cNvSpPr/>
          <p:nvPr/>
        </p:nvSpPr>
        <p:spPr>
          <a:xfrm>
            <a:off x="117446" y="2852257"/>
            <a:ext cx="1599499" cy="746620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Customer Reviews for Training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BE27D-429D-4310-81AD-D7FB53B9E6EC}"/>
              </a:ext>
            </a:extLst>
          </p:cNvPr>
          <p:cNvSpPr/>
          <p:nvPr/>
        </p:nvSpPr>
        <p:spPr>
          <a:xfrm>
            <a:off x="1957428" y="2852257"/>
            <a:ext cx="1599499" cy="746620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 and cleanse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955EAC-15ED-445C-ACD6-23BCD625FF2D}"/>
              </a:ext>
            </a:extLst>
          </p:cNvPr>
          <p:cNvSpPr/>
          <p:nvPr/>
        </p:nvSpPr>
        <p:spPr>
          <a:xfrm>
            <a:off x="3797411" y="2900562"/>
            <a:ext cx="1359016" cy="650008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classification models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07BEC6-CE10-456F-8942-276E38BF0369}"/>
              </a:ext>
            </a:extLst>
          </p:cNvPr>
          <p:cNvSpPr/>
          <p:nvPr/>
        </p:nvSpPr>
        <p:spPr>
          <a:xfrm>
            <a:off x="5453000" y="2900562"/>
            <a:ext cx="1398183" cy="650008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 and Test Models on subtopics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91E5C1-547D-422B-A31E-8179DCB6F8F7}"/>
              </a:ext>
            </a:extLst>
          </p:cNvPr>
          <p:cNvSpPr/>
          <p:nvPr/>
        </p:nvSpPr>
        <p:spPr>
          <a:xfrm>
            <a:off x="4761988" y="4143464"/>
            <a:ext cx="1266725" cy="588624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Model &amp; Parameters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D35E7C-F048-49F7-B655-AC74719F9D4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6028713" y="3225566"/>
            <a:ext cx="822470" cy="1212210"/>
          </a:xfrm>
          <a:prstGeom prst="bentConnector3">
            <a:avLst>
              <a:gd name="adj1" fmla="val -2779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C60F38-B9C5-4DDD-8654-B722AD0ED47D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>
            <a:off x="3797412" y="3225566"/>
            <a:ext cx="964577" cy="1212210"/>
          </a:xfrm>
          <a:prstGeom prst="bentConnector3">
            <a:avLst>
              <a:gd name="adj1" fmla="val 1237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9D7E8-F00C-4FD5-8281-69DF1190C62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56427" y="3225566"/>
            <a:ext cx="2965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708CE-BB9B-42FA-B49C-1328501B57F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716945" y="3225567"/>
            <a:ext cx="2404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54006-8EC7-428C-A2F3-011DE09C3F6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556927" y="3225566"/>
            <a:ext cx="24048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48A9AE3-9D49-4B30-8B6C-954D4329CABB}"/>
              </a:ext>
            </a:extLst>
          </p:cNvPr>
          <p:cNvSpPr/>
          <p:nvPr/>
        </p:nvSpPr>
        <p:spPr>
          <a:xfrm>
            <a:off x="7361659" y="2931951"/>
            <a:ext cx="1023613" cy="587229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 Reviews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75678F4-C50E-40BC-9B1A-D36CDF78161F}"/>
              </a:ext>
            </a:extLst>
          </p:cNvPr>
          <p:cNvSpPr/>
          <p:nvPr/>
        </p:nvSpPr>
        <p:spPr>
          <a:xfrm>
            <a:off x="117446" y="5552026"/>
            <a:ext cx="1599499" cy="746620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Reviews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A3B2-8F59-414F-93D4-26B3F5CAEA38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851183" y="3225566"/>
            <a:ext cx="510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981818-26D4-418B-A2DD-98022D8D23F6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3925873" y="3225566"/>
            <a:ext cx="3435786" cy="2698327"/>
          </a:xfrm>
          <a:prstGeom prst="bentConnector3">
            <a:avLst>
              <a:gd name="adj1" fmla="val 9199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E82C97A-1E3E-4AD3-8477-22F191E61027}"/>
              </a:ext>
            </a:extLst>
          </p:cNvPr>
          <p:cNvSpPr/>
          <p:nvPr/>
        </p:nvSpPr>
        <p:spPr>
          <a:xfrm>
            <a:off x="9763125" y="2013357"/>
            <a:ext cx="2311429" cy="2424419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Actionable Insights and Reports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EB188-967F-42B4-B2E8-07CE16549D84}"/>
              </a:ext>
            </a:extLst>
          </p:cNvPr>
          <p:cNvCxnSpPr>
            <a:cxnSpLocks/>
          </p:cNvCxnSpPr>
          <p:nvPr/>
        </p:nvCxnSpPr>
        <p:spPr>
          <a:xfrm>
            <a:off x="9571839" y="3225566"/>
            <a:ext cx="191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32AE245-D871-4556-A962-9FFDF8070683}"/>
              </a:ext>
            </a:extLst>
          </p:cNvPr>
          <p:cNvSpPr/>
          <p:nvPr/>
        </p:nvSpPr>
        <p:spPr>
          <a:xfrm>
            <a:off x="4991100" y="266700"/>
            <a:ext cx="6924675" cy="910549"/>
          </a:xfrm>
          <a:prstGeom prst="roundRect">
            <a:avLst/>
          </a:prstGeom>
          <a:ln w="1905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Sentiment Classification Architecture Pipeline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4E69AE-9411-4C1F-BD92-929E674EA840}"/>
              </a:ext>
            </a:extLst>
          </p:cNvPr>
          <p:cNvSpPr/>
          <p:nvPr/>
        </p:nvSpPr>
        <p:spPr>
          <a:xfrm>
            <a:off x="2326374" y="5550583"/>
            <a:ext cx="1599499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 and cleanse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B66F6-0C27-4A42-B8DF-5E43D3A623B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716945" y="5923893"/>
            <a:ext cx="609429" cy="1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EAAD838-183A-458C-BE6E-0B48E2ADFDDE}"/>
              </a:ext>
            </a:extLst>
          </p:cNvPr>
          <p:cNvSpPr/>
          <p:nvPr/>
        </p:nvSpPr>
        <p:spPr>
          <a:xfrm>
            <a:off x="8572585" y="2890934"/>
            <a:ext cx="1003227" cy="668025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Validation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ACB8DA-3EDF-4AE1-A20E-B3D6573AF9AE}"/>
              </a:ext>
            </a:extLst>
          </p:cNvPr>
          <p:cNvCxnSpPr>
            <a:stCxn id="28" idx="3"/>
            <a:endCxn id="47" idx="1"/>
          </p:cNvCxnSpPr>
          <p:nvPr/>
        </p:nvCxnSpPr>
        <p:spPr>
          <a:xfrm flipV="1">
            <a:off x="8385272" y="3224947"/>
            <a:ext cx="187313" cy="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Sp, Aravind</dc:creator>
  <cp:lastModifiedBy>Sp, Aravind</cp:lastModifiedBy>
  <cp:revision>10</cp:revision>
  <dcterms:created xsi:type="dcterms:W3CDTF">2023-06-24T15:58:16Z</dcterms:created>
  <dcterms:modified xsi:type="dcterms:W3CDTF">2023-06-25T17:06:34Z</dcterms:modified>
</cp:coreProperties>
</file>