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embeddedFontLst>
    <p:embeddedFont>
      <p:font typeface="Gill Sans" panose="020B0604020202020204" charset="0"/>
      <p:regular r:id="rId8"/>
      <p:bold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gveAPVeFiEYMZc+j2NaTiLKsHU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27" name="Google Shape;27;p9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 rot="5400000">
            <a:off x="791703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 rot="5400000">
            <a:off x="3029143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95" name="Google Shape;95;p18"/>
          <p:cNvCxnSpPr/>
          <p:nvPr/>
        </p:nvCxnSpPr>
        <p:spPr>
          <a:xfrm>
            <a:off x="9439111" y="798973"/>
            <a:ext cx="0" cy="4659889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34" name="Google Shape;34;p10"/>
          <p:cNvCxnSpPr/>
          <p:nvPr/>
        </p:nvCxnSpPr>
        <p:spPr>
          <a:xfrm>
            <a:off x="1454239" y="3804985"/>
            <a:ext cx="8630446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body" idx="1"/>
          </p:nvPr>
        </p:nvSpPr>
        <p:spPr>
          <a:xfrm>
            <a:off x="1447331" y="2010878"/>
            <a:ext cx="4645152" cy="344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2"/>
          </p:nvPr>
        </p:nvSpPr>
        <p:spPr>
          <a:xfrm>
            <a:off x="6413771" y="2017343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42" name="Google Shape;42;p11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body" idx="2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3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4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52" name="Google Shape;52;p12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58" name="Google Shape;58;p13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2"/>
          </p:nvPr>
        </p:nvSpPr>
        <p:spPr>
          <a:xfrm>
            <a:off x="1444671" y="3205491"/>
            <a:ext cx="3275013" cy="2248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70" name="Google Shape;70;p15"/>
          <p:cNvCxnSpPr/>
          <p:nvPr/>
        </p:nvCxnSpPr>
        <p:spPr>
          <a:xfrm>
            <a:off x="1448280" y="3205491"/>
            <a:ext cx="3269490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6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3" name="Google Shape;73;p16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dist="228600" dir="4740000" sx="98000" sy="98000" algn="tl" rotWithShape="0">
                <a:srgbClr val="000000">
                  <a:alpha val="3372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6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ap="flat" cmpd="sng">
              <a:solidFill>
                <a:srgbClr val="19191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>
            <a:spLocks noGrp="1"/>
          </p:cNvSpPr>
          <p:nvPr>
            <p:ph type="pic" idx="2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dt" idx="10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ftr" idx="11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 rot="5400000">
            <a:off x="4527910" y="-1060599"/>
            <a:ext cx="3450613" cy="960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88" name="Google Shape;88;p17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Google Shape;7;p7"/>
          <p:cNvPicPr preferRelativeResize="0"/>
          <p:nvPr/>
        </p:nvPicPr>
        <p:blipFill rotWithShape="1">
          <a:blip r:embed="rId12">
            <a:alphaModFix/>
          </a:blip>
          <a:srcRect t="1538" b="-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7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3" name="Google Shape;13;p7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000001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>
            <a:spLocks noGrp="1"/>
          </p:cNvSpPr>
          <p:nvPr>
            <p:ph type="title"/>
          </p:nvPr>
        </p:nvSpPr>
        <p:spPr>
          <a:xfrm>
            <a:off x="1451579" y="804520"/>
            <a:ext cx="9603275" cy="763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 b="1" dirty="0">
                <a:latin typeface="Arial"/>
                <a:ea typeface="Arial"/>
                <a:cs typeface="Arial"/>
                <a:sym typeface="Arial"/>
              </a:rPr>
              <a:t>AGENDA</a:t>
            </a:r>
            <a:endParaRPr dirty="0"/>
          </a:p>
        </p:txBody>
      </p:sp>
      <p:sp>
        <p:nvSpPr>
          <p:cNvPr id="107" name="Google Shape;107;p2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4037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IN" dirty="0">
                <a:latin typeface="Arial"/>
                <a:ea typeface="Arial"/>
                <a:cs typeface="Arial"/>
                <a:sym typeface="Arial"/>
              </a:rPr>
              <a:t>Find late deliveries and ways to improve On-Time-Delivery (OTD).</a:t>
            </a:r>
            <a:endParaRPr dirty="0"/>
          </a:p>
          <a:p>
            <a:pPr marL="228600" lvl="0" indent="-228600" algn="l" rtl="0">
              <a:lnSpc>
                <a:spcPct val="25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 dirty="0">
                <a:latin typeface="Arial"/>
                <a:ea typeface="Arial"/>
                <a:cs typeface="Arial"/>
                <a:sym typeface="Arial"/>
              </a:rPr>
              <a:t>Find process deviations that have high co-relation with late orders.</a:t>
            </a:r>
            <a:endParaRPr dirty="0"/>
          </a:p>
          <a:p>
            <a:pPr marL="228600" lvl="0" indent="-228600" algn="l" rtl="0">
              <a:lnSpc>
                <a:spcPct val="25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 dirty="0">
                <a:latin typeface="Arial"/>
                <a:ea typeface="Arial"/>
                <a:cs typeface="Arial"/>
                <a:sym typeface="Arial"/>
              </a:rPr>
              <a:t>Analyse and uncovering the flaws in production, materials distribution.</a:t>
            </a:r>
            <a:endParaRPr dirty="0"/>
          </a:p>
          <a:p>
            <a:pPr marL="228600" lvl="0" indent="-228600" algn="l" rtl="0">
              <a:lnSpc>
                <a:spcPct val="25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 dirty="0">
                <a:latin typeface="Arial"/>
                <a:ea typeface="Arial"/>
                <a:cs typeface="Arial"/>
                <a:sym typeface="Arial"/>
              </a:rPr>
              <a:t>Evaluating the weakness in Order values and market share.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 b="1">
                <a:latin typeface="Arial"/>
                <a:ea typeface="Arial"/>
                <a:cs typeface="Arial"/>
                <a:sym typeface="Arial"/>
              </a:rPr>
              <a:t>DASHBOARDS</a:t>
            </a:r>
            <a:endParaRPr/>
          </a:p>
        </p:txBody>
      </p:sp>
      <p:sp>
        <p:nvSpPr>
          <p:cNvPr id="113" name="Google Shape;113;p3"/>
          <p:cNvSpPr txBox="1">
            <a:spLocks noGrp="1"/>
          </p:cNvSpPr>
          <p:nvPr>
            <p:ph type="body" idx="1"/>
          </p:nvPr>
        </p:nvSpPr>
        <p:spPr>
          <a:xfrm>
            <a:off x="1451579" y="1978090"/>
            <a:ext cx="9603275" cy="4075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IN" b="1">
                <a:latin typeface="Arial"/>
                <a:ea typeface="Arial"/>
                <a:cs typeface="Arial"/>
                <a:sym typeface="Arial"/>
              </a:rPr>
              <a:t>Primary dashboards are: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>
                <a:latin typeface="Arial"/>
                <a:ea typeface="Arial"/>
                <a:cs typeface="Arial"/>
                <a:sym typeface="Arial"/>
              </a:rPr>
              <a:t>Process deviations and Conformance checker.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>
                <a:latin typeface="Arial"/>
                <a:ea typeface="Arial"/>
                <a:cs typeface="Arial"/>
                <a:sym typeface="Arial"/>
              </a:rPr>
              <a:t>Deliveries.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>
                <a:latin typeface="Arial"/>
                <a:ea typeface="Arial"/>
                <a:cs typeface="Arial"/>
                <a:sym typeface="Arial"/>
              </a:rPr>
              <a:t>Days to Deadline.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>
                <a:latin typeface="Arial"/>
                <a:ea typeface="Arial"/>
                <a:cs typeface="Arial"/>
                <a:sym typeface="Arial"/>
              </a:rPr>
              <a:t>Lowest production factory.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>
                <a:latin typeface="Arial"/>
                <a:ea typeface="Arial"/>
                <a:cs typeface="Arial"/>
                <a:sym typeface="Arial"/>
              </a:rPr>
              <a:t>Order values.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>
                <a:latin typeface="Arial"/>
                <a:ea typeface="Arial"/>
                <a:cs typeface="Arial"/>
                <a:sym typeface="Arial"/>
              </a:rPr>
              <a:t>Market share. </a:t>
            </a:r>
            <a:endParaRPr/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 b="1">
                <a:latin typeface="Arial"/>
                <a:ea typeface="Arial"/>
                <a:cs typeface="Arial"/>
                <a:sym typeface="Arial"/>
              </a:rPr>
              <a:t>INFERENCE </a:t>
            </a:r>
            <a:endParaRPr/>
          </a:p>
        </p:txBody>
      </p:sp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Gill Sans"/>
              <a:buAutoNum type="arabicPeriod"/>
            </a:pPr>
            <a:r>
              <a:rPr lang="en-IN">
                <a:latin typeface="Arial"/>
                <a:ea typeface="Arial"/>
                <a:cs typeface="Arial"/>
                <a:sym typeface="Arial"/>
              </a:rPr>
              <a:t>Top 3 deviations – </a:t>
            </a:r>
            <a:r>
              <a:rPr lang="en-IN" b="1">
                <a:latin typeface="Arial"/>
                <a:ea typeface="Arial"/>
                <a:cs typeface="Arial"/>
                <a:sym typeface="Arial"/>
              </a:rPr>
              <a:t>Change quantity</a:t>
            </a:r>
            <a:r>
              <a:rPr lang="en-IN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IN" b="1">
                <a:latin typeface="Arial"/>
                <a:ea typeface="Arial"/>
                <a:cs typeface="Arial"/>
                <a:sym typeface="Arial"/>
              </a:rPr>
              <a:t>Change price</a:t>
            </a:r>
            <a:r>
              <a:rPr lang="en-IN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IN" b="1">
                <a:latin typeface="Arial"/>
                <a:ea typeface="Arial"/>
                <a:cs typeface="Arial"/>
                <a:sym typeface="Arial"/>
              </a:rPr>
              <a:t>Change delivery date</a:t>
            </a:r>
            <a:r>
              <a:rPr lang="en-IN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457200" lvl="0" indent="-457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Gill Sans"/>
              <a:buAutoNum type="arabicPeriod"/>
            </a:pPr>
            <a:r>
              <a:rPr lang="en-IN">
                <a:latin typeface="Arial"/>
                <a:ea typeface="Arial"/>
                <a:cs typeface="Arial"/>
                <a:sym typeface="Arial"/>
              </a:rPr>
              <a:t>Violations of cases by conformance checker.</a:t>
            </a:r>
            <a:endParaRPr/>
          </a:p>
          <a:p>
            <a:pPr marL="457200" lvl="0" indent="-457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Gill Sans"/>
              <a:buAutoNum type="arabicPeriod"/>
            </a:pPr>
            <a:r>
              <a:rPr lang="en-IN">
                <a:latin typeface="Arial"/>
                <a:ea typeface="Arial"/>
                <a:cs typeface="Arial"/>
                <a:sym typeface="Arial"/>
              </a:rPr>
              <a:t>Percentage of late deliveries the day of highest occurrences with 498 cases at 1 day (Days to deadline).</a:t>
            </a:r>
            <a:endParaRPr/>
          </a:p>
          <a:p>
            <a:pPr marL="457200" lvl="0" indent="-457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Gill Sans"/>
              <a:buAutoNum type="arabicPeriod"/>
            </a:pPr>
            <a:r>
              <a:rPr lang="en-IN">
                <a:latin typeface="Arial"/>
                <a:ea typeface="Arial"/>
                <a:cs typeface="Arial"/>
                <a:sym typeface="Arial"/>
              </a:rPr>
              <a:t>Higher non- automated factory production impacting customer, sales and OTD.</a:t>
            </a:r>
            <a:endParaRPr/>
          </a:p>
          <a:p>
            <a:pPr marL="457200" lvl="0" indent="-457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Gill Sans"/>
              <a:buAutoNum type="arabicPeriod"/>
            </a:pPr>
            <a:r>
              <a:rPr lang="en-IN">
                <a:latin typeface="Arial"/>
                <a:ea typeface="Arial"/>
                <a:cs typeface="Arial"/>
                <a:sym typeface="Arial"/>
              </a:rPr>
              <a:t>Impact of late order values directly proportional to delivery company and location.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 b="1">
                <a:latin typeface="Arial"/>
                <a:ea typeface="Arial"/>
                <a:cs typeface="Arial"/>
                <a:sym typeface="Arial"/>
              </a:rPr>
              <a:t>RECOMMENDATIONS</a:t>
            </a:r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body" idx="1"/>
          </p:nvPr>
        </p:nvSpPr>
        <p:spPr>
          <a:xfrm>
            <a:off x="1451579" y="1931438"/>
            <a:ext cx="9603275" cy="3610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IN">
                <a:latin typeface="Arial"/>
                <a:ea typeface="Arial"/>
                <a:cs typeface="Arial"/>
                <a:sym typeface="Arial"/>
              </a:rPr>
              <a:t>Increasing automated warehouses of push and pull strategy to increase OTD.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>
                <a:latin typeface="Arial"/>
                <a:ea typeface="Arial"/>
                <a:cs typeface="Arial"/>
                <a:sym typeface="Arial"/>
              </a:rPr>
              <a:t>Diversifying the delivery modes to other than UPS to prevent delays, local presence, reducing costs etc.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>
                <a:latin typeface="Arial"/>
                <a:ea typeface="Arial"/>
                <a:cs typeface="Arial"/>
                <a:sym typeface="Arial"/>
              </a:rPr>
              <a:t>Giving equal importance to low order customers of other countries to increase sales.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>
                <a:latin typeface="Arial"/>
                <a:ea typeface="Arial"/>
                <a:cs typeface="Arial"/>
                <a:sym typeface="Arial"/>
              </a:rPr>
              <a:t>Distributing productions of crates to other factories other than Wuppertal to meet the customer demand.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>
                <a:latin typeface="Arial"/>
                <a:ea typeface="Arial"/>
                <a:cs typeface="Arial"/>
                <a:sym typeface="Arial"/>
              </a:rPr>
              <a:t>Offering competitive unit price of crates for large order customers may increase sales and revenue. </a:t>
            </a:r>
            <a:endParaRPr/>
          </a:p>
          <a:p>
            <a:pPr marL="228600" lvl="0" indent="-101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1138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IN" sz="3600" b="1">
                <a:latin typeface="Arial"/>
                <a:ea typeface="Arial"/>
                <a:cs typeface="Arial"/>
                <a:sym typeface="Arial"/>
              </a:rPr>
              <a:t>                          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Microsoft Office PowerPoint</Application>
  <PresentationFormat>Widescreen</PresentationFormat>
  <Paragraphs>26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Gill Sans</vt:lpstr>
      <vt:lpstr>Arial</vt:lpstr>
      <vt:lpstr>Gallery</vt:lpstr>
      <vt:lpstr>AGENDA</vt:lpstr>
      <vt:lpstr>DASHBOARDS</vt:lpstr>
      <vt:lpstr>INFERENCE </vt:lpstr>
      <vt:lpstr>RECOMMENDATIONS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Aravind Ramesh</dc:creator>
  <cp:lastModifiedBy>Aravind Ramesh</cp:lastModifiedBy>
  <cp:revision>1</cp:revision>
  <dcterms:created xsi:type="dcterms:W3CDTF">2023-08-05T19:51:08Z</dcterms:created>
  <dcterms:modified xsi:type="dcterms:W3CDTF">2024-04-18T16:45:00Z</dcterms:modified>
</cp:coreProperties>
</file>