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jpeg" Type="http://schemas.openxmlformats.org/officeDocument/2006/relationships/image"/><Relationship Id="rId5" Target="../media/image20.pn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59787" y="-2158365"/>
            <a:ext cx="8229600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984105" y="8735060"/>
            <a:ext cx="6275195" cy="5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spc="160">
                <a:solidFill>
                  <a:srgbClr val="00E091"/>
                </a:solidFill>
                <a:latin typeface="Poppins Medium Bold"/>
              </a:rPr>
              <a:t>October 30, 2021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1302988" cy="6051470"/>
            <a:chOff x="0" y="0"/>
            <a:chExt cx="15070650" cy="80686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2400"/>
              <a:ext cx="15070650" cy="659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20"/>
                </a:lnSpc>
              </a:pPr>
              <a:r>
                <a:rPr lang="en-US" sz="12000" spc="-204">
                  <a:solidFill>
                    <a:srgbClr val="00E091"/>
                  </a:solidFill>
                  <a:latin typeface="Poppins Bold Bold Italics"/>
                </a:rPr>
                <a:t>College Management Software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477865"/>
              <a:ext cx="1507065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799" spc="391">
                  <a:solidFill>
                    <a:srgbClr val="FFFFFF"/>
                  </a:solidFill>
                  <a:latin typeface="Poppins Light"/>
                </a:rPr>
                <a:t>BY TEAM CODEOVERLOAD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60918" y="8209426"/>
            <a:ext cx="8229600" cy="82296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-2454669">
            <a:off x="11689545" y="4040402"/>
            <a:ext cx="8173825" cy="1524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-2454669">
            <a:off x="-250402" y="10458420"/>
            <a:ext cx="7417149" cy="22628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29200" y="1028700"/>
            <a:ext cx="8229600" cy="8229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611752" y="4119520"/>
            <a:ext cx="11064496" cy="2047960"/>
            <a:chOff x="0" y="0"/>
            <a:chExt cx="14752661" cy="27306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4462" y="1993379"/>
              <a:ext cx="14563738" cy="737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FFFFFF"/>
                  </a:solidFill>
                  <a:latin typeface="Poppins Light Bold"/>
                </a:rPr>
                <a:t>TRACING THE FAULTS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4752661" cy="1533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spc="225">
                  <a:solidFill>
                    <a:srgbClr val="00E091"/>
                  </a:solidFill>
                  <a:latin typeface="Poppins Bold Bold Italics"/>
                </a:rPr>
                <a:t>What went wrong?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4500" y="-5275635"/>
            <a:ext cx="8229600" cy="822960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2454669">
            <a:off x="13531582" y="587496"/>
            <a:ext cx="8173825" cy="1524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4114800" y="6849479"/>
            <a:ext cx="8229600" cy="8229600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-2454669">
            <a:off x="-3546590" y="9807476"/>
            <a:ext cx="8173825" cy="1524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62354"/>
            <a:ext cx="4413207" cy="10411709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TextBox 3" id="3"/>
          <p:cNvSpPr txBox="true"/>
          <p:nvPr/>
        </p:nvSpPr>
        <p:spPr>
          <a:xfrm rot="-5400000">
            <a:off x="-1800807" y="4559618"/>
            <a:ext cx="7833845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6500" spc="195">
                <a:solidFill>
                  <a:srgbClr val="182722"/>
                </a:solidFill>
                <a:latin typeface="Poppins Medium"/>
              </a:rPr>
              <a:t>ERROR HUNT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15766" y="6095056"/>
            <a:ext cx="5425023" cy="1665222"/>
            <a:chOff x="0" y="0"/>
            <a:chExt cx="7233365" cy="222029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7233365" cy="1519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00E091"/>
                  </a:solidFill>
                  <a:latin typeface="Poppins Light Bold"/>
                </a:rPr>
                <a:t>POOR BACKGROUND</a:t>
              </a:r>
            </a:p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00E091"/>
                  </a:solidFill>
                  <a:latin typeface="Poppins Light Bold"/>
                </a:rPr>
                <a:t>RESEARCH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41176"/>
              <a:ext cx="723336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34277" y="6095056"/>
            <a:ext cx="5425023" cy="1665222"/>
            <a:chOff x="0" y="0"/>
            <a:chExt cx="7233365" cy="22202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7233365" cy="1519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00E091"/>
                  </a:solidFill>
                  <a:latin typeface="Poppins Light Bold"/>
                </a:rPr>
                <a:t>NOT KNOWING THE CODE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41176"/>
              <a:ext cx="723336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615766" y="2658167"/>
            <a:ext cx="5425023" cy="1665222"/>
            <a:chOff x="0" y="0"/>
            <a:chExt cx="7233365" cy="222029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233365" cy="1519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00E091"/>
                  </a:solidFill>
                  <a:latin typeface="Poppins Light Bold"/>
                </a:rPr>
                <a:t>LACK OF ACTION PLAN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641176"/>
              <a:ext cx="723336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34277" y="2658167"/>
            <a:ext cx="5425023" cy="1665222"/>
            <a:chOff x="0" y="0"/>
            <a:chExt cx="7233365" cy="222029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233365" cy="1519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00E091"/>
                  </a:solidFill>
                  <a:latin typeface="Poppins Light Bold"/>
                </a:rPr>
                <a:t>CHAOTIC IMPLIMENTATION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641176"/>
              <a:ext cx="723336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46788" y="9258300"/>
            <a:ext cx="4984776" cy="498477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018612" y="-3760490"/>
            <a:ext cx="4789190" cy="4789190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rot="-8100000">
            <a:off x="14580124" y="10950690"/>
            <a:ext cx="5358352" cy="2865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9" id="19"/>
          <p:cNvSpPr/>
          <p:nvPr/>
        </p:nvSpPr>
        <p:spPr>
          <a:xfrm rot="-8100000">
            <a:off x="1244030" y="-692342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3760490" y="5412929"/>
            <a:ext cx="4789190" cy="4789190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-8100000">
            <a:off x="-3099685" y="7716423"/>
            <a:ext cx="5358352" cy="28652"/>
          </a:xfrm>
          <a:prstGeom prst="rect">
            <a:avLst/>
          </a:prstGeom>
          <a:solidFill>
            <a:srgbClr val="182722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62354"/>
            <a:ext cx="6708672" cy="10411709"/>
          </a:xfrm>
          <a:prstGeom prst="rect">
            <a:avLst/>
          </a:prstGeom>
          <a:solidFill>
            <a:srgbClr val="18272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82706" y="847725"/>
            <a:ext cx="5380464" cy="240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50"/>
              </a:lnSpc>
            </a:pPr>
            <a:r>
              <a:rPr lang="en-US" sz="6500" spc="195">
                <a:solidFill>
                  <a:srgbClr val="00E091"/>
                </a:solidFill>
                <a:latin typeface="Poppins Medium"/>
              </a:rPr>
              <a:t>THE TAKEAWAYS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152132" y="1028700"/>
            <a:ext cx="3809696" cy="1842046"/>
            <a:chOff x="0" y="0"/>
            <a:chExt cx="5079595" cy="245606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5079595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PLAN YOUR ATTACK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76941"/>
              <a:ext cx="507959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449604" y="1028700"/>
            <a:ext cx="3809696" cy="2413546"/>
            <a:chOff x="0" y="0"/>
            <a:chExt cx="5079595" cy="321806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5079595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WORK WITH EACH OTHER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38941"/>
              <a:ext cx="507959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52132" y="5143500"/>
            <a:ext cx="3809696" cy="1270546"/>
            <a:chOff x="0" y="0"/>
            <a:chExt cx="5079595" cy="169406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5079595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STRATIGISE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14941"/>
              <a:ext cx="507959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449604" y="5143500"/>
            <a:ext cx="3809696" cy="2413546"/>
            <a:chOff x="0" y="0"/>
            <a:chExt cx="5079595" cy="321806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5079595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PRACTICE</a:t>
              </a:r>
            </a:p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PRACTICE</a:t>
              </a:r>
            </a:p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PRACTICE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638941"/>
              <a:ext cx="5079595" cy="579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3746392" y="6528390"/>
            <a:ext cx="8229600" cy="8229600"/>
          </a:xfrm>
          <a:prstGeom prst="rect">
            <a:avLst/>
          </a:prstGeom>
        </p:spPr>
      </p:pic>
      <p:sp>
        <p:nvSpPr>
          <p:cNvPr name="AutoShape 17" id="17"/>
          <p:cNvSpPr/>
          <p:nvPr/>
        </p:nvSpPr>
        <p:spPr>
          <a:xfrm rot="-2454669">
            <a:off x="-3178182" y="9486387"/>
            <a:ext cx="8173825" cy="1524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110477">
            <a:off x="14766912" y="-3409265"/>
            <a:ext cx="4984776" cy="498477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0454693" y="8812152"/>
            <a:ext cx="4984776" cy="498477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0" y="0"/>
            <a:ext cx="12506829" cy="10287000"/>
            <a:chOff x="0" y="0"/>
            <a:chExt cx="16675772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9496" t="0" r="9496" b="0"/>
            <a:stretch>
              <a:fillRect/>
            </a:stretch>
          </p:blipFill>
          <p:spPr>
            <a:xfrm>
              <a:off x="0" y="0"/>
              <a:ext cx="8337886" cy="13716000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0" t="1818" r="0" b="1818"/>
            <a:stretch>
              <a:fillRect/>
            </a:stretch>
          </p:blipFill>
          <p:spPr>
            <a:xfrm>
              <a:off x="8337886" y="0"/>
              <a:ext cx="8337886" cy="6858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/>
            <a:srcRect l="0" t="27483" r="0" b="10827"/>
            <a:stretch>
              <a:fillRect/>
            </a:stretch>
          </p:blipFill>
          <p:spPr>
            <a:xfrm>
              <a:off x="8337886" y="6858000"/>
              <a:ext cx="8337886" cy="68580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7922870">
            <a:off x="10414314" y="10667301"/>
            <a:ext cx="5358352" cy="28652"/>
          </a:xfrm>
          <a:prstGeom prst="rect">
            <a:avLst/>
          </a:prstGeom>
          <a:solidFill>
            <a:srgbClr val="182722"/>
          </a:solidFill>
        </p:spPr>
      </p:sp>
      <p:sp>
        <p:nvSpPr>
          <p:cNvPr name="AutoShape 9" id="9"/>
          <p:cNvSpPr/>
          <p:nvPr/>
        </p:nvSpPr>
        <p:spPr>
          <a:xfrm rot="7922870">
            <a:off x="14580124" y="-336132"/>
            <a:ext cx="5358352" cy="28652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3619638" y="3292358"/>
            <a:ext cx="3639662" cy="3702284"/>
            <a:chOff x="0" y="0"/>
            <a:chExt cx="4852883" cy="493637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4852883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THANK YOU!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45529"/>
              <a:ext cx="4852883" cy="299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WE'LL BE BACK NEXT YEAR, BETTER PREPARED &amp; AS DRIVEN AS EVER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760912" y="7783498"/>
            <a:ext cx="6275195" cy="5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spc="160">
                <a:solidFill>
                  <a:srgbClr val="182722"/>
                </a:solidFill>
                <a:latin typeface="Poppins Medium Bold"/>
              </a:rPr>
              <a:t>TEAM CODEOVERLOAD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175711"/>
            <a:ext cx="9344206" cy="10638421"/>
          </a:xfrm>
          <a:prstGeom prst="rect">
            <a:avLst/>
          </a:prstGeom>
          <a:solidFill>
            <a:srgbClr val="18272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105596" y="1019175"/>
            <a:ext cx="7153704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spc="225">
                <a:solidFill>
                  <a:srgbClr val="00E091"/>
                </a:solidFill>
                <a:latin typeface="Poppins Bold Bold Italics"/>
              </a:rPr>
              <a:t>App</a:t>
            </a:r>
          </a:p>
          <a:p>
            <a:pPr algn="r">
              <a:lnSpc>
                <a:spcPts val="9000"/>
              </a:lnSpc>
            </a:pPr>
            <a:r>
              <a:rPr lang="en-US" sz="7500" spc="225">
                <a:solidFill>
                  <a:srgbClr val="00E091"/>
                </a:solidFill>
                <a:latin typeface="Poppins Bold Bold Italics"/>
              </a:rPr>
              <a:t>Goals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244121"/>
            <a:ext cx="6671945" cy="6014179"/>
            <a:chOff x="0" y="0"/>
            <a:chExt cx="8895927" cy="801890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8895923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570">
                  <a:solidFill>
                    <a:srgbClr val="182722"/>
                  </a:solidFill>
                  <a:latin typeface="Poppins Bold Italics"/>
                </a:rPr>
                <a:t>CMS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" y="1218055"/>
              <a:ext cx="8895923" cy="680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Signup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Login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Lost &amp; Found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Notification feed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Canteen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Report problems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Attendence Record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Contact Searching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User Page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46684">
            <a:off x="-660918" y="-5846641"/>
            <a:ext cx="8229600" cy="822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61415" y="5781134"/>
            <a:ext cx="8229600" cy="8229600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77898">
            <a:off x="4352173" y="6674006"/>
            <a:ext cx="7889531" cy="78895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484858" y="-3904542"/>
            <a:ext cx="7889531" cy="7889531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2700000">
            <a:off x="4470594" y="9299000"/>
            <a:ext cx="3660766" cy="2986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0">
            <a:off x="9144000" y="-175711"/>
            <a:ext cx="9174171" cy="10638421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6" id="6"/>
          <p:cNvSpPr/>
          <p:nvPr/>
        </p:nvSpPr>
        <p:spPr>
          <a:xfrm rot="-2700000">
            <a:off x="-1873474" y="2827663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492580" y="769979"/>
            <a:ext cx="3989972" cy="430917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05702" y="5598026"/>
            <a:ext cx="3686879" cy="371590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097554" y="1028700"/>
            <a:ext cx="7267063" cy="2956289"/>
            <a:chOff x="0" y="0"/>
            <a:chExt cx="9689417" cy="394171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" y="-9525"/>
              <a:ext cx="9689414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182722"/>
                  </a:solidFill>
                  <a:latin typeface="Poppins Bold Bold Italics"/>
                </a:rPr>
                <a:t>Technologies</a:t>
              </a:r>
            </a:p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182722"/>
                  </a:solidFill>
                  <a:latin typeface="Poppins Bold Bold Italics"/>
                </a:rPr>
                <a:t>Used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179718"/>
              <a:ext cx="968941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097557" y="8189985"/>
            <a:ext cx="667194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182722"/>
                </a:solidFill>
                <a:latin typeface="Poppins Light"/>
              </a:rPr>
              <a:t>Android Studio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182722"/>
                </a:solidFill>
                <a:latin typeface="Poppins Light"/>
              </a:rPr>
              <a:t>XAMPP (pHp, MySQL)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8" id="8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7" id="7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7" id="7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7" id="7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7" id="7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645612" y="-5447809"/>
            <a:ext cx="9284775" cy="9284775"/>
            <a:chOff x="0" y="0"/>
            <a:chExt cx="12379700" cy="123797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true" rot="6819807">
              <a:off x="1490896" y="1490896"/>
              <a:ext cx="9397908" cy="9397908"/>
            </a:xfrm>
            <a:prstGeom prst="rect">
              <a:avLst/>
            </a:prstGeom>
          </p:spPr>
        </p:pic>
        <p:sp>
          <p:nvSpPr>
            <p:cNvPr name="AutoShape 4" id="4"/>
            <p:cNvSpPr/>
            <p:nvPr/>
          </p:nvSpPr>
          <p:spPr>
            <a:xfrm rot="-2454669">
              <a:off x="2461996" y="4710714"/>
              <a:ext cx="9295092" cy="3083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588588" y="6846940"/>
            <a:ext cx="7831714" cy="7831714"/>
            <a:chOff x="0" y="0"/>
            <a:chExt cx="10442285" cy="1044228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6819807">
              <a:off x="1257572" y="1257572"/>
              <a:ext cx="7927142" cy="7927142"/>
            </a:xfrm>
            <a:prstGeom prst="rect">
              <a:avLst/>
            </a:prstGeom>
          </p:spPr>
        </p:pic>
        <p:sp>
          <p:nvSpPr>
            <p:cNvPr name="AutoShape 7" id="7"/>
            <p:cNvSpPr/>
            <p:nvPr/>
          </p:nvSpPr>
          <p:spPr>
            <a:xfrm rot="-2454669">
              <a:off x="2076695" y="3973490"/>
              <a:ext cx="7840416" cy="2600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082505" y="1288019"/>
            <a:ext cx="3563107" cy="77109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3125" y="1288019"/>
            <a:ext cx="3563107" cy="7710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DAEuPgJ6fvk</dc:identifier>
  <dcterms:modified xsi:type="dcterms:W3CDTF">2011-08-01T06:04:30Z</dcterms:modified>
  <cp:revision>1</cp:revision>
  <dc:title>College Management Software</dc:title>
</cp:coreProperties>
</file>