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9" r:id="rId1"/>
  </p:sldMasterIdLst>
  <p:notesMasterIdLst>
    <p:notesMasterId r:id="rId27"/>
  </p:notesMasterIdLst>
  <p:sldIdLst>
    <p:sldId id="256" r:id="rId2"/>
    <p:sldId id="257" r:id="rId3"/>
    <p:sldId id="259" r:id="rId4"/>
    <p:sldId id="260" r:id="rId5"/>
    <p:sldId id="258" r:id="rId6"/>
    <p:sldId id="263" r:id="rId7"/>
    <p:sldId id="264" r:id="rId8"/>
    <p:sldId id="265" r:id="rId9"/>
    <p:sldId id="267" r:id="rId10"/>
    <p:sldId id="268" r:id="rId11"/>
    <p:sldId id="269" r:id="rId12"/>
    <p:sldId id="283" r:id="rId13"/>
    <p:sldId id="270" r:id="rId14"/>
    <p:sldId id="271" r:id="rId15"/>
    <p:sldId id="272" r:id="rId16"/>
    <p:sldId id="273" r:id="rId17"/>
    <p:sldId id="279" r:id="rId18"/>
    <p:sldId id="281" r:id="rId19"/>
    <p:sldId id="282" r:id="rId20"/>
    <p:sldId id="274" r:id="rId21"/>
    <p:sldId id="275" r:id="rId22"/>
    <p:sldId id="276" r:id="rId23"/>
    <p:sldId id="277" r:id="rId24"/>
    <p:sldId id="278" r:id="rId25"/>
    <p:sldId id="280"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diagrams/_rels/data1.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diagrams/_rels/data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svg"/><Relationship Id="rId1" Type="http://schemas.openxmlformats.org/officeDocument/2006/relationships/image" Target="../media/image23.png"/><Relationship Id="rId4" Type="http://schemas.openxmlformats.org/officeDocument/2006/relationships/image" Target="../media/image26.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diagrams/_rels/drawing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svg"/><Relationship Id="rId1" Type="http://schemas.openxmlformats.org/officeDocument/2006/relationships/image" Target="../media/image23.png"/><Relationship Id="rId4" Type="http://schemas.openxmlformats.org/officeDocument/2006/relationships/image" Target="../media/image26.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48DAB6E-6230-4FFF-A4AF-8584A7475DA5}" type="doc">
      <dgm:prSet loTypeId="urn:microsoft.com/office/officeart/2018/2/layout/IconCircleList" loCatId="icon" qsTypeId="urn:microsoft.com/office/officeart/2005/8/quickstyle/simple1" qsCatId="simple" csTypeId="urn:microsoft.com/office/officeart/2018/5/colors/Iconchunking_neutralicon_colorful1" csCatId="colorful" phldr="1"/>
      <dgm:spPr/>
    </dgm:pt>
    <dgm:pt modelId="{1312700D-0279-4B7A-A11B-AA47581F7CD6}">
      <dgm:prSet phldrT="[Text]"/>
      <dgm:spPr/>
      <dgm:t>
        <a:bodyPr/>
        <a:lstStyle/>
        <a:p>
          <a:pPr>
            <a:lnSpc>
              <a:spcPct val="100000"/>
            </a:lnSpc>
          </a:pPr>
          <a:r>
            <a:rPr lang="en-US" dirty="0"/>
            <a:t>Context</a:t>
          </a:r>
        </a:p>
      </dgm:t>
    </dgm:pt>
    <dgm:pt modelId="{6D6E8A10-EE72-4F38-A7F4-A0C27F0667D2}" type="parTrans" cxnId="{3F35C5BE-505C-4A08-BAE5-89F5F5779BBE}">
      <dgm:prSet/>
      <dgm:spPr/>
      <dgm:t>
        <a:bodyPr/>
        <a:lstStyle/>
        <a:p>
          <a:endParaRPr lang="en-US"/>
        </a:p>
      </dgm:t>
    </dgm:pt>
    <dgm:pt modelId="{64517977-FE00-4F1B-A733-BA27F16AAF41}" type="sibTrans" cxnId="{3F35C5BE-505C-4A08-BAE5-89F5F5779BBE}">
      <dgm:prSet/>
      <dgm:spPr/>
      <dgm:t>
        <a:bodyPr/>
        <a:lstStyle/>
        <a:p>
          <a:pPr>
            <a:lnSpc>
              <a:spcPct val="100000"/>
            </a:lnSpc>
          </a:pPr>
          <a:endParaRPr lang="en-US"/>
        </a:p>
      </dgm:t>
    </dgm:pt>
    <dgm:pt modelId="{3282547D-5829-4C08-A2C0-07105D7CC36D}">
      <dgm:prSet phldrT="[Text]"/>
      <dgm:spPr/>
      <dgm:t>
        <a:bodyPr/>
        <a:lstStyle/>
        <a:p>
          <a:pPr>
            <a:lnSpc>
              <a:spcPct val="100000"/>
            </a:lnSpc>
          </a:pPr>
          <a:r>
            <a:rPr lang="en-US" dirty="0"/>
            <a:t>Specific information</a:t>
          </a:r>
        </a:p>
      </dgm:t>
    </dgm:pt>
    <dgm:pt modelId="{B8534E85-7229-4E0A-967C-D66C90AEDC76}" type="parTrans" cxnId="{AB414603-6F05-4456-BBA2-06CE93CAF0B2}">
      <dgm:prSet/>
      <dgm:spPr/>
      <dgm:t>
        <a:bodyPr/>
        <a:lstStyle/>
        <a:p>
          <a:endParaRPr lang="en-US"/>
        </a:p>
      </dgm:t>
    </dgm:pt>
    <dgm:pt modelId="{99E2ECA2-0389-433F-B8A7-951E2EF84C7F}" type="sibTrans" cxnId="{AB414603-6F05-4456-BBA2-06CE93CAF0B2}">
      <dgm:prSet/>
      <dgm:spPr/>
      <dgm:t>
        <a:bodyPr/>
        <a:lstStyle/>
        <a:p>
          <a:pPr>
            <a:lnSpc>
              <a:spcPct val="100000"/>
            </a:lnSpc>
          </a:pPr>
          <a:endParaRPr lang="en-US"/>
        </a:p>
      </dgm:t>
    </dgm:pt>
    <dgm:pt modelId="{B4EB38B7-85DE-483B-816B-EF1D07255433}">
      <dgm:prSet phldrT="[Text]"/>
      <dgm:spPr/>
      <dgm:t>
        <a:bodyPr/>
        <a:lstStyle/>
        <a:p>
          <a:pPr>
            <a:lnSpc>
              <a:spcPct val="100000"/>
            </a:lnSpc>
          </a:pPr>
          <a:r>
            <a:rPr lang="en-US" dirty="0"/>
            <a:t>Intent/Goal</a:t>
          </a:r>
        </a:p>
      </dgm:t>
    </dgm:pt>
    <dgm:pt modelId="{33976EBB-881E-4D81-A5C5-2183287E6FDD}" type="parTrans" cxnId="{FA04E177-6BCF-4B08-B5BC-9011BA31B0B6}">
      <dgm:prSet/>
      <dgm:spPr/>
      <dgm:t>
        <a:bodyPr/>
        <a:lstStyle/>
        <a:p>
          <a:endParaRPr lang="en-US"/>
        </a:p>
      </dgm:t>
    </dgm:pt>
    <dgm:pt modelId="{B3B8CEB6-20C8-482E-AB97-D2CB977398D2}" type="sibTrans" cxnId="{FA04E177-6BCF-4B08-B5BC-9011BA31B0B6}">
      <dgm:prSet/>
      <dgm:spPr/>
      <dgm:t>
        <a:bodyPr/>
        <a:lstStyle/>
        <a:p>
          <a:pPr>
            <a:lnSpc>
              <a:spcPct val="100000"/>
            </a:lnSpc>
          </a:pPr>
          <a:endParaRPr lang="en-US"/>
        </a:p>
      </dgm:t>
    </dgm:pt>
    <dgm:pt modelId="{3C06E0B8-FB85-4A61-AC62-3394D5C7770C}">
      <dgm:prSet/>
      <dgm:spPr/>
      <dgm:t>
        <a:bodyPr/>
        <a:lstStyle/>
        <a:p>
          <a:pPr>
            <a:lnSpc>
              <a:spcPct val="100000"/>
            </a:lnSpc>
          </a:pPr>
          <a:r>
            <a:rPr lang="en-US" dirty="0"/>
            <a:t>Response Format	</a:t>
          </a:r>
        </a:p>
      </dgm:t>
    </dgm:pt>
    <dgm:pt modelId="{33FA7CF3-3F29-4488-BE4A-179EF87DFA8D}" type="parTrans" cxnId="{CB5F8C49-EB7F-4B6F-A066-0264B6804FBF}">
      <dgm:prSet/>
      <dgm:spPr/>
      <dgm:t>
        <a:bodyPr/>
        <a:lstStyle/>
        <a:p>
          <a:endParaRPr lang="en-US"/>
        </a:p>
      </dgm:t>
    </dgm:pt>
    <dgm:pt modelId="{D771971C-B3D7-42F2-9CB3-B392265EBA6F}" type="sibTrans" cxnId="{CB5F8C49-EB7F-4B6F-A066-0264B6804FBF}">
      <dgm:prSet/>
      <dgm:spPr/>
      <dgm:t>
        <a:bodyPr/>
        <a:lstStyle/>
        <a:p>
          <a:endParaRPr lang="en-US"/>
        </a:p>
      </dgm:t>
    </dgm:pt>
    <dgm:pt modelId="{8BDFF8D8-BEB8-42E6-AD46-615CF22EA8FF}" type="pres">
      <dgm:prSet presAssocID="{A48DAB6E-6230-4FFF-A4AF-8584A7475DA5}" presName="root" presStyleCnt="0">
        <dgm:presLayoutVars>
          <dgm:dir/>
          <dgm:resizeHandles val="exact"/>
        </dgm:presLayoutVars>
      </dgm:prSet>
      <dgm:spPr/>
    </dgm:pt>
    <dgm:pt modelId="{1E1E1475-884E-484E-B369-E5796901DC8A}" type="pres">
      <dgm:prSet presAssocID="{A48DAB6E-6230-4FFF-A4AF-8584A7475DA5}" presName="container" presStyleCnt="0">
        <dgm:presLayoutVars>
          <dgm:dir/>
          <dgm:resizeHandles val="exact"/>
        </dgm:presLayoutVars>
      </dgm:prSet>
      <dgm:spPr/>
    </dgm:pt>
    <dgm:pt modelId="{FD589E1E-25A0-417A-A972-42953E8287D9}" type="pres">
      <dgm:prSet presAssocID="{1312700D-0279-4B7A-A11B-AA47581F7CD6}" presName="compNode" presStyleCnt="0"/>
      <dgm:spPr/>
    </dgm:pt>
    <dgm:pt modelId="{AAA9E028-EE3B-4726-A09B-DAAED53F1C66}" type="pres">
      <dgm:prSet presAssocID="{1312700D-0279-4B7A-A11B-AA47581F7CD6}" presName="iconBgRect" presStyleLbl="bgShp" presStyleIdx="0" presStyleCnt="4"/>
      <dgm:spPr/>
    </dgm:pt>
    <dgm:pt modelId="{2BBC36CA-5C1E-4C67-A6B2-D51C61693C7D}" type="pres">
      <dgm:prSet presAssocID="{1312700D-0279-4B7A-A11B-AA47581F7CD6}"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Earth Globe Americas"/>
        </a:ext>
      </dgm:extLst>
    </dgm:pt>
    <dgm:pt modelId="{C73B67A4-0FF9-4209-AC3A-E420CA2A8937}" type="pres">
      <dgm:prSet presAssocID="{1312700D-0279-4B7A-A11B-AA47581F7CD6}" presName="spaceRect" presStyleCnt="0"/>
      <dgm:spPr/>
    </dgm:pt>
    <dgm:pt modelId="{6CC4689C-3603-4E96-A610-EBB170806369}" type="pres">
      <dgm:prSet presAssocID="{1312700D-0279-4B7A-A11B-AA47581F7CD6}" presName="textRect" presStyleLbl="revTx" presStyleIdx="0" presStyleCnt="4">
        <dgm:presLayoutVars>
          <dgm:chMax val="1"/>
          <dgm:chPref val="1"/>
        </dgm:presLayoutVars>
      </dgm:prSet>
      <dgm:spPr/>
    </dgm:pt>
    <dgm:pt modelId="{05D2F258-A85C-4A70-91DF-18EFEF78CE12}" type="pres">
      <dgm:prSet presAssocID="{64517977-FE00-4F1B-A733-BA27F16AAF41}" presName="sibTrans" presStyleLbl="sibTrans2D1" presStyleIdx="0" presStyleCnt="0"/>
      <dgm:spPr/>
    </dgm:pt>
    <dgm:pt modelId="{0782AD15-8476-4E43-AD6D-32ABF6C18032}" type="pres">
      <dgm:prSet presAssocID="{3282547D-5829-4C08-A2C0-07105D7CC36D}" presName="compNode" presStyleCnt="0"/>
      <dgm:spPr/>
    </dgm:pt>
    <dgm:pt modelId="{99653FF9-64AB-47B5-BCE5-E8E4E886BA06}" type="pres">
      <dgm:prSet presAssocID="{3282547D-5829-4C08-A2C0-07105D7CC36D}" presName="iconBgRect" presStyleLbl="bgShp" presStyleIdx="1" presStyleCnt="4"/>
      <dgm:spPr/>
    </dgm:pt>
    <dgm:pt modelId="{06000174-12BE-494B-976C-9C21981C770A}" type="pres">
      <dgm:prSet presAssocID="{3282547D-5829-4C08-A2C0-07105D7CC36D}"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ar chart"/>
        </a:ext>
      </dgm:extLst>
    </dgm:pt>
    <dgm:pt modelId="{232BF675-BE8D-4B85-920C-9BE646E17220}" type="pres">
      <dgm:prSet presAssocID="{3282547D-5829-4C08-A2C0-07105D7CC36D}" presName="spaceRect" presStyleCnt="0"/>
      <dgm:spPr/>
    </dgm:pt>
    <dgm:pt modelId="{77AAAB2F-60F4-4690-960F-40D8B2CDA96A}" type="pres">
      <dgm:prSet presAssocID="{3282547D-5829-4C08-A2C0-07105D7CC36D}" presName="textRect" presStyleLbl="revTx" presStyleIdx="1" presStyleCnt="4">
        <dgm:presLayoutVars>
          <dgm:chMax val="1"/>
          <dgm:chPref val="1"/>
        </dgm:presLayoutVars>
      </dgm:prSet>
      <dgm:spPr/>
    </dgm:pt>
    <dgm:pt modelId="{AFFBBDD9-E01F-4547-A8F0-33CC26859E81}" type="pres">
      <dgm:prSet presAssocID="{99E2ECA2-0389-433F-B8A7-951E2EF84C7F}" presName="sibTrans" presStyleLbl="sibTrans2D1" presStyleIdx="0" presStyleCnt="0"/>
      <dgm:spPr/>
    </dgm:pt>
    <dgm:pt modelId="{FF08F168-C51A-4980-A0F8-A54716E1E2B2}" type="pres">
      <dgm:prSet presAssocID="{B4EB38B7-85DE-483B-816B-EF1D07255433}" presName="compNode" presStyleCnt="0"/>
      <dgm:spPr/>
    </dgm:pt>
    <dgm:pt modelId="{A4BC53DB-C920-43F6-B928-692A60E74D84}" type="pres">
      <dgm:prSet presAssocID="{B4EB38B7-85DE-483B-816B-EF1D07255433}" presName="iconBgRect" presStyleLbl="bgShp" presStyleIdx="2" presStyleCnt="4"/>
      <dgm:spPr/>
    </dgm:pt>
    <dgm:pt modelId="{9B7B70CE-4BB0-4054-B38A-A6CA1456BC17}" type="pres">
      <dgm:prSet presAssocID="{B4EB38B7-85DE-483B-816B-EF1D07255433}"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ullseye"/>
        </a:ext>
      </dgm:extLst>
    </dgm:pt>
    <dgm:pt modelId="{1C4CAFB1-B1B8-41A4-8D07-AEFAAE0F0AF6}" type="pres">
      <dgm:prSet presAssocID="{B4EB38B7-85DE-483B-816B-EF1D07255433}" presName="spaceRect" presStyleCnt="0"/>
      <dgm:spPr/>
    </dgm:pt>
    <dgm:pt modelId="{3CC8F183-2348-4D32-9002-1A886552CCDE}" type="pres">
      <dgm:prSet presAssocID="{B4EB38B7-85DE-483B-816B-EF1D07255433}" presName="textRect" presStyleLbl="revTx" presStyleIdx="2" presStyleCnt="4">
        <dgm:presLayoutVars>
          <dgm:chMax val="1"/>
          <dgm:chPref val="1"/>
        </dgm:presLayoutVars>
      </dgm:prSet>
      <dgm:spPr/>
    </dgm:pt>
    <dgm:pt modelId="{7CDDFD79-668F-485E-B78C-258EB5766D22}" type="pres">
      <dgm:prSet presAssocID="{B3B8CEB6-20C8-482E-AB97-D2CB977398D2}" presName="sibTrans" presStyleLbl="sibTrans2D1" presStyleIdx="0" presStyleCnt="0"/>
      <dgm:spPr/>
    </dgm:pt>
    <dgm:pt modelId="{41C85A3D-219B-49FA-92B0-6DD4E2B2C6FC}" type="pres">
      <dgm:prSet presAssocID="{3C06E0B8-FB85-4A61-AC62-3394D5C7770C}" presName="compNode" presStyleCnt="0"/>
      <dgm:spPr/>
    </dgm:pt>
    <dgm:pt modelId="{B8FEDFDD-0D3A-4F46-831C-AC6B42BA1277}" type="pres">
      <dgm:prSet presAssocID="{3C06E0B8-FB85-4A61-AC62-3394D5C7770C}" presName="iconBgRect" presStyleLbl="bgShp" presStyleIdx="3" presStyleCnt="4"/>
      <dgm:spPr/>
    </dgm:pt>
    <dgm:pt modelId="{229B8ADF-50A6-4C9B-BF7B-4130B12AAB89}" type="pres">
      <dgm:prSet presAssocID="{3C06E0B8-FB85-4A61-AC62-3394D5C7770C}"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Document"/>
        </a:ext>
      </dgm:extLst>
    </dgm:pt>
    <dgm:pt modelId="{581ACC83-8F67-4E62-90A3-958664985D28}" type="pres">
      <dgm:prSet presAssocID="{3C06E0B8-FB85-4A61-AC62-3394D5C7770C}" presName="spaceRect" presStyleCnt="0"/>
      <dgm:spPr/>
    </dgm:pt>
    <dgm:pt modelId="{FA9A2956-E038-4C82-AF3A-F6782A086048}" type="pres">
      <dgm:prSet presAssocID="{3C06E0B8-FB85-4A61-AC62-3394D5C7770C}" presName="textRect" presStyleLbl="revTx" presStyleIdx="3" presStyleCnt="4">
        <dgm:presLayoutVars>
          <dgm:chMax val="1"/>
          <dgm:chPref val="1"/>
        </dgm:presLayoutVars>
      </dgm:prSet>
      <dgm:spPr/>
    </dgm:pt>
  </dgm:ptLst>
  <dgm:cxnLst>
    <dgm:cxn modelId="{3DF5CD02-C843-4215-A7F5-7D0BDAA06D67}" type="presOf" srcId="{1312700D-0279-4B7A-A11B-AA47581F7CD6}" destId="{6CC4689C-3603-4E96-A610-EBB170806369}" srcOrd="0" destOrd="0" presId="urn:microsoft.com/office/officeart/2018/2/layout/IconCircleList"/>
    <dgm:cxn modelId="{AB414603-6F05-4456-BBA2-06CE93CAF0B2}" srcId="{A48DAB6E-6230-4FFF-A4AF-8584A7475DA5}" destId="{3282547D-5829-4C08-A2C0-07105D7CC36D}" srcOrd="1" destOrd="0" parTransId="{B8534E85-7229-4E0A-967C-D66C90AEDC76}" sibTransId="{99E2ECA2-0389-433F-B8A7-951E2EF84C7F}"/>
    <dgm:cxn modelId="{5AD75A04-C076-4499-A45C-044A96F7C4AB}" type="presOf" srcId="{3282547D-5829-4C08-A2C0-07105D7CC36D}" destId="{77AAAB2F-60F4-4690-960F-40D8B2CDA96A}" srcOrd="0" destOrd="0" presId="urn:microsoft.com/office/officeart/2018/2/layout/IconCircleList"/>
    <dgm:cxn modelId="{C277A461-43C2-4719-AAEA-93B7FDBF2011}" type="presOf" srcId="{99E2ECA2-0389-433F-B8A7-951E2EF84C7F}" destId="{AFFBBDD9-E01F-4547-A8F0-33CC26859E81}" srcOrd="0" destOrd="0" presId="urn:microsoft.com/office/officeart/2018/2/layout/IconCircleList"/>
    <dgm:cxn modelId="{CB5F8C49-EB7F-4B6F-A066-0264B6804FBF}" srcId="{A48DAB6E-6230-4FFF-A4AF-8584A7475DA5}" destId="{3C06E0B8-FB85-4A61-AC62-3394D5C7770C}" srcOrd="3" destOrd="0" parTransId="{33FA7CF3-3F29-4488-BE4A-179EF87DFA8D}" sibTransId="{D771971C-B3D7-42F2-9CB3-B392265EBA6F}"/>
    <dgm:cxn modelId="{D0307A76-DF73-468F-9304-9C410ABA67E2}" type="presOf" srcId="{B3B8CEB6-20C8-482E-AB97-D2CB977398D2}" destId="{7CDDFD79-668F-485E-B78C-258EB5766D22}" srcOrd="0" destOrd="0" presId="urn:microsoft.com/office/officeart/2018/2/layout/IconCircleList"/>
    <dgm:cxn modelId="{FA04E177-6BCF-4B08-B5BC-9011BA31B0B6}" srcId="{A48DAB6E-6230-4FFF-A4AF-8584A7475DA5}" destId="{B4EB38B7-85DE-483B-816B-EF1D07255433}" srcOrd="2" destOrd="0" parTransId="{33976EBB-881E-4D81-A5C5-2183287E6FDD}" sibTransId="{B3B8CEB6-20C8-482E-AB97-D2CB977398D2}"/>
    <dgm:cxn modelId="{13F94C9F-1DEA-4217-8CED-9969B67E1C59}" type="presOf" srcId="{B4EB38B7-85DE-483B-816B-EF1D07255433}" destId="{3CC8F183-2348-4D32-9002-1A886552CCDE}" srcOrd="0" destOrd="0" presId="urn:microsoft.com/office/officeart/2018/2/layout/IconCircleList"/>
    <dgm:cxn modelId="{3F35C5BE-505C-4A08-BAE5-89F5F5779BBE}" srcId="{A48DAB6E-6230-4FFF-A4AF-8584A7475DA5}" destId="{1312700D-0279-4B7A-A11B-AA47581F7CD6}" srcOrd="0" destOrd="0" parTransId="{6D6E8A10-EE72-4F38-A7F4-A0C27F0667D2}" sibTransId="{64517977-FE00-4F1B-A733-BA27F16AAF41}"/>
    <dgm:cxn modelId="{65480BCF-2E8F-4A27-BE0C-544401E0CA1D}" type="presOf" srcId="{A48DAB6E-6230-4FFF-A4AF-8584A7475DA5}" destId="{8BDFF8D8-BEB8-42E6-AD46-615CF22EA8FF}" srcOrd="0" destOrd="0" presId="urn:microsoft.com/office/officeart/2018/2/layout/IconCircleList"/>
    <dgm:cxn modelId="{C740DBEE-E4D1-479D-BF9D-695E168D7AB2}" type="presOf" srcId="{3C06E0B8-FB85-4A61-AC62-3394D5C7770C}" destId="{FA9A2956-E038-4C82-AF3A-F6782A086048}" srcOrd="0" destOrd="0" presId="urn:microsoft.com/office/officeart/2018/2/layout/IconCircleList"/>
    <dgm:cxn modelId="{F785A3FB-04AC-4BEF-8F34-31B94E911BD1}" type="presOf" srcId="{64517977-FE00-4F1B-A733-BA27F16AAF41}" destId="{05D2F258-A85C-4A70-91DF-18EFEF78CE12}" srcOrd="0" destOrd="0" presId="urn:microsoft.com/office/officeart/2018/2/layout/IconCircleList"/>
    <dgm:cxn modelId="{474CE700-1C56-4F85-9BE2-45BDDDDD5E32}" type="presParOf" srcId="{8BDFF8D8-BEB8-42E6-AD46-615CF22EA8FF}" destId="{1E1E1475-884E-484E-B369-E5796901DC8A}" srcOrd="0" destOrd="0" presId="urn:microsoft.com/office/officeart/2018/2/layout/IconCircleList"/>
    <dgm:cxn modelId="{449363C9-CCD0-471A-B3F7-34CB900CC99E}" type="presParOf" srcId="{1E1E1475-884E-484E-B369-E5796901DC8A}" destId="{FD589E1E-25A0-417A-A972-42953E8287D9}" srcOrd="0" destOrd="0" presId="urn:microsoft.com/office/officeart/2018/2/layout/IconCircleList"/>
    <dgm:cxn modelId="{1A5D56DA-0506-4D01-8A88-453F0C087AFB}" type="presParOf" srcId="{FD589E1E-25A0-417A-A972-42953E8287D9}" destId="{AAA9E028-EE3B-4726-A09B-DAAED53F1C66}" srcOrd="0" destOrd="0" presId="urn:microsoft.com/office/officeart/2018/2/layout/IconCircleList"/>
    <dgm:cxn modelId="{8B7B3715-68A9-4F00-B5E3-F587B57C7E2A}" type="presParOf" srcId="{FD589E1E-25A0-417A-A972-42953E8287D9}" destId="{2BBC36CA-5C1E-4C67-A6B2-D51C61693C7D}" srcOrd="1" destOrd="0" presId="urn:microsoft.com/office/officeart/2018/2/layout/IconCircleList"/>
    <dgm:cxn modelId="{0C9CD07F-AECF-4E67-A3E9-AC3E00582407}" type="presParOf" srcId="{FD589E1E-25A0-417A-A972-42953E8287D9}" destId="{C73B67A4-0FF9-4209-AC3A-E420CA2A8937}" srcOrd="2" destOrd="0" presId="urn:microsoft.com/office/officeart/2018/2/layout/IconCircleList"/>
    <dgm:cxn modelId="{542FE505-C9D9-4122-9C47-FBAB88445874}" type="presParOf" srcId="{FD589E1E-25A0-417A-A972-42953E8287D9}" destId="{6CC4689C-3603-4E96-A610-EBB170806369}" srcOrd="3" destOrd="0" presId="urn:microsoft.com/office/officeart/2018/2/layout/IconCircleList"/>
    <dgm:cxn modelId="{F037E3B4-24A8-4F62-ACBB-024832F41900}" type="presParOf" srcId="{1E1E1475-884E-484E-B369-E5796901DC8A}" destId="{05D2F258-A85C-4A70-91DF-18EFEF78CE12}" srcOrd="1" destOrd="0" presId="urn:microsoft.com/office/officeart/2018/2/layout/IconCircleList"/>
    <dgm:cxn modelId="{41DB9EA8-B18B-450D-90C1-EFE0869C5606}" type="presParOf" srcId="{1E1E1475-884E-484E-B369-E5796901DC8A}" destId="{0782AD15-8476-4E43-AD6D-32ABF6C18032}" srcOrd="2" destOrd="0" presId="urn:microsoft.com/office/officeart/2018/2/layout/IconCircleList"/>
    <dgm:cxn modelId="{50177FA6-5923-4FAA-A387-6700F510B194}" type="presParOf" srcId="{0782AD15-8476-4E43-AD6D-32ABF6C18032}" destId="{99653FF9-64AB-47B5-BCE5-E8E4E886BA06}" srcOrd="0" destOrd="0" presId="urn:microsoft.com/office/officeart/2018/2/layout/IconCircleList"/>
    <dgm:cxn modelId="{4ABAAA5D-24F7-4C8E-BCF4-8424568D4047}" type="presParOf" srcId="{0782AD15-8476-4E43-AD6D-32ABF6C18032}" destId="{06000174-12BE-494B-976C-9C21981C770A}" srcOrd="1" destOrd="0" presId="urn:microsoft.com/office/officeart/2018/2/layout/IconCircleList"/>
    <dgm:cxn modelId="{1675BCE4-0014-4549-B95C-C3FB22AB06DE}" type="presParOf" srcId="{0782AD15-8476-4E43-AD6D-32ABF6C18032}" destId="{232BF675-BE8D-4B85-920C-9BE646E17220}" srcOrd="2" destOrd="0" presId="urn:microsoft.com/office/officeart/2018/2/layout/IconCircleList"/>
    <dgm:cxn modelId="{273F9822-7A68-4119-B8FC-00620241B878}" type="presParOf" srcId="{0782AD15-8476-4E43-AD6D-32ABF6C18032}" destId="{77AAAB2F-60F4-4690-960F-40D8B2CDA96A}" srcOrd="3" destOrd="0" presId="urn:microsoft.com/office/officeart/2018/2/layout/IconCircleList"/>
    <dgm:cxn modelId="{008A639A-9E64-4C7B-914E-5674F807C8AF}" type="presParOf" srcId="{1E1E1475-884E-484E-B369-E5796901DC8A}" destId="{AFFBBDD9-E01F-4547-A8F0-33CC26859E81}" srcOrd="3" destOrd="0" presId="urn:microsoft.com/office/officeart/2018/2/layout/IconCircleList"/>
    <dgm:cxn modelId="{B7FE9157-1FF9-4E9F-AAB4-761000112861}" type="presParOf" srcId="{1E1E1475-884E-484E-B369-E5796901DC8A}" destId="{FF08F168-C51A-4980-A0F8-A54716E1E2B2}" srcOrd="4" destOrd="0" presId="urn:microsoft.com/office/officeart/2018/2/layout/IconCircleList"/>
    <dgm:cxn modelId="{8703D9DE-E8FF-4C57-A334-074302B2258D}" type="presParOf" srcId="{FF08F168-C51A-4980-A0F8-A54716E1E2B2}" destId="{A4BC53DB-C920-43F6-B928-692A60E74D84}" srcOrd="0" destOrd="0" presId="urn:microsoft.com/office/officeart/2018/2/layout/IconCircleList"/>
    <dgm:cxn modelId="{ACFDD148-04E8-41F5-B1A6-E0C7487F89BC}" type="presParOf" srcId="{FF08F168-C51A-4980-A0F8-A54716E1E2B2}" destId="{9B7B70CE-4BB0-4054-B38A-A6CA1456BC17}" srcOrd="1" destOrd="0" presId="urn:microsoft.com/office/officeart/2018/2/layout/IconCircleList"/>
    <dgm:cxn modelId="{5AB8153C-93E4-47F1-9837-260DA6779DFA}" type="presParOf" srcId="{FF08F168-C51A-4980-A0F8-A54716E1E2B2}" destId="{1C4CAFB1-B1B8-41A4-8D07-AEFAAE0F0AF6}" srcOrd="2" destOrd="0" presId="urn:microsoft.com/office/officeart/2018/2/layout/IconCircleList"/>
    <dgm:cxn modelId="{BD2B144D-CA8D-48DE-8529-397371D5CA3C}" type="presParOf" srcId="{FF08F168-C51A-4980-A0F8-A54716E1E2B2}" destId="{3CC8F183-2348-4D32-9002-1A886552CCDE}" srcOrd="3" destOrd="0" presId="urn:microsoft.com/office/officeart/2018/2/layout/IconCircleList"/>
    <dgm:cxn modelId="{7E5B7635-28B6-4540-B78E-94D2B9593AD9}" type="presParOf" srcId="{1E1E1475-884E-484E-B369-E5796901DC8A}" destId="{7CDDFD79-668F-485E-B78C-258EB5766D22}" srcOrd="5" destOrd="0" presId="urn:microsoft.com/office/officeart/2018/2/layout/IconCircleList"/>
    <dgm:cxn modelId="{BA4ED5E2-30F6-45A4-A625-FB3D36B6FC3D}" type="presParOf" srcId="{1E1E1475-884E-484E-B369-E5796901DC8A}" destId="{41C85A3D-219B-49FA-92B0-6DD4E2B2C6FC}" srcOrd="6" destOrd="0" presId="urn:microsoft.com/office/officeart/2018/2/layout/IconCircleList"/>
    <dgm:cxn modelId="{A46C43AC-30CF-4D3D-9B5C-4298B4442829}" type="presParOf" srcId="{41C85A3D-219B-49FA-92B0-6DD4E2B2C6FC}" destId="{B8FEDFDD-0D3A-4F46-831C-AC6B42BA1277}" srcOrd="0" destOrd="0" presId="urn:microsoft.com/office/officeart/2018/2/layout/IconCircleList"/>
    <dgm:cxn modelId="{5501E28B-F68A-4D35-BB46-BB7D67360895}" type="presParOf" srcId="{41C85A3D-219B-49FA-92B0-6DD4E2B2C6FC}" destId="{229B8ADF-50A6-4C9B-BF7B-4130B12AAB89}" srcOrd="1" destOrd="0" presId="urn:microsoft.com/office/officeart/2018/2/layout/IconCircleList"/>
    <dgm:cxn modelId="{785C3FD1-4080-4158-B776-C46708FCBEBC}" type="presParOf" srcId="{41C85A3D-219B-49FA-92B0-6DD4E2B2C6FC}" destId="{581ACC83-8F67-4E62-90A3-958664985D28}" srcOrd="2" destOrd="0" presId="urn:microsoft.com/office/officeart/2018/2/layout/IconCircleList"/>
    <dgm:cxn modelId="{2F761BD2-E440-40B7-AA57-0FD8AEBCD687}" type="presParOf" srcId="{41C85A3D-219B-49FA-92B0-6DD4E2B2C6FC}" destId="{FA9A2956-E038-4C82-AF3A-F6782A086048}"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9BC8B9F3-8565-4925-AC17-FA73A1EE5A68}" type="doc">
      <dgm:prSet loTypeId="urn:microsoft.com/office/officeart/2018/2/layout/IconVerticalSolidList" loCatId="icon" qsTypeId="urn:microsoft.com/office/officeart/2005/8/quickstyle/simple1" qsCatId="simple" csTypeId="urn:microsoft.com/office/officeart/2005/8/colors/colorful1" csCatId="colorful" phldr="1"/>
      <dgm:spPr/>
      <dgm:t>
        <a:bodyPr/>
        <a:lstStyle/>
        <a:p>
          <a:endParaRPr lang="en-US"/>
        </a:p>
      </dgm:t>
    </dgm:pt>
    <dgm:pt modelId="{E5EF53D8-2BCE-4F9F-B720-9A2F2B042ACA}" type="pres">
      <dgm:prSet presAssocID="{9BC8B9F3-8565-4925-AC17-FA73A1EE5A68}" presName="root" presStyleCnt="0">
        <dgm:presLayoutVars>
          <dgm:dir/>
          <dgm:resizeHandles val="exact"/>
        </dgm:presLayoutVars>
      </dgm:prSet>
      <dgm:spPr/>
    </dgm:pt>
  </dgm:ptLst>
  <dgm:cxnLst>
    <dgm:cxn modelId="{D5B5549C-04C1-4FCA-8AB3-7890B24D9BA2}" type="presOf" srcId="{9BC8B9F3-8565-4925-AC17-FA73A1EE5A68}" destId="{E5EF53D8-2BCE-4F9F-B720-9A2F2B042ACA}" srcOrd="0"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6CFAB7B9-13F7-4E76-8CBD-D893AC66F2E8}"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C5A1D37E-9C56-4918-98A6-FF68D41A0845}">
      <dgm:prSet/>
      <dgm:spPr/>
      <dgm:t>
        <a:bodyPr/>
        <a:lstStyle/>
        <a:p>
          <a:r>
            <a:rPr lang="en-US" dirty="0"/>
            <a:t>Tree of thought Prompting</a:t>
          </a:r>
        </a:p>
      </dgm:t>
    </dgm:pt>
    <dgm:pt modelId="{8F8F5248-6C9A-4CF5-A074-3E4AA0721FDA}" type="parTrans" cxnId="{544A3FE0-A56B-4EFE-A128-E2CF2FC74BF9}">
      <dgm:prSet/>
      <dgm:spPr/>
      <dgm:t>
        <a:bodyPr/>
        <a:lstStyle/>
        <a:p>
          <a:endParaRPr lang="en-US"/>
        </a:p>
      </dgm:t>
    </dgm:pt>
    <dgm:pt modelId="{0BEE6412-2531-4A74-9E0C-65335038FDCA}" type="sibTrans" cxnId="{544A3FE0-A56B-4EFE-A128-E2CF2FC74BF9}">
      <dgm:prSet/>
      <dgm:spPr/>
      <dgm:t>
        <a:bodyPr/>
        <a:lstStyle/>
        <a:p>
          <a:endParaRPr lang="en-US"/>
        </a:p>
      </dgm:t>
    </dgm:pt>
    <dgm:pt modelId="{9CDB97FD-7CFB-4D07-84D5-7EC0193B76C8}">
      <dgm:prSet/>
      <dgm:spPr/>
      <dgm:t>
        <a:bodyPr/>
        <a:lstStyle/>
        <a:p>
          <a:r>
            <a:rPr lang="en-US" dirty="0" err="1"/>
            <a:t>DiVeRSe</a:t>
          </a:r>
          <a:r>
            <a:rPr lang="en-US" dirty="0"/>
            <a:t> Prompting</a:t>
          </a:r>
        </a:p>
      </dgm:t>
    </dgm:pt>
    <dgm:pt modelId="{DC4FEF35-DFE4-4104-984E-354CBF20F2E2}" type="parTrans" cxnId="{C85E720A-A774-41E5-A2D2-1359E6BCD273}">
      <dgm:prSet/>
      <dgm:spPr/>
      <dgm:t>
        <a:bodyPr/>
        <a:lstStyle/>
        <a:p>
          <a:endParaRPr lang="en-US"/>
        </a:p>
      </dgm:t>
    </dgm:pt>
    <dgm:pt modelId="{4D453404-1000-4E15-8DA4-26EE240A3BC4}" type="sibTrans" cxnId="{C85E720A-A774-41E5-A2D2-1359E6BCD273}">
      <dgm:prSet/>
      <dgm:spPr/>
      <dgm:t>
        <a:bodyPr/>
        <a:lstStyle/>
        <a:p>
          <a:endParaRPr lang="en-US"/>
        </a:p>
      </dgm:t>
    </dgm:pt>
    <dgm:pt modelId="{9699CCF3-C380-4FE2-9787-ED48B552274E}">
      <dgm:prSet/>
      <dgm:spPr/>
      <dgm:t>
        <a:bodyPr/>
        <a:lstStyle/>
        <a:p>
          <a:r>
            <a:rPr lang="en-US" dirty="0"/>
            <a:t>Self-Refine</a:t>
          </a:r>
        </a:p>
      </dgm:t>
    </dgm:pt>
    <dgm:pt modelId="{BFBAF664-21D9-4168-AB3E-BA14CAD7E522}" type="parTrans" cxnId="{BBC87C6F-53E6-477F-A3DF-7DCCC842BA96}">
      <dgm:prSet/>
      <dgm:spPr/>
      <dgm:t>
        <a:bodyPr/>
        <a:lstStyle/>
        <a:p>
          <a:endParaRPr lang="en-US"/>
        </a:p>
      </dgm:t>
    </dgm:pt>
    <dgm:pt modelId="{649E228C-5AFE-4BA3-A1BF-354982E00020}" type="sibTrans" cxnId="{BBC87C6F-53E6-477F-A3DF-7DCCC842BA96}">
      <dgm:prSet/>
      <dgm:spPr/>
      <dgm:t>
        <a:bodyPr/>
        <a:lstStyle/>
        <a:p>
          <a:endParaRPr lang="en-US"/>
        </a:p>
      </dgm:t>
    </dgm:pt>
    <dgm:pt modelId="{A84C21ED-AFC6-4081-874E-42B8E2A0F58A}">
      <dgm:prSet/>
      <dgm:spPr/>
      <dgm:t>
        <a:bodyPr/>
        <a:lstStyle/>
        <a:p>
          <a:r>
            <a:rPr lang="en-US" dirty="0"/>
            <a:t>Tabular Chain of Thought</a:t>
          </a:r>
        </a:p>
      </dgm:t>
    </dgm:pt>
    <dgm:pt modelId="{F4C59AED-48C4-4255-BF22-D0915F711463}" type="parTrans" cxnId="{8B6921D2-ADCD-49F0-8EF4-A5BA6BEAC550}">
      <dgm:prSet/>
      <dgm:spPr/>
      <dgm:t>
        <a:bodyPr/>
        <a:lstStyle/>
        <a:p>
          <a:endParaRPr lang="en-US"/>
        </a:p>
      </dgm:t>
    </dgm:pt>
    <dgm:pt modelId="{FC9D20CA-FFD9-4976-B8F4-193161201A20}" type="sibTrans" cxnId="{8B6921D2-ADCD-49F0-8EF4-A5BA6BEAC550}">
      <dgm:prSet/>
      <dgm:spPr/>
      <dgm:t>
        <a:bodyPr/>
        <a:lstStyle/>
        <a:p>
          <a:endParaRPr lang="en-US"/>
        </a:p>
      </dgm:t>
    </dgm:pt>
    <dgm:pt modelId="{C9056266-9F0D-41C4-9109-9464A403309C}">
      <dgm:prSet/>
      <dgm:spPr/>
      <dgm:t>
        <a:bodyPr/>
        <a:lstStyle/>
        <a:p>
          <a:r>
            <a:rPr lang="en-US" dirty="0"/>
            <a:t>Bias Prompting</a:t>
          </a:r>
        </a:p>
      </dgm:t>
    </dgm:pt>
    <dgm:pt modelId="{379A5EDE-BFC6-411E-AF97-158B21DB0240}" type="parTrans" cxnId="{AB4B7CAE-2996-40FB-B48B-69C20937747D}">
      <dgm:prSet/>
      <dgm:spPr/>
      <dgm:t>
        <a:bodyPr/>
        <a:lstStyle/>
        <a:p>
          <a:endParaRPr lang="en-US"/>
        </a:p>
      </dgm:t>
    </dgm:pt>
    <dgm:pt modelId="{BC39A196-D4BD-4638-B5DE-EBD590EFA807}" type="sibTrans" cxnId="{AB4B7CAE-2996-40FB-B48B-69C20937747D}">
      <dgm:prSet/>
      <dgm:spPr/>
      <dgm:t>
        <a:bodyPr/>
        <a:lstStyle/>
        <a:p>
          <a:endParaRPr lang="en-US"/>
        </a:p>
      </dgm:t>
    </dgm:pt>
    <dgm:pt modelId="{5DAAAFF1-2863-4EC6-A8E3-A5FA139ADC06}">
      <dgm:prSet/>
      <dgm:spPr/>
      <dgm:t>
        <a:bodyPr/>
        <a:lstStyle/>
        <a:p>
          <a:r>
            <a:rPr lang="en-US" dirty="0"/>
            <a:t>Style Prompting</a:t>
          </a:r>
        </a:p>
      </dgm:t>
    </dgm:pt>
    <dgm:pt modelId="{9218619E-BCAC-4EF1-9EAC-D83CFABBC39D}" type="parTrans" cxnId="{FB3919DB-CC0C-4A9F-B2CF-3385F33EB9D6}">
      <dgm:prSet/>
      <dgm:spPr/>
      <dgm:t>
        <a:bodyPr/>
        <a:lstStyle/>
        <a:p>
          <a:endParaRPr lang="en-US"/>
        </a:p>
      </dgm:t>
    </dgm:pt>
    <dgm:pt modelId="{9B69429E-1F4E-481C-9B69-514BEF3995A2}" type="sibTrans" cxnId="{FB3919DB-CC0C-4A9F-B2CF-3385F33EB9D6}">
      <dgm:prSet/>
      <dgm:spPr/>
      <dgm:t>
        <a:bodyPr/>
        <a:lstStyle/>
        <a:p>
          <a:endParaRPr lang="en-US"/>
        </a:p>
      </dgm:t>
    </dgm:pt>
    <dgm:pt modelId="{5CB3B84D-9F49-4065-B2F4-F9336451C73D}">
      <dgm:prSet/>
      <dgm:spPr/>
      <dgm:t>
        <a:bodyPr/>
        <a:lstStyle/>
        <a:p>
          <a:r>
            <a:rPr lang="en-US" dirty="0" err="1"/>
            <a:t>SimTom</a:t>
          </a:r>
          <a:r>
            <a:rPr lang="en-US" dirty="0"/>
            <a:t> Prompting</a:t>
          </a:r>
        </a:p>
      </dgm:t>
    </dgm:pt>
    <dgm:pt modelId="{819521B2-7337-455E-9616-61B40675CEDF}" type="parTrans" cxnId="{350C23D7-B65F-4411-B3D9-D1DCD8170FE7}">
      <dgm:prSet/>
      <dgm:spPr/>
      <dgm:t>
        <a:bodyPr/>
        <a:lstStyle/>
        <a:p>
          <a:endParaRPr lang="en-US"/>
        </a:p>
      </dgm:t>
    </dgm:pt>
    <dgm:pt modelId="{CAF513D3-333B-4E8B-BA24-64DD9A361F49}" type="sibTrans" cxnId="{350C23D7-B65F-4411-B3D9-D1DCD8170FE7}">
      <dgm:prSet/>
      <dgm:spPr/>
      <dgm:t>
        <a:bodyPr/>
        <a:lstStyle/>
        <a:p>
          <a:endParaRPr lang="en-US"/>
        </a:p>
      </dgm:t>
    </dgm:pt>
    <dgm:pt modelId="{F44CAEEB-4E0F-4D1C-93D4-F0FF4E81AEEC}" type="pres">
      <dgm:prSet presAssocID="{6CFAB7B9-13F7-4E76-8CBD-D893AC66F2E8}" presName="Name0" presStyleCnt="0">
        <dgm:presLayoutVars>
          <dgm:dir/>
          <dgm:animLvl val="lvl"/>
          <dgm:resizeHandles val="exact"/>
        </dgm:presLayoutVars>
      </dgm:prSet>
      <dgm:spPr/>
    </dgm:pt>
    <dgm:pt modelId="{54AE68FD-5922-43FA-871E-F2E1ED702C3F}" type="pres">
      <dgm:prSet presAssocID="{C5A1D37E-9C56-4918-98A6-FF68D41A0845}" presName="linNode" presStyleCnt="0"/>
      <dgm:spPr/>
    </dgm:pt>
    <dgm:pt modelId="{6816761E-4B79-4AAC-ADEF-1E3C068335A5}" type="pres">
      <dgm:prSet presAssocID="{C5A1D37E-9C56-4918-98A6-FF68D41A0845}" presName="parentText" presStyleLbl="node1" presStyleIdx="0" presStyleCnt="7">
        <dgm:presLayoutVars>
          <dgm:chMax val="1"/>
          <dgm:bulletEnabled val="1"/>
        </dgm:presLayoutVars>
      </dgm:prSet>
      <dgm:spPr/>
    </dgm:pt>
    <dgm:pt modelId="{D445ED53-8505-4D0F-B4A2-06C2AE18A03A}" type="pres">
      <dgm:prSet presAssocID="{0BEE6412-2531-4A74-9E0C-65335038FDCA}" presName="sp" presStyleCnt="0"/>
      <dgm:spPr/>
    </dgm:pt>
    <dgm:pt modelId="{1AE5349C-AA01-4D9E-ABD6-C0C3B475EFEA}" type="pres">
      <dgm:prSet presAssocID="{9CDB97FD-7CFB-4D07-84D5-7EC0193B76C8}" presName="linNode" presStyleCnt="0"/>
      <dgm:spPr/>
    </dgm:pt>
    <dgm:pt modelId="{DABC0FA7-1E0B-4C04-A925-8D4CC2FA8AA7}" type="pres">
      <dgm:prSet presAssocID="{9CDB97FD-7CFB-4D07-84D5-7EC0193B76C8}" presName="parentText" presStyleLbl="node1" presStyleIdx="1" presStyleCnt="7">
        <dgm:presLayoutVars>
          <dgm:chMax val="1"/>
          <dgm:bulletEnabled val="1"/>
        </dgm:presLayoutVars>
      </dgm:prSet>
      <dgm:spPr/>
    </dgm:pt>
    <dgm:pt modelId="{B45A5FC8-D015-4808-8BCC-DD5E812AC5EF}" type="pres">
      <dgm:prSet presAssocID="{4D453404-1000-4E15-8DA4-26EE240A3BC4}" presName="sp" presStyleCnt="0"/>
      <dgm:spPr/>
    </dgm:pt>
    <dgm:pt modelId="{C8E5C60F-E6F6-40B2-9757-C54C8BE94555}" type="pres">
      <dgm:prSet presAssocID="{9699CCF3-C380-4FE2-9787-ED48B552274E}" presName="linNode" presStyleCnt="0"/>
      <dgm:spPr/>
    </dgm:pt>
    <dgm:pt modelId="{43FCB730-DA57-4191-AAAF-7F2D14D20442}" type="pres">
      <dgm:prSet presAssocID="{9699CCF3-C380-4FE2-9787-ED48B552274E}" presName="parentText" presStyleLbl="node1" presStyleIdx="2" presStyleCnt="7">
        <dgm:presLayoutVars>
          <dgm:chMax val="1"/>
          <dgm:bulletEnabled val="1"/>
        </dgm:presLayoutVars>
      </dgm:prSet>
      <dgm:spPr/>
    </dgm:pt>
    <dgm:pt modelId="{EC766975-BE19-43E8-AB38-B8CA61CAD477}" type="pres">
      <dgm:prSet presAssocID="{649E228C-5AFE-4BA3-A1BF-354982E00020}" presName="sp" presStyleCnt="0"/>
      <dgm:spPr/>
    </dgm:pt>
    <dgm:pt modelId="{3EACC0A7-6FB4-41E5-AD05-3E747DCE3425}" type="pres">
      <dgm:prSet presAssocID="{A84C21ED-AFC6-4081-874E-42B8E2A0F58A}" presName="linNode" presStyleCnt="0"/>
      <dgm:spPr/>
    </dgm:pt>
    <dgm:pt modelId="{8E4EE8E1-28AA-437E-9FDE-D0F0493D7638}" type="pres">
      <dgm:prSet presAssocID="{A84C21ED-AFC6-4081-874E-42B8E2A0F58A}" presName="parentText" presStyleLbl="node1" presStyleIdx="3" presStyleCnt="7">
        <dgm:presLayoutVars>
          <dgm:chMax val="1"/>
          <dgm:bulletEnabled val="1"/>
        </dgm:presLayoutVars>
      </dgm:prSet>
      <dgm:spPr/>
    </dgm:pt>
    <dgm:pt modelId="{9068C107-4F7E-49D9-B52E-9D4212E4D868}" type="pres">
      <dgm:prSet presAssocID="{FC9D20CA-FFD9-4976-B8F4-193161201A20}" presName="sp" presStyleCnt="0"/>
      <dgm:spPr/>
    </dgm:pt>
    <dgm:pt modelId="{B250CB61-E466-4CCB-8CBD-B72F6C9E3A4B}" type="pres">
      <dgm:prSet presAssocID="{C9056266-9F0D-41C4-9109-9464A403309C}" presName="linNode" presStyleCnt="0"/>
      <dgm:spPr/>
    </dgm:pt>
    <dgm:pt modelId="{27770791-18A0-4A08-BE21-761E05F9E0F3}" type="pres">
      <dgm:prSet presAssocID="{C9056266-9F0D-41C4-9109-9464A403309C}" presName="parentText" presStyleLbl="node1" presStyleIdx="4" presStyleCnt="7">
        <dgm:presLayoutVars>
          <dgm:chMax val="1"/>
          <dgm:bulletEnabled val="1"/>
        </dgm:presLayoutVars>
      </dgm:prSet>
      <dgm:spPr/>
    </dgm:pt>
    <dgm:pt modelId="{1E955A39-9421-464C-BD4A-D27B60601DEE}" type="pres">
      <dgm:prSet presAssocID="{BC39A196-D4BD-4638-B5DE-EBD590EFA807}" presName="sp" presStyleCnt="0"/>
      <dgm:spPr/>
    </dgm:pt>
    <dgm:pt modelId="{F172497E-8C35-45C6-BCAC-B52078929E87}" type="pres">
      <dgm:prSet presAssocID="{5DAAAFF1-2863-4EC6-A8E3-A5FA139ADC06}" presName="linNode" presStyleCnt="0"/>
      <dgm:spPr/>
    </dgm:pt>
    <dgm:pt modelId="{774A6DFA-C532-4353-BCD2-F4C0A0B7F705}" type="pres">
      <dgm:prSet presAssocID="{5DAAAFF1-2863-4EC6-A8E3-A5FA139ADC06}" presName="parentText" presStyleLbl="node1" presStyleIdx="5" presStyleCnt="7">
        <dgm:presLayoutVars>
          <dgm:chMax val="1"/>
          <dgm:bulletEnabled val="1"/>
        </dgm:presLayoutVars>
      </dgm:prSet>
      <dgm:spPr/>
    </dgm:pt>
    <dgm:pt modelId="{2989E7BE-B6A0-4C4D-B190-ECA3AEFC5E07}" type="pres">
      <dgm:prSet presAssocID="{9B69429E-1F4E-481C-9B69-514BEF3995A2}" presName="sp" presStyleCnt="0"/>
      <dgm:spPr/>
    </dgm:pt>
    <dgm:pt modelId="{3E00EB0B-4578-48AF-8973-55B160B9B281}" type="pres">
      <dgm:prSet presAssocID="{5CB3B84D-9F49-4065-B2F4-F9336451C73D}" presName="linNode" presStyleCnt="0"/>
      <dgm:spPr/>
    </dgm:pt>
    <dgm:pt modelId="{164AB97B-9EB3-403D-83F8-E35BF3A750FD}" type="pres">
      <dgm:prSet presAssocID="{5CB3B84D-9F49-4065-B2F4-F9336451C73D}" presName="parentText" presStyleLbl="node1" presStyleIdx="6" presStyleCnt="7">
        <dgm:presLayoutVars>
          <dgm:chMax val="1"/>
          <dgm:bulletEnabled val="1"/>
        </dgm:presLayoutVars>
      </dgm:prSet>
      <dgm:spPr/>
    </dgm:pt>
  </dgm:ptLst>
  <dgm:cxnLst>
    <dgm:cxn modelId="{A5062907-D808-44B3-B145-7AE0D831842B}" type="presOf" srcId="{C5A1D37E-9C56-4918-98A6-FF68D41A0845}" destId="{6816761E-4B79-4AAC-ADEF-1E3C068335A5}" srcOrd="0" destOrd="0" presId="urn:microsoft.com/office/officeart/2005/8/layout/vList5"/>
    <dgm:cxn modelId="{C85E720A-A774-41E5-A2D2-1359E6BCD273}" srcId="{6CFAB7B9-13F7-4E76-8CBD-D893AC66F2E8}" destId="{9CDB97FD-7CFB-4D07-84D5-7EC0193B76C8}" srcOrd="1" destOrd="0" parTransId="{DC4FEF35-DFE4-4104-984E-354CBF20F2E2}" sibTransId="{4D453404-1000-4E15-8DA4-26EE240A3BC4}"/>
    <dgm:cxn modelId="{D6728B62-7BE7-479B-AA2C-E27552EA489E}" type="presOf" srcId="{6CFAB7B9-13F7-4E76-8CBD-D893AC66F2E8}" destId="{F44CAEEB-4E0F-4D1C-93D4-F0FF4E81AEEC}" srcOrd="0" destOrd="0" presId="urn:microsoft.com/office/officeart/2005/8/layout/vList5"/>
    <dgm:cxn modelId="{BBC87C6F-53E6-477F-A3DF-7DCCC842BA96}" srcId="{6CFAB7B9-13F7-4E76-8CBD-D893AC66F2E8}" destId="{9699CCF3-C380-4FE2-9787-ED48B552274E}" srcOrd="2" destOrd="0" parTransId="{BFBAF664-21D9-4168-AB3E-BA14CAD7E522}" sibTransId="{649E228C-5AFE-4BA3-A1BF-354982E00020}"/>
    <dgm:cxn modelId="{4119A09E-D227-4D84-A98F-B1A11B69DEB8}" type="presOf" srcId="{A84C21ED-AFC6-4081-874E-42B8E2A0F58A}" destId="{8E4EE8E1-28AA-437E-9FDE-D0F0493D7638}" srcOrd="0" destOrd="0" presId="urn:microsoft.com/office/officeart/2005/8/layout/vList5"/>
    <dgm:cxn modelId="{ECAFFFAB-93D7-4EA3-AE2E-FB0D426AA13D}" type="presOf" srcId="{9CDB97FD-7CFB-4D07-84D5-7EC0193B76C8}" destId="{DABC0FA7-1E0B-4C04-A925-8D4CC2FA8AA7}" srcOrd="0" destOrd="0" presId="urn:microsoft.com/office/officeart/2005/8/layout/vList5"/>
    <dgm:cxn modelId="{AB4B7CAE-2996-40FB-B48B-69C20937747D}" srcId="{6CFAB7B9-13F7-4E76-8CBD-D893AC66F2E8}" destId="{C9056266-9F0D-41C4-9109-9464A403309C}" srcOrd="4" destOrd="0" parTransId="{379A5EDE-BFC6-411E-AF97-158B21DB0240}" sibTransId="{BC39A196-D4BD-4638-B5DE-EBD590EFA807}"/>
    <dgm:cxn modelId="{CA6AB5B7-4490-4649-B104-E78E3F63FD4A}" type="presOf" srcId="{5DAAAFF1-2863-4EC6-A8E3-A5FA139ADC06}" destId="{774A6DFA-C532-4353-BCD2-F4C0A0B7F705}" srcOrd="0" destOrd="0" presId="urn:microsoft.com/office/officeart/2005/8/layout/vList5"/>
    <dgm:cxn modelId="{8B6921D2-ADCD-49F0-8EF4-A5BA6BEAC550}" srcId="{6CFAB7B9-13F7-4E76-8CBD-D893AC66F2E8}" destId="{A84C21ED-AFC6-4081-874E-42B8E2A0F58A}" srcOrd="3" destOrd="0" parTransId="{F4C59AED-48C4-4255-BF22-D0915F711463}" sibTransId="{FC9D20CA-FFD9-4976-B8F4-193161201A20}"/>
    <dgm:cxn modelId="{350C23D7-B65F-4411-B3D9-D1DCD8170FE7}" srcId="{6CFAB7B9-13F7-4E76-8CBD-D893AC66F2E8}" destId="{5CB3B84D-9F49-4065-B2F4-F9336451C73D}" srcOrd="6" destOrd="0" parTransId="{819521B2-7337-455E-9616-61B40675CEDF}" sibTransId="{CAF513D3-333B-4E8B-BA24-64DD9A361F49}"/>
    <dgm:cxn modelId="{FB3919DB-CC0C-4A9F-B2CF-3385F33EB9D6}" srcId="{6CFAB7B9-13F7-4E76-8CBD-D893AC66F2E8}" destId="{5DAAAFF1-2863-4EC6-A8E3-A5FA139ADC06}" srcOrd="5" destOrd="0" parTransId="{9218619E-BCAC-4EF1-9EAC-D83CFABBC39D}" sibTransId="{9B69429E-1F4E-481C-9B69-514BEF3995A2}"/>
    <dgm:cxn modelId="{544A3FE0-A56B-4EFE-A128-E2CF2FC74BF9}" srcId="{6CFAB7B9-13F7-4E76-8CBD-D893AC66F2E8}" destId="{C5A1D37E-9C56-4918-98A6-FF68D41A0845}" srcOrd="0" destOrd="0" parTransId="{8F8F5248-6C9A-4CF5-A074-3E4AA0721FDA}" sibTransId="{0BEE6412-2531-4A74-9E0C-65335038FDCA}"/>
    <dgm:cxn modelId="{6A9315E5-2779-48A5-B162-74C14AD9DCE0}" type="presOf" srcId="{C9056266-9F0D-41C4-9109-9464A403309C}" destId="{27770791-18A0-4A08-BE21-761E05F9E0F3}" srcOrd="0" destOrd="0" presId="urn:microsoft.com/office/officeart/2005/8/layout/vList5"/>
    <dgm:cxn modelId="{C4832BEC-8637-48C8-8E51-C55AAF30317B}" type="presOf" srcId="{5CB3B84D-9F49-4065-B2F4-F9336451C73D}" destId="{164AB97B-9EB3-403D-83F8-E35BF3A750FD}" srcOrd="0" destOrd="0" presId="urn:microsoft.com/office/officeart/2005/8/layout/vList5"/>
    <dgm:cxn modelId="{3F5E8EFF-7949-4180-A4BC-E4BC0C8FDF52}" type="presOf" srcId="{9699CCF3-C380-4FE2-9787-ED48B552274E}" destId="{43FCB730-DA57-4191-AAAF-7F2D14D20442}" srcOrd="0" destOrd="0" presId="urn:microsoft.com/office/officeart/2005/8/layout/vList5"/>
    <dgm:cxn modelId="{4D9843B1-7ACB-47BA-ABA6-6C089F4096A5}" type="presParOf" srcId="{F44CAEEB-4E0F-4D1C-93D4-F0FF4E81AEEC}" destId="{54AE68FD-5922-43FA-871E-F2E1ED702C3F}" srcOrd="0" destOrd="0" presId="urn:microsoft.com/office/officeart/2005/8/layout/vList5"/>
    <dgm:cxn modelId="{D9DFD24D-177C-44AE-B13C-0798EB4D0D8B}" type="presParOf" srcId="{54AE68FD-5922-43FA-871E-F2E1ED702C3F}" destId="{6816761E-4B79-4AAC-ADEF-1E3C068335A5}" srcOrd="0" destOrd="0" presId="urn:microsoft.com/office/officeart/2005/8/layout/vList5"/>
    <dgm:cxn modelId="{DB3352E5-79D4-4A3A-BEDA-D57DDF9B49CD}" type="presParOf" srcId="{F44CAEEB-4E0F-4D1C-93D4-F0FF4E81AEEC}" destId="{D445ED53-8505-4D0F-B4A2-06C2AE18A03A}" srcOrd="1" destOrd="0" presId="urn:microsoft.com/office/officeart/2005/8/layout/vList5"/>
    <dgm:cxn modelId="{71749606-4A15-42DE-AB4D-82ED4017FBD5}" type="presParOf" srcId="{F44CAEEB-4E0F-4D1C-93D4-F0FF4E81AEEC}" destId="{1AE5349C-AA01-4D9E-ABD6-C0C3B475EFEA}" srcOrd="2" destOrd="0" presId="urn:microsoft.com/office/officeart/2005/8/layout/vList5"/>
    <dgm:cxn modelId="{4AC075B0-9451-4C5F-A9E8-8C8D675B7520}" type="presParOf" srcId="{1AE5349C-AA01-4D9E-ABD6-C0C3B475EFEA}" destId="{DABC0FA7-1E0B-4C04-A925-8D4CC2FA8AA7}" srcOrd="0" destOrd="0" presId="urn:microsoft.com/office/officeart/2005/8/layout/vList5"/>
    <dgm:cxn modelId="{D607911A-D1CD-447B-BD6B-D1100F38EC2A}" type="presParOf" srcId="{F44CAEEB-4E0F-4D1C-93D4-F0FF4E81AEEC}" destId="{B45A5FC8-D015-4808-8BCC-DD5E812AC5EF}" srcOrd="3" destOrd="0" presId="urn:microsoft.com/office/officeart/2005/8/layout/vList5"/>
    <dgm:cxn modelId="{03F68854-DF8E-4C09-ABA2-F4BA007EED6F}" type="presParOf" srcId="{F44CAEEB-4E0F-4D1C-93D4-F0FF4E81AEEC}" destId="{C8E5C60F-E6F6-40B2-9757-C54C8BE94555}" srcOrd="4" destOrd="0" presId="urn:microsoft.com/office/officeart/2005/8/layout/vList5"/>
    <dgm:cxn modelId="{2EC8C7EF-E2F0-4870-9A9D-DCC4A75ADA37}" type="presParOf" srcId="{C8E5C60F-E6F6-40B2-9757-C54C8BE94555}" destId="{43FCB730-DA57-4191-AAAF-7F2D14D20442}" srcOrd="0" destOrd="0" presId="urn:microsoft.com/office/officeart/2005/8/layout/vList5"/>
    <dgm:cxn modelId="{7D3273EB-04B8-4275-B977-83F5D5E50033}" type="presParOf" srcId="{F44CAEEB-4E0F-4D1C-93D4-F0FF4E81AEEC}" destId="{EC766975-BE19-43E8-AB38-B8CA61CAD477}" srcOrd="5" destOrd="0" presId="urn:microsoft.com/office/officeart/2005/8/layout/vList5"/>
    <dgm:cxn modelId="{AE1C8BF9-E3CB-44AD-BC09-83EECB1B97DC}" type="presParOf" srcId="{F44CAEEB-4E0F-4D1C-93D4-F0FF4E81AEEC}" destId="{3EACC0A7-6FB4-41E5-AD05-3E747DCE3425}" srcOrd="6" destOrd="0" presId="urn:microsoft.com/office/officeart/2005/8/layout/vList5"/>
    <dgm:cxn modelId="{8327C9FE-5BAB-4C81-87A1-45ECCA1D2CA8}" type="presParOf" srcId="{3EACC0A7-6FB4-41E5-AD05-3E747DCE3425}" destId="{8E4EE8E1-28AA-437E-9FDE-D0F0493D7638}" srcOrd="0" destOrd="0" presId="urn:microsoft.com/office/officeart/2005/8/layout/vList5"/>
    <dgm:cxn modelId="{C8DA4A73-1FDE-4D8D-930E-B84DF043DE92}" type="presParOf" srcId="{F44CAEEB-4E0F-4D1C-93D4-F0FF4E81AEEC}" destId="{9068C107-4F7E-49D9-B52E-9D4212E4D868}" srcOrd="7" destOrd="0" presId="urn:microsoft.com/office/officeart/2005/8/layout/vList5"/>
    <dgm:cxn modelId="{1CD6D940-A88D-4030-A0EC-6BF152EE43CE}" type="presParOf" srcId="{F44CAEEB-4E0F-4D1C-93D4-F0FF4E81AEEC}" destId="{B250CB61-E466-4CCB-8CBD-B72F6C9E3A4B}" srcOrd="8" destOrd="0" presId="urn:microsoft.com/office/officeart/2005/8/layout/vList5"/>
    <dgm:cxn modelId="{7BF197F3-F307-47E4-8139-F78FE512460C}" type="presParOf" srcId="{B250CB61-E466-4CCB-8CBD-B72F6C9E3A4B}" destId="{27770791-18A0-4A08-BE21-761E05F9E0F3}" srcOrd="0" destOrd="0" presId="urn:microsoft.com/office/officeart/2005/8/layout/vList5"/>
    <dgm:cxn modelId="{B8B8097E-6F9A-4939-989A-879393826F90}" type="presParOf" srcId="{F44CAEEB-4E0F-4D1C-93D4-F0FF4E81AEEC}" destId="{1E955A39-9421-464C-BD4A-D27B60601DEE}" srcOrd="9" destOrd="0" presId="urn:microsoft.com/office/officeart/2005/8/layout/vList5"/>
    <dgm:cxn modelId="{FAFCCFA8-0499-41D1-8A65-39FCA46F1732}" type="presParOf" srcId="{F44CAEEB-4E0F-4D1C-93D4-F0FF4E81AEEC}" destId="{F172497E-8C35-45C6-BCAC-B52078929E87}" srcOrd="10" destOrd="0" presId="urn:microsoft.com/office/officeart/2005/8/layout/vList5"/>
    <dgm:cxn modelId="{BE2B9C02-26CE-43AF-A49E-921C053E2319}" type="presParOf" srcId="{F172497E-8C35-45C6-BCAC-B52078929E87}" destId="{774A6DFA-C532-4353-BCD2-F4C0A0B7F705}" srcOrd="0" destOrd="0" presId="urn:microsoft.com/office/officeart/2005/8/layout/vList5"/>
    <dgm:cxn modelId="{E5B4A182-2BB8-477D-9FC3-ED1ED9F9707D}" type="presParOf" srcId="{F44CAEEB-4E0F-4D1C-93D4-F0FF4E81AEEC}" destId="{2989E7BE-B6A0-4C4D-B190-ECA3AEFC5E07}" srcOrd="11" destOrd="0" presId="urn:microsoft.com/office/officeart/2005/8/layout/vList5"/>
    <dgm:cxn modelId="{9F50B74E-23C1-4069-BA4D-3515B92D70EF}" type="presParOf" srcId="{F44CAEEB-4E0F-4D1C-93D4-F0FF4E81AEEC}" destId="{3E00EB0B-4578-48AF-8973-55B160B9B281}" srcOrd="12" destOrd="0" presId="urn:microsoft.com/office/officeart/2005/8/layout/vList5"/>
    <dgm:cxn modelId="{4430FAB7-0521-4881-8202-E198E62F20F1}" type="presParOf" srcId="{3E00EB0B-4578-48AF-8973-55B160B9B281}" destId="{164AB97B-9EB3-403D-83F8-E35BF3A750FD}" srcOrd="0"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6CFAB7B9-13F7-4E76-8CBD-D893AC66F2E8}"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C5A1D37E-9C56-4918-98A6-FF68D41A0845}">
      <dgm:prSet/>
      <dgm:spPr/>
      <dgm:t>
        <a:bodyPr/>
        <a:lstStyle/>
        <a:p>
          <a:r>
            <a:rPr lang="en-US" dirty="0"/>
            <a:t>Prompt</a:t>
          </a:r>
        </a:p>
      </dgm:t>
    </dgm:pt>
    <dgm:pt modelId="{8F8F5248-6C9A-4CF5-A074-3E4AA0721FDA}" type="parTrans" cxnId="{544A3FE0-A56B-4EFE-A128-E2CF2FC74BF9}">
      <dgm:prSet/>
      <dgm:spPr/>
      <dgm:t>
        <a:bodyPr/>
        <a:lstStyle/>
        <a:p>
          <a:endParaRPr lang="en-US"/>
        </a:p>
      </dgm:t>
    </dgm:pt>
    <dgm:pt modelId="{0BEE6412-2531-4A74-9E0C-65335038FDCA}" type="sibTrans" cxnId="{544A3FE0-A56B-4EFE-A128-E2CF2FC74BF9}">
      <dgm:prSet/>
      <dgm:spPr/>
      <dgm:t>
        <a:bodyPr/>
        <a:lstStyle/>
        <a:p>
          <a:endParaRPr lang="en-US"/>
        </a:p>
      </dgm:t>
    </dgm:pt>
    <dgm:pt modelId="{F44CAEEB-4E0F-4D1C-93D4-F0FF4E81AEEC}" type="pres">
      <dgm:prSet presAssocID="{6CFAB7B9-13F7-4E76-8CBD-D893AC66F2E8}" presName="Name0" presStyleCnt="0">
        <dgm:presLayoutVars>
          <dgm:dir/>
          <dgm:animLvl val="lvl"/>
          <dgm:resizeHandles val="exact"/>
        </dgm:presLayoutVars>
      </dgm:prSet>
      <dgm:spPr/>
    </dgm:pt>
    <dgm:pt modelId="{54AE68FD-5922-43FA-871E-F2E1ED702C3F}" type="pres">
      <dgm:prSet presAssocID="{C5A1D37E-9C56-4918-98A6-FF68D41A0845}" presName="linNode" presStyleCnt="0"/>
      <dgm:spPr/>
    </dgm:pt>
    <dgm:pt modelId="{6816761E-4B79-4AAC-ADEF-1E3C068335A5}" type="pres">
      <dgm:prSet presAssocID="{C5A1D37E-9C56-4918-98A6-FF68D41A0845}" presName="parentText" presStyleLbl="node1" presStyleIdx="0" presStyleCnt="1">
        <dgm:presLayoutVars>
          <dgm:chMax val="1"/>
          <dgm:bulletEnabled val="1"/>
        </dgm:presLayoutVars>
      </dgm:prSet>
      <dgm:spPr/>
    </dgm:pt>
  </dgm:ptLst>
  <dgm:cxnLst>
    <dgm:cxn modelId="{A5062907-D808-44B3-B145-7AE0D831842B}" type="presOf" srcId="{C5A1D37E-9C56-4918-98A6-FF68D41A0845}" destId="{6816761E-4B79-4AAC-ADEF-1E3C068335A5}" srcOrd="0" destOrd="0" presId="urn:microsoft.com/office/officeart/2005/8/layout/vList5"/>
    <dgm:cxn modelId="{D6728B62-7BE7-479B-AA2C-E27552EA489E}" type="presOf" srcId="{6CFAB7B9-13F7-4E76-8CBD-D893AC66F2E8}" destId="{F44CAEEB-4E0F-4D1C-93D4-F0FF4E81AEEC}" srcOrd="0" destOrd="0" presId="urn:microsoft.com/office/officeart/2005/8/layout/vList5"/>
    <dgm:cxn modelId="{544A3FE0-A56B-4EFE-A128-E2CF2FC74BF9}" srcId="{6CFAB7B9-13F7-4E76-8CBD-D893AC66F2E8}" destId="{C5A1D37E-9C56-4918-98A6-FF68D41A0845}" srcOrd="0" destOrd="0" parTransId="{8F8F5248-6C9A-4CF5-A074-3E4AA0721FDA}" sibTransId="{0BEE6412-2531-4A74-9E0C-65335038FDCA}"/>
    <dgm:cxn modelId="{4D9843B1-7ACB-47BA-ABA6-6C089F4096A5}" type="presParOf" srcId="{F44CAEEB-4E0F-4D1C-93D4-F0FF4E81AEEC}" destId="{54AE68FD-5922-43FA-871E-F2E1ED702C3F}" srcOrd="0" destOrd="0" presId="urn:microsoft.com/office/officeart/2005/8/layout/vList5"/>
    <dgm:cxn modelId="{D9DFD24D-177C-44AE-B13C-0798EB4D0D8B}" type="presParOf" srcId="{54AE68FD-5922-43FA-871E-F2E1ED702C3F}" destId="{6816761E-4B79-4AAC-ADEF-1E3C068335A5}" srcOrd="0"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12CEC052-6215-4075-9D5C-FB55211595B3}" type="doc">
      <dgm:prSet loTypeId="urn:microsoft.com/office/officeart/2016/7/layout/VerticalSolidActionList" loCatId="List" qsTypeId="urn:microsoft.com/office/officeart/2005/8/quickstyle/simple1" qsCatId="simple" csTypeId="urn:microsoft.com/office/officeart/2005/8/colors/accent1_2" csCatId="accent1" phldr="1"/>
      <dgm:spPr/>
      <dgm:t>
        <a:bodyPr/>
        <a:lstStyle/>
        <a:p>
          <a:endParaRPr lang="en-US"/>
        </a:p>
      </dgm:t>
    </dgm:pt>
    <dgm:pt modelId="{F71C3955-C398-493F-9036-36B5FE9E57A4}">
      <dgm:prSet phldrT="[Text]"/>
      <dgm:spPr/>
      <dgm:t>
        <a:bodyPr/>
        <a:lstStyle/>
        <a:p>
          <a:r>
            <a:rPr lang="en-US" dirty="0"/>
            <a:t>Prompt</a:t>
          </a:r>
        </a:p>
      </dgm:t>
    </dgm:pt>
    <dgm:pt modelId="{07CE195D-231F-4B4C-BC13-0B7E4223C345}" type="parTrans" cxnId="{896D5FDB-B04E-433C-B992-ED0184886727}">
      <dgm:prSet/>
      <dgm:spPr/>
      <dgm:t>
        <a:bodyPr/>
        <a:lstStyle/>
        <a:p>
          <a:endParaRPr lang="en-US"/>
        </a:p>
      </dgm:t>
    </dgm:pt>
    <dgm:pt modelId="{19DEC970-C7E2-4F14-89BC-59275A512EDF}" type="sibTrans" cxnId="{896D5FDB-B04E-433C-B992-ED0184886727}">
      <dgm:prSet/>
      <dgm:spPr/>
      <dgm:t>
        <a:bodyPr/>
        <a:lstStyle/>
        <a:p>
          <a:endParaRPr lang="en-US"/>
        </a:p>
      </dgm:t>
    </dgm:pt>
    <dgm:pt modelId="{907613B0-E2FB-44B5-9801-865C26CAD19B}">
      <dgm:prSet phldrT="[Text]"/>
      <dgm:spPr/>
      <dgm:t>
        <a:bodyPr/>
        <a:lstStyle/>
        <a:p>
          <a:r>
            <a:rPr lang="en-US" b="0" i="0" dirty="0"/>
            <a:t>User provides a prompt (input text)</a:t>
          </a:r>
          <a:endParaRPr lang="en-US" dirty="0"/>
        </a:p>
      </dgm:t>
    </dgm:pt>
    <dgm:pt modelId="{8A130E9F-7F67-4283-A489-99AF29F306F4}" type="parTrans" cxnId="{B0F508C0-F0EC-40A5-8751-ED2D4478E0C8}">
      <dgm:prSet/>
      <dgm:spPr/>
      <dgm:t>
        <a:bodyPr/>
        <a:lstStyle/>
        <a:p>
          <a:endParaRPr lang="en-US"/>
        </a:p>
      </dgm:t>
    </dgm:pt>
    <dgm:pt modelId="{D91A679D-0630-479C-B7B8-A97CE72A70F8}" type="sibTrans" cxnId="{B0F508C0-F0EC-40A5-8751-ED2D4478E0C8}">
      <dgm:prSet/>
      <dgm:spPr/>
      <dgm:t>
        <a:bodyPr/>
        <a:lstStyle/>
        <a:p>
          <a:endParaRPr lang="en-US"/>
        </a:p>
      </dgm:t>
    </dgm:pt>
    <dgm:pt modelId="{34E783B3-CE4B-42D8-8DD4-D8D28BE96FAE}">
      <dgm:prSet phldrT="[Text]"/>
      <dgm:spPr/>
      <dgm:t>
        <a:bodyPr/>
        <a:lstStyle/>
        <a:p>
          <a:r>
            <a:rPr lang="en-US" dirty="0"/>
            <a:t>Tokens</a:t>
          </a:r>
        </a:p>
      </dgm:t>
    </dgm:pt>
    <dgm:pt modelId="{63F6DD90-643D-43A8-8865-EC24084F4812}" type="parTrans" cxnId="{0E78D83E-BF0B-4244-9A9F-F9C66CC72C86}">
      <dgm:prSet/>
      <dgm:spPr/>
      <dgm:t>
        <a:bodyPr/>
        <a:lstStyle/>
        <a:p>
          <a:endParaRPr lang="en-US"/>
        </a:p>
      </dgm:t>
    </dgm:pt>
    <dgm:pt modelId="{E2552929-E52D-4118-A2E8-6F242DA2B89C}" type="sibTrans" cxnId="{0E78D83E-BF0B-4244-9A9F-F9C66CC72C86}">
      <dgm:prSet/>
      <dgm:spPr/>
      <dgm:t>
        <a:bodyPr/>
        <a:lstStyle/>
        <a:p>
          <a:endParaRPr lang="en-US"/>
        </a:p>
      </dgm:t>
    </dgm:pt>
    <dgm:pt modelId="{847A6062-37AE-456F-8316-B3F9DB0C56C0}">
      <dgm:prSet phldrT="[Text]"/>
      <dgm:spPr/>
      <dgm:t>
        <a:bodyPr/>
        <a:lstStyle/>
        <a:p>
          <a:r>
            <a:rPr lang="en-US" b="0" i="0" dirty="0"/>
            <a:t>LLM splits the prompt into smaller units called tokens</a:t>
          </a:r>
          <a:endParaRPr lang="en-US" dirty="0"/>
        </a:p>
      </dgm:t>
    </dgm:pt>
    <dgm:pt modelId="{9DFD2F49-A233-47C6-92F8-E49F25C70A1B}" type="parTrans" cxnId="{565C8684-82A8-4E4E-92DB-B55AE7615F36}">
      <dgm:prSet/>
      <dgm:spPr/>
      <dgm:t>
        <a:bodyPr/>
        <a:lstStyle/>
        <a:p>
          <a:endParaRPr lang="en-US"/>
        </a:p>
      </dgm:t>
    </dgm:pt>
    <dgm:pt modelId="{37A2A50F-0576-4C38-A183-6B4E49E7B292}" type="sibTrans" cxnId="{565C8684-82A8-4E4E-92DB-B55AE7615F36}">
      <dgm:prSet/>
      <dgm:spPr/>
      <dgm:t>
        <a:bodyPr/>
        <a:lstStyle/>
        <a:p>
          <a:endParaRPr lang="en-US"/>
        </a:p>
      </dgm:t>
    </dgm:pt>
    <dgm:pt modelId="{41FBD709-2AA1-4F63-B147-4358FEED3FA4}">
      <dgm:prSet phldrT="[Text]"/>
      <dgm:spPr/>
      <dgm:t>
        <a:bodyPr/>
        <a:lstStyle/>
        <a:p>
          <a:r>
            <a:rPr lang="en-US" dirty="0"/>
            <a:t>Embedding</a:t>
          </a:r>
        </a:p>
      </dgm:t>
    </dgm:pt>
    <dgm:pt modelId="{6A998EE5-CD19-4B25-98B4-4E9A15697C3D}" type="parTrans" cxnId="{0EB9EA4C-B4F8-439D-8FA1-5CDFA98B306E}">
      <dgm:prSet/>
      <dgm:spPr/>
      <dgm:t>
        <a:bodyPr/>
        <a:lstStyle/>
        <a:p>
          <a:endParaRPr lang="en-US"/>
        </a:p>
      </dgm:t>
    </dgm:pt>
    <dgm:pt modelId="{E55E6B04-4143-4E5D-AA45-E6734C3EEAD3}" type="sibTrans" cxnId="{0EB9EA4C-B4F8-439D-8FA1-5CDFA98B306E}">
      <dgm:prSet/>
      <dgm:spPr/>
      <dgm:t>
        <a:bodyPr/>
        <a:lstStyle/>
        <a:p>
          <a:endParaRPr lang="en-US"/>
        </a:p>
      </dgm:t>
    </dgm:pt>
    <dgm:pt modelId="{C0599793-A993-4823-A7CC-5A60E23F30ED}">
      <dgm:prSet phldrT="[Text]"/>
      <dgm:spPr/>
      <dgm:t>
        <a:bodyPr/>
        <a:lstStyle/>
        <a:p>
          <a:r>
            <a:rPr lang="en-US" b="0" i="0" dirty="0"/>
            <a:t>Each token is converted into a numerical vector (embedding).</a:t>
          </a:r>
          <a:endParaRPr lang="en-US" dirty="0"/>
        </a:p>
      </dgm:t>
    </dgm:pt>
    <dgm:pt modelId="{D0426437-0D00-4937-83D7-2CA92AA27C12}" type="parTrans" cxnId="{0B81479E-FF43-4DB7-A656-3EF75AE7B771}">
      <dgm:prSet/>
      <dgm:spPr/>
      <dgm:t>
        <a:bodyPr/>
        <a:lstStyle/>
        <a:p>
          <a:endParaRPr lang="en-US"/>
        </a:p>
      </dgm:t>
    </dgm:pt>
    <dgm:pt modelId="{E3E10C83-03CD-401B-AF9A-7D647E040E95}" type="sibTrans" cxnId="{0B81479E-FF43-4DB7-A656-3EF75AE7B771}">
      <dgm:prSet/>
      <dgm:spPr/>
      <dgm:t>
        <a:bodyPr/>
        <a:lstStyle/>
        <a:p>
          <a:endParaRPr lang="en-US"/>
        </a:p>
      </dgm:t>
    </dgm:pt>
    <dgm:pt modelId="{A2756DA0-E93F-4B28-B631-C88007A0ABE0}">
      <dgm:prSet/>
      <dgm:spPr/>
      <dgm:t>
        <a:bodyPr/>
        <a:lstStyle/>
        <a:p>
          <a:r>
            <a:rPr lang="en-US" b="0" i="0" dirty="0"/>
            <a:t>Self-Attention</a:t>
          </a:r>
          <a:endParaRPr lang="en-US" dirty="0"/>
        </a:p>
      </dgm:t>
    </dgm:pt>
    <dgm:pt modelId="{4570EBE4-5DCB-49B4-B5B9-35726876176A}" type="parTrans" cxnId="{A23F57CF-AAEE-4586-9BE2-04583F7C98BF}">
      <dgm:prSet/>
      <dgm:spPr/>
      <dgm:t>
        <a:bodyPr/>
        <a:lstStyle/>
        <a:p>
          <a:endParaRPr lang="en-US"/>
        </a:p>
      </dgm:t>
    </dgm:pt>
    <dgm:pt modelId="{5C9ED387-2B73-4834-975B-285F3397EFE3}" type="sibTrans" cxnId="{A23F57CF-AAEE-4586-9BE2-04583F7C98BF}">
      <dgm:prSet/>
      <dgm:spPr/>
      <dgm:t>
        <a:bodyPr/>
        <a:lstStyle/>
        <a:p>
          <a:endParaRPr lang="en-US"/>
        </a:p>
      </dgm:t>
    </dgm:pt>
    <dgm:pt modelId="{768016DE-B230-4232-9FC6-39B8366E3246}">
      <dgm:prSet/>
      <dgm:spPr/>
      <dgm:t>
        <a:bodyPr/>
        <a:lstStyle/>
        <a:p>
          <a:r>
            <a:rPr lang="en-US" b="0" i="0" dirty="0"/>
            <a:t>Model identifies relationships and context among tokens using transformer layers</a:t>
          </a:r>
          <a:endParaRPr lang="en-US" dirty="0"/>
        </a:p>
      </dgm:t>
    </dgm:pt>
    <dgm:pt modelId="{635051E3-0A24-4655-B93C-0D5FFF81A157}" type="parTrans" cxnId="{BA1F0C86-9161-43E3-ABAB-578BAC01A31C}">
      <dgm:prSet/>
      <dgm:spPr/>
      <dgm:t>
        <a:bodyPr/>
        <a:lstStyle/>
        <a:p>
          <a:endParaRPr lang="en-US"/>
        </a:p>
      </dgm:t>
    </dgm:pt>
    <dgm:pt modelId="{B3F45952-E457-4A08-9BA4-B286C4ADDBB3}" type="sibTrans" cxnId="{BA1F0C86-9161-43E3-ABAB-578BAC01A31C}">
      <dgm:prSet/>
      <dgm:spPr/>
      <dgm:t>
        <a:bodyPr/>
        <a:lstStyle/>
        <a:p>
          <a:endParaRPr lang="en-US"/>
        </a:p>
      </dgm:t>
    </dgm:pt>
    <dgm:pt modelId="{8427C68F-2B41-41FB-A376-A00C0CB2660B}">
      <dgm:prSet/>
      <dgm:spPr/>
      <dgm:t>
        <a:bodyPr/>
        <a:lstStyle/>
        <a:p>
          <a:r>
            <a:rPr lang="en-US" dirty="0"/>
            <a:t>Transformer Mechanism – technical term</a:t>
          </a:r>
        </a:p>
      </dgm:t>
    </dgm:pt>
    <dgm:pt modelId="{C013ECE4-0110-4166-9B3E-F9532E3FAC47}" type="parTrans" cxnId="{AD74EA19-35C3-49C8-80CE-0287EF626408}">
      <dgm:prSet/>
      <dgm:spPr/>
      <dgm:t>
        <a:bodyPr/>
        <a:lstStyle/>
        <a:p>
          <a:endParaRPr lang="en-US"/>
        </a:p>
      </dgm:t>
    </dgm:pt>
    <dgm:pt modelId="{B38E1939-5F53-4639-97E8-B14945C0E863}" type="sibTrans" cxnId="{AD74EA19-35C3-49C8-80CE-0287EF626408}">
      <dgm:prSet/>
      <dgm:spPr/>
      <dgm:t>
        <a:bodyPr/>
        <a:lstStyle/>
        <a:p>
          <a:endParaRPr lang="en-US"/>
        </a:p>
      </dgm:t>
    </dgm:pt>
    <dgm:pt modelId="{1CE76356-5B46-42D4-AE99-3C0FE186818C}">
      <dgm:prSet/>
      <dgm:spPr/>
      <dgm:t>
        <a:bodyPr/>
        <a:lstStyle/>
        <a:p>
          <a:r>
            <a:rPr lang="en-US" dirty="0"/>
            <a:t>Prediction	</a:t>
          </a:r>
        </a:p>
      </dgm:t>
    </dgm:pt>
    <dgm:pt modelId="{7FFBCD77-10DE-4C30-968B-99954A7CC27A}" type="parTrans" cxnId="{B9120D30-1387-4C49-8A84-F17A0F4709FF}">
      <dgm:prSet/>
      <dgm:spPr/>
      <dgm:t>
        <a:bodyPr/>
        <a:lstStyle/>
        <a:p>
          <a:endParaRPr lang="en-US"/>
        </a:p>
      </dgm:t>
    </dgm:pt>
    <dgm:pt modelId="{5B15D4A1-FED5-4D58-83B8-819AD76B4B68}" type="sibTrans" cxnId="{B9120D30-1387-4C49-8A84-F17A0F4709FF}">
      <dgm:prSet/>
      <dgm:spPr/>
      <dgm:t>
        <a:bodyPr/>
        <a:lstStyle/>
        <a:p>
          <a:endParaRPr lang="en-US"/>
        </a:p>
      </dgm:t>
    </dgm:pt>
    <dgm:pt modelId="{D4F847A5-F830-4A54-9913-FE7CAE2D3DCA}">
      <dgm:prSet/>
      <dgm:spPr/>
      <dgm:t>
        <a:bodyPr/>
        <a:lstStyle/>
        <a:p>
          <a:r>
            <a:rPr lang="en-US" b="0" i="0" dirty="0"/>
            <a:t>Model predicts the next word or token using probabilities from training data</a:t>
          </a:r>
          <a:endParaRPr lang="en-US" dirty="0"/>
        </a:p>
      </dgm:t>
    </dgm:pt>
    <dgm:pt modelId="{1AB8781F-8E58-462F-BD7B-2C948C63674F}" type="parTrans" cxnId="{B945A89F-B196-488B-8DFA-1EF823C92619}">
      <dgm:prSet/>
      <dgm:spPr/>
      <dgm:t>
        <a:bodyPr/>
        <a:lstStyle/>
        <a:p>
          <a:endParaRPr lang="en-US"/>
        </a:p>
      </dgm:t>
    </dgm:pt>
    <dgm:pt modelId="{D34AA13A-3F9E-4B4B-8630-846C143D21D2}" type="sibTrans" cxnId="{B945A89F-B196-488B-8DFA-1EF823C92619}">
      <dgm:prSet/>
      <dgm:spPr/>
      <dgm:t>
        <a:bodyPr/>
        <a:lstStyle/>
        <a:p>
          <a:endParaRPr lang="en-US"/>
        </a:p>
      </dgm:t>
    </dgm:pt>
    <dgm:pt modelId="{0609223E-DB02-4947-9382-4C8854B13692}">
      <dgm:prSet/>
      <dgm:spPr/>
      <dgm:t>
        <a:bodyPr/>
        <a:lstStyle/>
        <a:p>
          <a:r>
            <a:rPr lang="en-US" dirty="0"/>
            <a:t>Pre-trained model information scanning</a:t>
          </a:r>
        </a:p>
      </dgm:t>
    </dgm:pt>
    <dgm:pt modelId="{74C1D23F-BF24-4017-B179-027D939F8CD0}" type="parTrans" cxnId="{6D29C045-E1F5-45E2-9C20-8D97C89454EA}">
      <dgm:prSet/>
      <dgm:spPr/>
      <dgm:t>
        <a:bodyPr/>
        <a:lstStyle/>
        <a:p>
          <a:endParaRPr lang="en-US"/>
        </a:p>
      </dgm:t>
    </dgm:pt>
    <dgm:pt modelId="{59C86D80-8448-4082-878A-573A11FE2C13}" type="sibTrans" cxnId="{6D29C045-E1F5-45E2-9C20-8D97C89454EA}">
      <dgm:prSet/>
      <dgm:spPr/>
      <dgm:t>
        <a:bodyPr/>
        <a:lstStyle/>
        <a:p>
          <a:endParaRPr lang="en-US"/>
        </a:p>
      </dgm:t>
    </dgm:pt>
    <dgm:pt modelId="{65F25260-31B7-484A-A158-78990BB3F703}">
      <dgm:prSet/>
      <dgm:spPr/>
      <dgm:t>
        <a:bodyPr/>
        <a:lstStyle/>
        <a:p>
          <a:r>
            <a:rPr lang="en-US" dirty="0"/>
            <a:t>Response Generation</a:t>
          </a:r>
        </a:p>
      </dgm:t>
    </dgm:pt>
    <dgm:pt modelId="{8CEC16D8-15F6-4A8D-B8EF-1DAFAD58D813}" type="parTrans" cxnId="{9B181D1D-B9C6-47A4-B288-8B6ABC67A865}">
      <dgm:prSet/>
      <dgm:spPr/>
      <dgm:t>
        <a:bodyPr/>
        <a:lstStyle/>
        <a:p>
          <a:endParaRPr lang="en-US"/>
        </a:p>
      </dgm:t>
    </dgm:pt>
    <dgm:pt modelId="{A608FD8E-718C-49CA-AA59-8BE9239FCBCD}" type="sibTrans" cxnId="{9B181D1D-B9C6-47A4-B288-8B6ABC67A865}">
      <dgm:prSet/>
      <dgm:spPr/>
      <dgm:t>
        <a:bodyPr/>
        <a:lstStyle/>
        <a:p>
          <a:endParaRPr lang="en-US"/>
        </a:p>
      </dgm:t>
    </dgm:pt>
    <dgm:pt modelId="{2A9F2CCD-9B5F-4449-AE3E-3CC9A03F7BF3}">
      <dgm:prSet/>
      <dgm:spPr/>
      <dgm:t>
        <a:bodyPr/>
        <a:lstStyle/>
        <a:p>
          <a:r>
            <a:rPr lang="en-US" b="0" i="0" dirty="0"/>
            <a:t>Model generates the final response based on predictions</a:t>
          </a:r>
          <a:endParaRPr lang="en-US" dirty="0"/>
        </a:p>
      </dgm:t>
    </dgm:pt>
    <dgm:pt modelId="{D0B4460C-2D1D-4A6C-A0EF-E1B3BE6D7C78}" type="parTrans" cxnId="{654E8C06-6025-4C7E-8BC6-BA06DAD0135C}">
      <dgm:prSet/>
      <dgm:spPr/>
      <dgm:t>
        <a:bodyPr/>
        <a:lstStyle/>
        <a:p>
          <a:endParaRPr lang="en-US"/>
        </a:p>
      </dgm:t>
    </dgm:pt>
    <dgm:pt modelId="{9AB21D18-62B0-4A85-8399-67E6244DA4DB}" type="sibTrans" cxnId="{654E8C06-6025-4C7E-8BC6-BA06DAD0135C}">
      <dgm:prSet/>
      <dgm:spPr/>
      <dgm:t>
        <a:bodyPr/>
        <a:lstStyle/>
        <a:p>
          <a:endParaRPr lang="en-US"/>
        </a:p>
      </dgm:t>
    </dgm:pt>
    <dgm:pt modelId="{45767A37-65A8-4C81-9BDF-8A5D837914EA}" type="pres">
      <dgm:prSet presAssocID="{12CEC052-6215-4075-9D5C-FB55211595B3}" presName="Name0" presStyleCnt="0">
        <dgm:presLayoutVars>
          <dgm:dir/>
          <dgm:animLvl val="lvl"/>
          <dgm:resizeHandles val="exact"/>
        </dgm:presLayoutVars>
      </dgm:prSet>
      <dgm:spPr/>
    </dgm:pt>
    <dgm:pt modelId="{4981CE54-A712-4EA1-B557-F28A48E009BC}" type="pres">
      <dgm:prSet presAssocID="{F71C3955-C398-493F-9036-36B5FE9E57A4}" presName="linNode" presStyleCnt="0"/>
      <dgm:spPr/>
    </dgm:pt>
    <dgm:pt modelId="{195575DD-494C-4762-B1FC-F1010E2342C4}" type="pres">
      <dgm:prSet presAssocID="{F71C3955-C398-493F-9036-36B5FE9E57A4}" presName="parentText" presStyleLbl="alignNode1" presStyleIdx="0" presStyleCnt="6">
        <dgm:presLayoutVars>
          <dgm:chMax val="1"/>
          <dgm:bulletEnabled/>
        </dgm:presLayoutVars>
      </dgm:prSet>
      <dgm:spPr/>
    </dgm:pt>
    <dgm:pt modelId="{32CB3266-CCBC-4FE0-82A9-D8D9AF2FF9DE}" type="pres">
      <dgm:prSet presAssocID="{F71C3955-C398-493F-9036-36B5FE9E57A4}" presName="descendantText" presStyleLbl="alignAccFollowNode1" presStyleIdx="0" presStyleCnt="6">
        <dgm:presLayoutVars>
          <dgm:bulletEnabled/>
        </dgm:presLayoutVars>
      </dgm:prSet>
      <dgm:spPr/>
    </dgm:pt>
    <dgm:pt modelId="{778E3166-0D47-4796-AC54-A998FE1E410E}" type="pres">
      <dgm:prSet presAssocID="{19DEC970-C7E2-4F14-89BC-59275A512EDF}" presName="sp" presStyleCnt="0"/>
      <dgm:spPr/>
    </dgm:pt>
    <dgm:pt modelId="{FD10113F-D440-4B90-AF0F-2B20A7B40089}" type="pres">
      <dgm:prSet presAssocID="{34E783B3-CE4B-42D8-8DD4-D8D28BE96FAE}" presName="linNode" presStyleCnt="0"/>
      <dgm:spPr/>
    </dgm:pt>
    <dgm:pt modelId="{C09A5337-CCF8-45D6-966C-8FE98AA71CCA}" type="pres">
      <dgm:prSet presAssocID="{34E783B3-CE4B-42D8-8DD4-D8D28BE96FAE}" presName="parentText" presStyleLbl="alignNode1" presStyleIdx="1" presStyleCnt="6">
        <dgm:presLayoutVars>
          <dgm:chMax val="1"/>
          <dgm:bulletEnabled/>
        </dgm:presLayoutVars>
      </dgm:prSet>
      <dgm:spPr/>
    </dgm:pt>
    <dgm:pt modelId="{6BE3D7AF-FF04-489B-A4A6-B60482B12456}" type="pres">
      <dgm:prSet presAssocID="{34E783B3-CE4B-42D8-8DD4-D8D28BE96FAE}" presName="descendantText" presStyleLbl="alignAccFollowNode1" presStyleIdx="1" presStyleCnt="6">
        <dgm:presLayoutVars>
          <dgm:bulletEnabled/>
        </dgm:presLayoutVars>
      </dgm:prSet>
      <dgm:spPr/>
    </dgm:pt>
    <dgm:pt modelId="{40A7B810-820B-406E-93F7-DF207DFDF959}" type="pres">
      <dgm:prSet presAssocID="{E2552929-E52D-4118-A2E8-6F242DA2B89C}" presName="sp" presStyleCnt="0"/>
      <dgm:spPr/>
    </dgm:pt>
    <dgm:pt modelId="{D070A2BE-4B96-4FAE-8B94-38DEA66E78F1}" type="pres">
      <dgm:prSet presAssocID="{41FBD709-2AA1-4F63-B147-4358FEED3FA4}" presName="linNode" presStyleCnt="0"/>
      <dgm:spPr/>
    </dgm:pt>
    <dgm:pt modelId="{F43DC549-0BFF-443B-9121-F08D896990F4}" type="pres">
      <dgm:prSet presAssocID="{41FBD709-2AA1-4F63-B147-4358FEED3FA4}" presName="parentText" presStyleLbl="alignNode1" presStyleIdx="2" presStyleCnt="6">
        <dgm:presLayoutVars>
          <dgm:chMax val="1"/>
          <dgm:bulletEnabled/>
        </dgm:presLayoutVars>
      </dgm:prSet>
      <dgm:spPr/>
    </dgm:pt>
    <dgm:pt modelId="{72516434-C9E8-406A-8F0D-6BDBC3BCA9D3}" type="pres">
      <dgm:prSet presAssocID="{41FBD709-2AA1-4F63-B147-4358FEED3FA4}" presName="descendantText" presStyleLbl="alignAccFollowNode1" presStyleIdx="2" presStyleCnt="6">
        <dgm:presLayoutVars>
          <dgm:bulletEnabled/>
        </dgm:presLayoutVars>
      </dgm:prSet>
      <dgm:spPr/>
    </dgm:pt>
    <dgm:pt modelId="{5409FBE4-1D1C-4A54-8E20-75A89B3C8662}" type="pres">
      <dgm:prSet presAssocID="{E55E6B04-4143-4E5D-AA45-E6734C3EEAD3}" presName="sp" presStyleCnt="0"/>
      <dgm:spPr/>
    </dgm:pt>
    <dgm:pt modelId="{2FFDC1F3-5B7F-42CA-AA4C-CA035BD44E30}" type="pres">
      <dgm:prSet presAssocID="{A2756DA0-E93F-4B28-B631-C88007A0ABE0}" presName="linNode" presStyleCnt="0"/>
      <dgm:spPr/>
    </dgm:pt>
    <dgm:pt modelId="{F84C1832-27E1-4F91-9843-7CD178A69803}" type="pres">
      <dgm:prSet presAssocID="{A2756DA0-E93F-4B28-B631-C88007A0ABE0}" presName="parentText" presStyleLbl="alignNode1" presStyleIdx="3" presStyleCnt="6">
        <dgm:presLayoutVars>
          <dgm:chMax val="1"/>
          <dgm:bulletEnabled/>
        </dgm:presLayoutVars>
      </dgm:prSet>
      <dgm:spPr/>
    </dgm:pt>
    <dgm:pt modelId="{22D479D2-0976-4A44-B6A8-135CE4711672}" type="pres">
      <dgm:prSet presAssocID="{A2756DA0-E93F-4B28-B631-C88007A0ABE0}" presName="descendantText" presStyleLbl="alignAccFollowNode1" presStyleIdx="3" presStyleCnt="6">
        <dgm:presLayoutVars>
          <dgm:bulletEnabled/>
        </dgm:presLayoutVars>
      </dgm:prSet>
      <dgm:spPr/>
    </dgm:pt>
    <dgm:pt modelId="{C6C7AEC0-888E-4A11-AC65-862E6AF5920A}" type="pres">
      <dgm:prSet presAssocID="{5C9ED387-2B73-4834-975B-285F3397EFE3}" presName="sp" presStyleCnt="0"/>
      <dgm:spPr/>
    </dgm:pt>
    <dgm:pt modelId="{32D1F4D9-6CA2-4056-964E-AE2301A414ED}" type="pres">
      <dgm:prSet presAssocID="{1CE76356-5B46-42D4-AE99-3C0FE186818C}" presName="linNode" presStyleCnt="0"/>
      <dgm:spPr/>
    </dgm:pt>
    <dgm:pt modelId="{D6059A0C-835F-41A1-8114-8A3CAACA2F35}" type="pres">
      <dgm:prSet presAssocID="{1CE76356-5B46-42D4-AE99-3C0FE186818C}" presName="parentText" presStyleLbl="alignNode1" presStyleIdx="4" presStyleCnt="6">
        <dgm:presLayoutVars>
          <dgm:chMax val="1"/>
          <dgm:bulletEnabled/>
        </dgm:presLayoutVars>
      </dgm:prSet>
      <dgm:spPr/>
    </dgm:pt>
    <dgm:pt modelId="{C66A5CE9-26D6-4159-A40D-E1815B8E96D4}" type="pres">
      <dgm:prSet presAssocID="{1CE76356-5B46-42D4-AE99-3C0FE186818C}" presName="descendantText" presStyleLbl="alignAccFollowNode1" presStyleIdx="4" presStyleCnt="6">
        <dgm:presLayoutVars>
          <dgm:bulletEnabled/>
        </dgm:presLayoutVars>
      </dgm:prSet>
      <dgm:spPr/>
    </dgm:pt>
    <dgm:pt modelId="{BD5E033A-4EBA-4181-BE4D-6381C11AD71E}" type="pres">
      <dgm:prSet presAssocID="{5B15D4A1-FED5-4D58-83B8-819AD76B4B68}" presName="sp" presStyleCnt="0"/>
      <dgm:spPr/>
    </dgm:pt>
    <dgm:pt modelId="{032047AC-5074-4C11-8439-CC96CE799220}" type="pres">
      <dgm:prSet presAssocID="{65F25260-31B7-484A-A158-78990BB3F703}" presName="linNode" presStyleCnt="0"/>
      <dgm:spPr/>
    </dgm:pt>
    <dgm:pt modelId="{B5868AC8-8B91-4AC0-ACDC-AEF083E93BBA}" type="pres">
      <dgm:prSet presAssocID="{65F25260-31B7-484A-A158-78990BB3F703}" presName="parentText" presStyleLbl="alignNode1" presStyleIdx="5" presStyleCnt="6">
        <dgm:presLayoutVars>
          <dgm:chMax val="1"/>
          <dgm:bulletEnabled/>
        </dgm:presLayoutVars>
      </dgm:prSet>
      <dgm:spPr/>
    </dgm:pt>
    <dgm:pt modelId="{2FE00151-7068-4ED3-AED5-45B70B6A52E3}" type="pres">
      <dgm:prSet presAssocID="{65F25260-31B7-484A-A158-78990BB3F703}" presName="descendantText" presStyleLbl="alignAccFollowNode1" presStyleIdx="5" presStyleCnt="6">
        <dgm:presLayoutVars>
          <dgm:bulletEnabled/>
        </dgm:presLayoutVars>
      </dgm:prSet>
      <dgm:spPr/>
    </dgm:pt>
  </dgm:ptLst>
  <dgm:cxnLst>
    <dgm:cxn modelId="{654E8C06-6025-4C7E-8BC6-BA06DAD0135C}" srcId="{65F25260-31B7-484A-A158-78990BB3F703}" destId="{2A9F2CCD-9B5F-4449-AE3E-3CC9A03F7BF3}" srcOrd="0" destOrd="0" parTransId="{D0B4460C-2D1D-4A6C-A0EF-E1B3BE6D7C78}" sibTransId="{9AB21D18-62B0-4A85-8399-67E6244DA4DB}"/>
    <dgm:cxn modelId="{6C90EF07-37F2-4C48-91ED-43C5133941DC}" type="presOf" srcId="{907613B0-E2FB-44B5-9801-865C26CAD19B}" destId="{32CB3266-CCBC-4FE0-82A9-D8D9AF2FF9DE}" srcOrd="0" destOrd="0" presId="urn:microsoft.com/office/officeart/2016/7/layout/VerticalSolidActionList"/>
    <dgm:cxn modelId="{297DB110-94BF-480D-BCC5-3032FA291101}" type="presOf" srcId="{34E783B3-CE4B-42D8-8DD4-D8D28BE96FAE}" destId="{C09A5337-CCF8-45D6-966C-8FE98AA71CCA}" srcOrd="0" destOrd="0" presId="urn:microsoft.com/office/officeart/2016/7/layout/VerticalSolidActionList"/>
    <dgm:cxn modelId="{AD74EA19-35C3-49C8-80CE-0287EF626408}" srcId="{A2756DA0-E93F-4B28-B631-C88007A0ABE0}" destId="{8427C68F-2B41-41FB-A376-A00C0CB2660B}" srcOrd="1" destOrd="0" parTransId="{C013ECE4-0110-4166-9B3E-F9532E3FAC47}" sibTransId="{B38E1939-5F53-4639-97E8-B14945C0E863}"/>
    <dgm:cxn modelId="{9B181D1D-B9C6-47A4-B288-8B6ABC67A865}" srcId="{12CEC052-6215-4075-9D5C-FB55211595B3}" destId="{65F25260-31B7-484A-A158-78990BB3F703}" srcOrd="5" destOrd="0" parTransId="{8CEC16D8-15F6-4A8D-B8EF-1DAFAD58D813}" sibTransId="{A608FD8E-718C-49CA-AA59-8BE9239FCBCD}"/>
    <dgm:cxn modelId="{612D4426-D8C0-41F6-82F3-1546C45C08EE}" type="presOf" srcId="{1CE76356-5B46-42D4-AE99-3C0FE186818C}" destId="{D6059A0C-835F-41A1-8114-8A3CAACA2F35}" srcOrd="0" destOrd="0" presId="urn:microsoft.com/office/officeart/2016/7/layout/VerticalSolidActionList"/>
    <dgm:cxn modelId="{B9120D30-1387-4C49-8A84-F17A0F4709FF}" srcId="{12CEC052-6215-4075-9D5C-FB55211595B3}" destId="{1CE76356-5B46-42D4-AE99-3C0FE186818C}" srcOrd="4" destOrd="0" parTransId="{7FFBCD77-10DE-4C30-968B-99954A7CC27A}" sibTransId="{5B15D4A1-FED5-4D58-83B8-819AD76B4B68}"/>
    <dgm:cxn modelId="{0E78D83E-BF0B-4244-9A9F-F9C66CC72C86}" srcId="{12CEC052-6215-4075-9D5C-FB55211595B3}" destId="{34E783B3-CE4B-42D8-8DD4-D8D28BE96FAE}" srcOrd="1" destOrd="0" parTransId="{63F6DD90-643D-43A8-8865-EC24084F4812}" sibTransId="{E2552929-E52D-4118-A2E8-6F242DA2B89C}"/>
    <dgm:cxn modelId="{6D29C045-E1F5-45E2-9C20-8D97C89454EA}" srcId="{1CE76356-5B46-42D4-AE99-3C0FE186818C}" destId="{0609223E-DB02-4947-9382-4C8854B13692}" srcOrd="1" destOrd="0" parTransId="{74C1D23F-BF24-4017-B179-027D939F8CD0}" sibTransId="{59C86D80-8448-4082-878A-573A11FE2C13}"/>
    <dgm:cxn modelId="{0EB9EA4C-B4F8-439D-8FA1-5CDFA98B306E}" srcId="{12CEC052-6215-4075-9D5C-FB55211595B3}" destId="{41FBD709-2AA1-4F63-B147-4358FEED3FA4}" srcOrd="2" destOrd="0" parTransId="{6A998EE5-CD19-4B25-98B4-4E9A15697C3D}" sibTransId="{E55E6B04-4143-4E5D-AA45-E6734C3EEAD3}"/>
    <dgm:cxn modelId="{BAD6C54E-8C97-4BB2-BB0E-EBA476D494EB}" type="presOf" srcId="{847A6062-37AE-456F-8316-B3F9DB0C56C0}" destId="{6BE3D7AF-FF04-489B-A4A6-B60482B12456}" srcOrd="0" destOrd="0" presId="urn:microsoft.com/office/officeart/2016/7/layout/VerticalSolidActionList"/>
    <dgm:cxn modelId="{4A629D54-D33B-4CD2-B9F4-E16A5E16FEC6}" type="presOf" srcId="{8427C68F-2B41-41FB-A376-A00C0CB2660B}" destId="{22D479D2-0976-4A44-B6A8-135CE4711672}" srcOrd="0" destOrd="1" presId="urn:microsoft.com/office/officeart/2016/7/layout/VerticalSolidActionList"/>
    <dgm:cxn modelId="{26C63B7D-189E-46C8-94CA-306FB323756D}" type="presOf" srcId="{F71C3955-C398-493F-9036-36B5FE9E57A4}" destId="{195575DD-494C-4762-B1FC-F1010E2342C4}" srcOrd="0" destOrd="0" presId="urn:microsoft.com/office/officeart/2016/7/layout/VerticalSolidActionList"/>
    <dgm:cxn modelId="{365FD880-8333-4AB1-972B-5C8948FEE55E}" type="presOf" srcId="{D4F847A5-F830-4A54-9913-FE7CAE2D3DCA}" destId="{C66A5CE9-26D6-4159-A40D-E1815B8E96D4}" srcOrd="0" destOrd="0" presId="urn:microsoft.com/office/officeart/2016/7/layout/VerticalSolidActionList"/>
    <dgm:cxn modelId="{565C8684-82A8-4E4E-92DB-B55AE7615F36}" srcId="{34E783B3-CE4B-42D8-8DD4-D8D28BE96FAE}" destId="{847A6062-37AE-456F-8316-B3F9DB0C56C0}" srcOrd="0" destOrd="0" parTransId="{9DFD2F49-A233-47C6-92F8-E49F25C70A1B}" sibTransId="{37A2A50F-0576-4C38-A183-6B4E49E7B292}"/>
    <dgm:cxn modelId="{BA1F0C86-9161-43E3-ABAB-578BAC01A31C}" srcId="{A2756DA0-E93F-4B28-B631-C88007A0ABE0}" destId="{768016DE-B230-4232-9FC6-39B8366E3246}" srcOrd="0" destOrd="0" parTransId="{635051E3-0A24-4655-B93C-0D5FFF81A157}" sibTransId="{B3F45952-E457-4A08-9BA4-B286C4ADDBB3}"/>
    <dgm:cxn modelId="{965D9A8A-D4D1-4053-85C2-29FC182E0115}" type="presOf" srcId="{41FBD709-2AA1-4F63-B147-4358FEED3FA4}" destId="{F43DC549-0BFF-443B-9121-F08D896990F4}" srcOrd="0" destOrd="0" presId="urn:microsoft.com/office/officeart/2016/7/layout/VerticalSolidActionList"/>
    <dgm:cxn modelId="{EF82429B-4C56-4651-9A06-3D3291440B28}" type="presOf" srcId="{A2756DA0-E93F-4B28-B631-C88007A0ABE0}" destId="{F84C1832-27E1-4F91-9843-7CD178A69803}" srcOrd="0" destOrd="0" presId="urn:microsoft.com/office/officeart/2016/7/layout/VerticalSolidActionList"/>
    <dgm:cxn modelId="{3ECF799B-8743-4F6F-83C9-08AAC5638E41}" type="presOf" srcId="{C0599793-A993-4823-A7CC-5A60E23F30ED}" destId="{72516434-C9E8-406A-8F0D-6BDBC3BCA9D3}" srcOrd="0" destOrd="0" presId="urn:microsoft.com/office/officeart/2016/7/layout/VerticalSolidActionList"/>
    <dgm:cxn modelId="{0B81479E-FF43-4DB7-A656-3EF75AE7B771}" srcId="{41FBD709-2AA1-4F63-B147-4358FEED3FA4}" destId="{C0599793-A993-4823-A7CC-5A60E23F30ED}" srcOrd="0" destOrd="0" parTransId="{D0426437-0D00-4937-83D7-2CA92AA27C12}" sibTransId="{E3E10C83-03CD-401B-AF9A-7D647E040E95}"/>
    <dgm:cxn modelId="{B945A89F-B196-488B-8DFA-1EF823C92619}" srcId="{1CE76356-5B46-42D4-AE99-3C0FE186818C}" destId="{D4F847A5-F830-4A54-9913-FE7CAE2D3DCA}" srcOrd="0" destOrd="0" parTransId="{1AB8781F-8E58-462F-BD7B-2C948C63674F}" sibTransId="{D34AA13A-3F9E-4B4B-8630-846C143D21D2}"/>
    <dgm:cxn modelId="{FB72D5BF-732E-4A86-82D0-4C2401A5CCCE}" type="presOf" srcId="{12CEC052-6215-4075-9D5C-FB55211595B3}" destId="{45767A37-65A8-4C81-9BDF-8A5D837914EA}" srcOrd="0" destOrd="0" presId="urn:microsoft.com/office/officeart/2016/7/layout/VerticalSolidActionList"/>
    <dgm:cxn modelId="{B0F508C0-F0EC-40A5-8751-ED2D4478E0C8}" srcId="{F71C3955-C398-493F-9036-36B5FE9E57A4}" destId="{907613B0-E2FB-44B5-9801-865C26CAD19B}" srcOrd="0" destOrd="0" parTransId="{8A130E9F-7F67-4283-A489-99AF29F306F4}" sibTransId="{D91A679D-0630-479C-B7B8-A97CE72A70F8}"/>
    <dgm:cxn modelId="{A23F57CF-AAEE-4586-9BE2-04583F7C98BF}" srcId="{12CEC052-6215-4075-9D5C-FB55211595B3}" destId="{A2756DA0-E93F-4B28-B631-C88007A0ABE0}" srcOrd="3" destOrd="0" parTransId="{4570EBE4-5DCB-49B4-B5B9-35726876176A}" sibTransId="{5C9ED387-2B73-4834-975B-285F3397EFE3}"/>
    <dgm:cxn modelId="{896D5FDB-B04E-433C-B992-ED0184886727}" srcId="{12CEC052-6215-4075-9D5C-FB55211595B3}" destId="{F71C3955-C398-493F-9036-36B5FE9E57A4}" srcOrd="0" destOrd="0" parTransId="{07CE195D-231F-4B4C-BC13-0B7E4223C345}" sibTransId="{19DEC970-C7E2-4F14-89BC-59275A512EDF}"/>
    <dgm:cxn modelId="{A96B1BDE-6161-40CB-A876-3D742532283A}" type="presOf" srcId="{2A9F2CCD-9B5F-4449-AE3E-3CC9A03F7BF3}" destId="{2FE00151-7068-4ED3-AED5-45B70B6A52E3}" srcOrd="0" destOrd="0" presId="urn:microsoft.com/office/officeart/2016/7/layout/VerticalSolidActionList"/>
    <dgm:cxn modelId="{C65BAAEA-60AC-48FC-9206-71F47C4BE0B9}" type="presOf" srcId="{0609223E-DB02-4947-9382-4C8854B13692}" destId="{C66A5CE9-26D6-4159-A40D-E1815B8E96D4}" srcOrd="0" destOrd="1" presId="urn:microsoft.com/office/officeart/2016/7/layout/VerticalSolidActionList"/>
    <dgm:cxn modelId="{DA1AC0EA-86A5-4ABF-8BF9-833DDBA48E09}" type="presOf" srcId="{768016DE-B230-4232-9FC6-39B8366E3246}" destId="{22D479D2-0976-4A44-B6A8-135CE4711672}" srcOrd="0" destOrd="0" presId="urn:microsoft.com/office/officeart/2016/7/layout/VerticalSolidActionList"/>
    <dgm:cxn modelId="{C6402DF4-1C6D-4D41-AB7B-FD318B0706BD}" type="presOf" srcId="{65F25260-31B7-484A-A158-78990BB3F703}" destId="{B5868AC8-8B91-4AC0-ACDC-AEF083E93BBA}" srcOrd="0" destOrd="0" presId="urn:microsoft.com/office/officeart/2016/7/layout/VerticalSolidActionList"/>
    <dgm:cxn modelId="{0F8EFE99-238C-4325-A9C2-FB15506B562E}" type="presParOf" srcId="{45767A37-65A8-4C81-9BDF-8A5D837914EA}" destId="{4981CE54-A712-4EA1-B557-F28A48E009BC}" srcOrd="0" destOrd="0" presId="urn:microsoft.com/office/officeart/2016/7/layout/VerticalSolidActionList"/>
    <dgm:cxn modelId="{5DB2C179-C947-4BEF-AFC8-41A25A64A0B8}" type="presParOf" srcId="{4981CE54-A712-4EA1-B557-F28A48E009BC}" destId="{195575DD-494C-4762-B1FC-F1010E2342C4}" srcOrd="0" destOrd="0" presId="urn:microsoft.com/office/officeart/2016/7/layout/VerticalSolidActionList"/>
    <dgm:cxn modelId="{70DE97CD-96DD-4BFC-B983-C683E4F95457}" type="presParOf" srcId="{4981CE54-A712-4EA1-B557-F28A48E009BC}" destId="{32CB3266-CCBC-4FE0-82A9-D8D9AF2FF9DE}" srcOrd="1" destOrd="0" presId="urn:microsoft.com/office/officeart/2016/7/layout/VerticalSolidActionList"/>
    <dgm:cxn modelId="{8AB8126B-C0ED-477A-BC59-D6FE2D3F5F8B}" type="presParOf" srcId="{45767A37-65A8-4C81-9BDF-8A5D837914EA}" destId="{778E3166-0D47-4796-AC54-A998FE1E410E}" srcOrd="1" destOrd="0" presId="urn:microsoft.com/office/officeart/2016/7/layout/VerticalSolidActionList"/>
    <dgm:cxn modelId="{7D20602C-D68B-448C-B116-A24A127E6B5D}" type="presParOf" srcId="{45767A37-65A8-4C81-9BDF-8A5D837914EA}" destId="{FD10113F-D440-4B90-AF0F-2B20A7B40089}" srcOrd="2" destOrd="0" presId="urn:microsoft.com/office/officeart/2016/7/layout/VerticalSolidActionList"/>
    <dgm:cxn modelId="{E678DF14-E2D1-46C4-8E84-49E3C10AC29D}" type="presParOf" srcId="{FD10113F-D440-4B90-AF0F-2B20A7B40089}" destId="{C09A5337-CCF8-45D6-966C-8FE98AA71CCA}" srcOrd="0" destOrd="0" presId="urn:microsoft.com/office/officeart/2016/7/layout/VerticalSolidActionList"/>
    <dgm:cxn modelId="{8B30D840-EE92-4BFC-AD22-4517D1AE373A}" type="presParOf" srcId="{FD10113F-D440-4B90-AF0F-2B20A7B40089}" destId="{6BE3D7AF-FF04-489B-A4A6-B60482B12456}" srcOrd="1" destOrd="0" presId="urn:microsoft.com/office/officeart/2016/7/layout/VerticalSolidActionList"/>
    <dgm:cxn modelId="{71E90976-8511-4045-A161-F52B2F5CD0F8}" type="presParOf" srcId="{45767A37-65A8-4C81-9BDF-8A5D837914EA}" destId="{40A7B810-820B-406E-93F7-DF207DFDF959}" srcOrd="3" destOrd="0" presId="urn:microsoft.com/office/officeart/2016/7/layout/VerticalSolidActionList"/>
    <dgm:cxn modelId="{521F47BD-7897-42EB-B8DF-D441C1497357}" type="presParOf" srcId="{45767A37-65A8-4C81-9BDF-8A5D837914EA}" destId="{D070A2BE-4B96-4FAE-8B94-38DEA66E78F1}" srcOrd="4" destOrd="0" presId="urn:microsoft.com/office/officeart/2016/7/layout/VerticalSolidActionList"/>
    <dgm:cxn modelId="{F861516F-239A-4D11-99CA-CAB595E41C2D}" type="presParOf" srcId="{D070A2BE-4B96-4FAE-8B94-38DEA66E78F1}" destId="{F43DC549-0BFF-443B-9121-F08D896990F4}" srcOrd="0" destOrd="0" presId="urn:microsoft.com/office/officeart/2016/7/layout/VerticalSolidActionList"/>
    <dgm:cxn modelId="{DD22BF39-8384-41B7-9426-4FC5DEBBC968}" type="presParOf" srcId="{D070A2BE-4B96-4FAE-8B94-38DEA66E78F1}" destId="{72516434-C9E8-406A-8F0D-6BDBC3BCA9D3}" srcOrd="1" destOrd="0" presId="urn:microsoft.com/office/officeart/2016/7/layout/VerticalSolidActionList"/>
    <dgm:cxn modelId="{050F03D2-1C84-49B5-9E5D-8575BF7161A4}" type="presParOf" srcId="{45767A37-65A8-4C81-9BDF-8A5D837914EA}" destId="{5409FBE4-1D1C-4A54-8E20-75A89B3C8662}" srcOrd="5" destOrd="0" presId="urn:microsoft.com/office/officeart/2016/7/layout/VerticalSolidActionList"/>
    <dgm:cxn modelId="{5B0C4C0B-40A7-44FA-8508-2E643BAA480E}" type="presParOf" srcId="{45767A37-65A8-4C81-9BDF-8A5D837914EA}" destId="{2FFDC1F3-5B7F-42CA-AA4C-CA035BD44E30}" srcOrd="6" destOrd="0" presId="urn:microsoft.com/office/officeart/2016/7/layout/VerticalSolidActionList"/>
    <dgm:cxn modelId="{61FE3C07-1AC2-4961-84E4-DD8ADBE8F6BD}" type="presParOf" srcId="{2FFDC1F3-5B7F-42CA-AA4C-CA035BD44E30}" destId="{F84C1832-27E1-4F91-9843-7CD178A69803}" srcOrd="0" destOrd="0" presId="urn:microsoft.com/office/officeart/2016/7/layout/VerticalSolidActionList"/>
    <dgm:cxn modelId="{4C5AD09E-3BBA-44BB-AC36-3B6DFAD8070E}" type="presParOf" srcId="{2FFDC1F3-5B7F-42CA-AA4C-CA035BD44E30}" destId="{22D479D2-0976-4A44-B6A8-135CE4711672}" srcOrd="1" destOrd="0" presId="urn:microsoft.com/office/officeart/2016/7/layout/VerticalSolidActionList"/>
    <dgm:cxn modelId="{E6A22DAE-153E-4A43-BE56-E6E6782604D0}" type="presParOf" srcId="{45767A37-65A8-4C81-9BDF-8A5D837914EA}" destId="{C6C7AEC0-888E-4A11-AC65-862E6AF5920A}" srcOrd="7" destOrd="0" presId="urn:microsoft.com/office/officeart/2016/7/layout/VerticalSolidActionList"/>
    <dgm:cxn modelId="{DEDD99D9-7165-42BA-8331-C3C73E16EFDC}" type="presParOf" srcId="{45767A37-65A8-4C81-9BDF-8A5D837914EA}" destId="{32D1F4D9-6CA2-4056-964E-AE2301A414ED}" srcOrd="8" destOrd="0" presId="urn:microsoft.com/office/officeart/2016/7/layout/VerticalSolidActionList"/>
    <dgm:cxn modelId="{44E9B9A1-E6F5-45C5-B2D5-A80C727B3A2B}" type="presParOf" srcId="{32D1F4D9-6CA2-4056-964E-AE2301A414ED}" destId="{D6059A0C-835F-41A1-8114-8A3CAACA2F35}" srcOrd="0" destOrd="0" presId="urn:microsoft.com/office/officeart/2016/7/layout/VerticalSolidActionList"/>
    <dgm:cxn modelId="{8A8B330E-F9D5-4383-A10F-8EBBDECCED37}" type="presParOf" srcId="{32D1F4D9-6CA2-4056-964E-AE2301A414ED}" destId="{C66A5CE9-26D6-4159-A40D-E1815B8E96D4}" srcOrd="1" destOrd="0" presId="urn:microsoft.com/office/officeart/2016/7/layout/VerticalSolidActionList"/>
    <dgm:cxn modelId="{B8490286-F1E0-40AE-864C-2A8C98478F74}" type="presParOf" srcId="{45767A37-65A8-4C81-9BDF-8A5D837914EA}" destId="{BD5E033A-4EBA-4181-BE4D-6381C11AD71E}" srcOrd="9" destOrd="0" presId="urn:microsoft.com/office/officeart/2016/7/layout/VerticalSolidActionList"/>
    <dgm:cxn modelId="{4A1D376C-2F13-44D5-9DF9-A33654EA0D36}" type="presParOf" srcId="{45767A37-65A8-4C81-9BDF-8A5D837914EA}" destId="{032047AC-5074-4C11-8439-CC96CE799220}" srcOrd="10" destOrd="0" presId="urn:microsoft.com/office/officeart/2016/7/layout/VerticalSolidActionList"/>
    <dgm:cxn modelId="{424DE51A-3EA7-4097-9727-A10801B4C818}" type="presParOf" srcId="{032047AC-5074-4C11-8439-CC96CE799220}" destId="{B5868AC8-8B91-4AC0-ACDC-AEF083E93BBA}" srcOrd="0" destOrd="0" presId="urn:microsoft.com/office/officeart/2016/7/layout/VerticalSolidActionList"/>
    <dgm:cxn modelId="{4B9A23DD-C62A-4826-B333-0352AC1185DE}" type="presParOf" srcId="{032047AC-5074-4C11-8439-CC96CE799220}" destId="{2FE00151-7068-4ED3-AED5-45B70B6A52E3}" srcOrd="1" destOrd="0" presId="urn:microsoft.com/office/officeart/2016/7/layout/VerticalSolidActionList"/>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6CFAB7B9-13F7-4E76-8CBD-D893AC66F2E8}"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C5A1D37E-9C56-4918-98A6-FF68D41A0845}">
      <dgm:prSet/>
      <dgm:spPr/>
      <dgm:t>
        <a:bodyPr/>
        <a:lstStyle/>
        <a:p>
          <a:r>
            <a:rPr lang="en-US" dirty="0"/>
            <a:t>Prompt</a:t>
          </a:r>
        </a:p>
      </dgm:t>
    </dgm:pt>
    <dgm:pt modelId="{8F8F5248-6C9A-4CF5-A074-3E4AA0721FDA}" type="parTrans" cxnId="{544A3FE0-A56B-4EFE-A128-E2CF2FC74BF9}">
      <dgm:prSet/>
      <dgm:spPr/>
      <dgm:t>
        <a:bodyPr/>
        <a:lstStyle/>
        <a:p>
          <a:endParaRPr lang="en-US"/>
        </a:p>
      </dgm:t>
    </dgm:pt>
    <dgm:pt modelId="{0BEE6412-2531-4A74-9E0C-65335038FDCA}" type="sibTrans" cxnId="{544A3FE0-A56B-4EFE-A128-E2CF2FC74BF9}">
      <dgm:prSet/>
      <dgm:spPr/>
      <dgm:t>
        <a:bodyPr/>
        <a:lstStyle/>
        <a:p>
          <a:endParaRPr lang="en-US"/>
        </a:p>
      </dgm:t>
    </dgm:pt>
    <dgm:pt modelId="{F44CAEEB-4E0F-4D1C-93D4-F0FF4E81AEEC}" type="pres">
      <dgm:prSet presAssocID="{6CFAB7B9-13F7-4E76-8CBD-D893AC66F2E8}" presName="Name0" presStyleCnt="0">
        <dgm:presLayoutVars>
          <dgm:dir/>
          <dgm:animLvl val="lvl"/>
          <dgm:resizeHandles val="exact"/>
        </dgm:presLayoutVars>
      </dgm:prSet>
      <dgm:spPr/>
    </dgm:pt>
    <dgm:pt modelId="{54AE68FD-5922-43FA-871E-F2E1ED702C3F}" type="pres">
      <dgm:prSet presAssocID="{C5A1D37E-9C56-4918-98A6-FF68D41A0845}" presName="linNode" presStyleCnt="0"/>
      <dgm:spPr/>
    </dgm:pt>
    <dgm:pt modelId="{6816761E-4B79-4AAC-ADEF-1E3C068335A5}" type="pres">
      <dgm:prSet presAssocID="{C5A1D37E-9C56-4918-98A6-FF68D41A0845}" presName="parentText" presStyleLbl="node1" presStyleIdx="0" presStyleCnt="1">
        <dgm:presLayoutVars>
          <dgm:chMax val="1"/>
          <dgm:bulletEnabled val="1"/>
        </dgm:presLayoutVars>
      </dgm:prSet>
      <dgm:spPr/>
    </dgm:pt>
  </dgm:ptLst>
  <dgm:cxnLst>
    <dgm:cxn modelId="{A5062907-D808-44B3-B145-7AE0D831842B}" type="presOf" srcId="{C5A1D37E-9C56-4918-98A6-FF68D41A0845}" destId="{6816761E-4B79-4AAC-ADEF-1E3C068335A5}" srcOrd="0" destOrd="0" presId="urn:microsoft.com/office/officeart/2005/8/layout/vList5"/>
    <dgm:cxn modelId="{D6728B62-7BE7-479B-AA2C-E27552EA489E}" type="presOf" srcId="{6CFAB7B9-13F7-4E76-8CBD-D893AC66F2E8}" destId="{F44CAEEB-4E0F-4D1C-93D4-F0FF4E81AEEC}" srcOrd="0" destOrd="0" presId="urn:microsoft.com/office/officeart/2005/8/layout/vList5"/>
    <dgm:cxn modelId="{544A3FE0-A56B-4EFE-A128-E2CF2FC74BF9}" srcId="{6CFAB7B9-13F7-4E76-8CBD-D893AC66F2E8}" destId="{C5A1D37E-9C56-4918-98A6-FF68D41A0845}" srcOrd="0" destOrd="0" parTransId="{8F8F5248-6C9A-4CF5-A074-3E4AA0721FDA}" sibTransId="{0BEE6412-2531-4A74-9E0C-65335038FDCA}"/>
    <dgm:cxn modelId="{4D9843B1-7ACB-47BA-ABA6-6C089F4096A5}" type="presParOf" srcId="{F44CAEEB-4E0F-4D1C-93D4-F0FF4E81AEEC}" destId="{54AE68FD-5922-43FA-871E-F2E1ED702C3F}" srcOrd="0" destOrd="0" presId="urn:microsoft.com/office/officeart/2005/8/layout/vList5"/>
    <dgm:cxn modelId="{D9DFD24D-177C-44AE-B13C-0798EB4D0D8B}" type="presParOf" srcId="{54AE68FD-5922-43FA-871E-F2E1ED702C3F}" destId="{6816761E-4B79-4AAC-ADEF-1E3C068335A5}" srcOrd="0"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12CEC052-6215-4075-9D5C-FB55211595B3}" type="doc">
      <dgm:prSet loTypeId="urn:microsoft.com/office/officeart/2016/7/layout/VerticalSolidActionList" loCatId="List" qsTypeId="urn:microsoft.com/office/officeart/2005/8/quickstyle/simple1" qsCatId="simple" csTypeId="urn:microsoft.com/office/officeart/2005/8/colors/accent1_2" csCatId="accent1" phldr="1"/>
      <dgm:spPr/>
      <dgm:t>
        <a:bodyPr/>
        <a:lstStyle/>
        <a:p>
          <a:endParaRPr lang="en-US"/>
        </a:p>
      </dgm:t>
    </dgm:pt>
    <dgm:pt modelId="{F71C3955-C398-493F-9036-36B5FE9E57A4}">
      <dgm:prSet phldrT="[Text]"/>
      <dgm:spPr/>
      <dgm:t>
        <a:bodyPr/>
        <a:lstStyle/>
        <a:p>
          <a:r>
            <a:rPr lang="en-US" dirty="0"/>
            <a:t>Prompt</a:t>
          </a:r>
        </a:p>
      </dgm:t>
    </dgm:pt>
    <dgm:pt modelId="{07CE195D-231F-4B4C-BC13-0B7E4223C345}" type="parTrans" cxnId="{896D5FDB-B04E-433C-B992-ED0184886727}">
      <dgm:prSet/>
      <dgm:spPr/>
      <dgm:t>
        <a:bodyPr/>
        <a:lstStyle/>
        <a:p>
          <a:endParaRPr lang="en-US"/>
        </a:p>
      </dgm:t>
    </dgm:pt>
    <dgm:pt modelId="{19DEC970-C7E2-4F14-89BC-59275A512EDF}" type="sibTrans" cxnId="{896D5FDB-B04E-433C-B992-ED0184886727}">
      <dgm:prSet/>
      <dgm:spPr/>
      <dgm:t>
        <a:bodyPr/>
        <a:lstStyle/>
        <a:p>
          <a:endParaRPr lang="en-US"/>
        </a:p>
      </dgm:t>
    </dgm:pt>
    <dgm:pt modelId="{907613B0-E2FB-44B5-9801-865C26CAD19B}">
      <dgm:prSet phldrT="[Text]"/>
      <dgm:spPr/>
      <dgm:t>
        <a:bodyPr/>
        <a:lstStyle/>
        <a:p>
          <a:r>
            <a:rPr lang="en-US" b="0" i="0" dirty="0"/>
            <a:t>When a user writes something like "</a:t>
          </a:r>
          <a:r>
            <a:rPr lang="en-US" b="0" i="0" dirty="0">
              <a:highlight>
                <a:srgbClr val="FFFF00"/>
              </a:highlight>
            </a:rPr>
            <a:t>Explain quantum computing to a 10-year-old,</a:t>
          </a:r>
          <a:r>
            <a:rPr lang="en-US" b="0" i="0" dirty="0"/>
            <a:t>" this is the raw input text that initiates the process.</a:t>
          </a:r>
          <a:endParaRPr lang="en-US" dirty="0"/>
        </a:p>
      </dgm:t>
    </dgm:pt>
    <dgm:pt modelId="{8A130E9F-7F67-4283-A489-99AF29F306F4}" type="parTrans" cxnId="{B0F508C0-F0EC-40A5-8751-ED2D4478E0C8}">
      <dgm:prSet/>
      <dgm:spPr/>
      <dgm:t>
        <a:bodyPr/>
        <a:lstStyle/>
        <a:p>
          <a:endParaRPr lang="en-US"/>
        </a:p>
      </dgm:t>
    </dgm:pt>
    <dgm:pt modelId="{D91A679D-0630-479C-B7B8-A97CE72A70F8}" type="sibTrans" cxnId="{B0F508C0-F0EC-40A5-8751-ED2D4478E0C8}">
      <dgm:prSet/>
      <dgm:spPr/>
      <dgm:t>
        <a:bodyPr/>
        <a:lstStyle/>
        <a:p>
          <a:endParaRPr lang="en-US"/>
        </a:p>
      </dgm:t>
    </dgm:pt>
    <dgm:pt modelId="{34E783B3-CE4B-42D8-8DD4-D8D28BE96FAE}">
      <dgm:prSet phldrT="[Text]"/>
      <dgm:spPr/>
      <dgm:t>
        <a:bodyPr/>
        <a:lstStyle/>
        <a:p>
          <a:r>
            <a:rPr lang="en-US" dirty="0"/>
            <a:t>Tokens</a:t>
          </a:r>
        </a:p>
      </dgm:t>
    </dgm:pt>
    <dgm:pt modelId="{63F6DD90-643D-43A8-8865-EC24084F4812}" type="parTrans" cxnId="{0E78D83E-BF0B-4244-9A9F-F9C66CC72C86}">
      <dgm:prSet/>
      <dgm:spPr/>
      <dgm:t>
        <a:bodyPr/>
        <a:lstStyle/>
        <a:p>
          <a:endParaRPr lang="en-US"/>
        </a:p>
      </dgm:t>
    </dgm:pt>
    <dgm:pt modelId="{E2552929-E52D-4118-A2E8-6F242DA2B89C}" type="sibTrans" cxnId="{0E78D83E-BF0B-4244-9A9F-F9C66CC72C86}">
      <dgm:prSet/>
      <dgm:spPr/>
      <dgm:t>
        <a:bodyPr/>
        <a:lstStyle/>
        <a:p>
          <a:endParaRPr lang="en-US"/>
        </a:p>
      </dgm:t>
    </dgm:pt>
    <dgm:pt modelId="{847A6062-37AE-456F-8316-B3F9DB0C56C0}">
      <dgm:prSet phldrT="[Text]"/>
      <dgm:spPr/>
      <dgm:t>
        <a:bodyPr/>
        <a:lstStyle/>
        <a:p>
          <a:r>
            <a:rPr lang="en-US" b="0" i="0" dirty="0"/>
            <a:t>The model breaks this prompt into smaller units:</a:t>
          </a:r>
          <a:endParaRPr lang="en-US" dirty="0"/>
        </a:p>
      </dgm:t>
    </dgm:pt>
    <dgm:pt modelId="{9DFD2F49-A233-47C6-92F8-E49F25C70A1B}" type="parTrans" cxnId="{565C8684-82A8-4E4E-92DB-B55AE7615F36}">
      <dgm:prSet/>
      <dgm:spPr/>
      <dgm:t>
        <a:bodyPr/>
        <a:lstStyle/>
        <a:p>
          <a:endParaRPr lang="en-US"/>
        </a:p>
      </dgm:t>
    </dgm:pt>
    <dgm:pt modelId="{37A2A50F-0576-4C38-A183-6B4E49E7B292}" type="sibTrans" cxnId="{565C8684-82A8-4E4E-92DB-B55AE7615F36}">
      <dgm:prSet/>
      <dgm:spPr/>
      <dgm:t>
        <a:bodyPr/>
        <a:lstStyle/>
        <a:p>
          <a:endParaRPr lang="en-US"/>
        </a:p>
      </dgm:t>
    </dgm:pt>
    <dgm:pt modelId="{41FBD709-2AA1-4F63-B147-4358FEED3FA4}">
      <dgm:prSet phldrT="[Text]"/>
      <dgm:spPr/>
      <dgm:t>
        <a:bodyPr/>
        <a:lstStyle/>
        <a:p>
          <a:r>
            <a:rPr lang="en-US" dirty="0"/>
            <a:t>Embedding</a:t>
          </a:r>
        </a:p>
      </dgm:t>
    </dgm:pt>
    <dgm:pt modelId="{6A998EE5-CD19-4B25-98B4-4E9A15697C3D}" type="parTrans" cxnId="{0EB9EA4C-B4F8-439D-8FA1-5CDFA98B306E}">
      <dgm:prSet/>
      <dgm:spPr/>
      <dgm:t>
        <a:bodyPr/>
        <a:lstStyle/>
        <a:p>
          <a:endParaRPr lang="en-US"/>
        </a:p>
      </dgm:t>
    </dgm:pt>
    <dgm:pt modelId="{E55E6B04-4143-4E5D-AA45-E6734C3EEAD3}" type="sibTrans" cxnId="{0EB9EA4C-B4F8-439D-8FA1-5CDFA98B306E}">
      <dgm:prSet/>
      <dgm:spPr/>
      <dgm:t>
        <a:bodyPr/>
        <a:lstStyle/>
        <a:p>
          <a:endParaRPr lang="en-US"/>
        </a:p>
      </dgm:t>
    </dgm:pt>
    <dgm:pt modelId="{C0599793-A993-4823-A7CC-5A60E23F30ED}">
      <dgm:prSet phldrT="[Text]"/>
      <dgm:spPr/>
      <dgm:t>
        <a:bodyPr/>
        <a:lstStyle/>
        <a:p>
          <a:r>
            <a:rPr lang="en-US" b="0" i="0" dirty="0"/>
            <a:t>Each token is converted to a numerical vector. For example, "</a:t>
          </a:r>
          <a:r>
            <a:rPr lang="en-US" b="0" i="0" dirty="0">
              <a:highlight>
                <a:srgbClr val="FFFF00"/>
              </a:highlight>
            </a:rPr>
            <a:t>quantum</a:t>
          </a:r>
          <a:r>
            <a:rPr lang="en-US" b="0" i="0" dirty="0"/>
            <a:t>" might be represented as </a:t>
          </a:r>
          <a:r>
            <a:rPr lang="en-US" b="0" i="0" dirty="0">
              <a:highlight>
                <a:srgbClr val="FFFF00"/>
              </a:highlight>
            </a:rPr>
            <a:t>[0.2, -0.5, 0.8, 0.1, ...] </a:t>
          </a:r>
          <a:r>
            <a:rPr lang="en-US" b="0" i="0" dirty="0"/>
            <a:t>with hundreds of dimensions capturing its meaning and relationships to other concepts.</a:t>
          </a:r>
          <a:endParaRPr lang="en-US" dirty="0"/>
        </a:p>
      </dgm:t>
    </dgm:pt>
    <dgm:pt modelId="{D0426437-0D00-4937-83D7-2CA92AA27C12}" type="parTrans" cxnId="{0B81479E-FF43-4DB7-A656-3EF75AE7B771}">
      <dgm:prSet/>
      <dgm:spPr/>
      <dgm:t>
        <a:bodyPr/>
        <a:lstStyle/>
        <a:p>
          <a:endParaRPr lang="en-US"/>
        </a:p>
      </dgm:t>
    </dgm:pt>
    <dgm:pt modelId="{E3E10C83-03CD-401B-AF9A-7D647E040E95}" type="sibTrans" cxnId="{0B81479E-FF43-4DB7-A656-3EF75AE7B771}">
      <dgm:prSet/>
      <dgm:spPr/>
      <dgm:t>
        <a:bodyPr/>
        <a:lstStyle/>
        <a:p>
          <a:endParaRPr lang="en-US"/>
        </a:p>
      </dgm:t>
    </dgm:pt>
    <dgm:pt modelId="{A2756DA0-E93F-4B28-B631-C88007A0ABE0}">
      <dgm:prSet/>
      <dgm:spPr/>
      <dgm:t>
        <a:bodyPr/>
        <a:lstStyle/>
        <a:p>
          <a:r>
            <a:rPr lang="en-US" b="0" i="0" dirty="0"/>
            <a:t>Self-Attention</a:t>
          </a:r>
          <a:endParaRPr lang="en-US" dirty="0"/>
        </a:p>
      </dgm:t>
    </dgm:pt>
    <dgm:pt modelId="{4570EBE4-5DCB-49B4-B5B9-35726876176A}" type="parTrans" cxnId="{A23F57CF-AAEE-4586-9BE2-04583F7C98BF}">
      <dgm:prSet/>
      <dgm:spPr/>
      <dgm:t>
        <a:bodyPr/>
        <a:lstStyle/>
        <a:p>
          <a:endParaRPr lang="en-US"/>
        </a:p>
      </dgm:t>
    </dgm:pt>
    <dgm:pt modelId="{5C9ED387-2B73-4834-975B-285F3397EFE3}" type="sibTrans" cxnId="{A23F57CF-AAEE-4586-9BE2-04583F7C98BF}">
      <dgm:prSet/>
      <dgm:spPr/>
      <dgm:t>
        <a:bodyPr/>
        <a:lstStyle/>
        <a:p>
          <a:endParaRPr lang="en-US"/>
        </a:p>
      </dgm:t>
    </dgm:pt>
    <dgm:pt modelId="{768016DE-B230-4232-9FC6-39B8366E3246}">
      <dgm:prSet/>
      <dgm:spPr/>
      <dgm:t>
        <a:bodyPr/>
        <a:lstStyle/>
        <a:p>
          <a:r>
            <a:rPr lang="en-US" b="0" i="0" dirty="0"/>
            <a:t>The model identifies that "</a:t>
          </a:r>
          <a:r>
            <a:rPr lang="en-US" b="0" i="0" dirty="0">
              <a:highlight>
                <a:srgbClr val="FFFF00"/>
              </a:highlight>
            </a:rPr>
            <a:t>quantum computing</a:t>
          </a:r>
          <a:r>
            <a:rPr lang="en-US" b="0" i="0" dirty="0"/>
            <a:t>" is the </a:t>
          </a:r>
          <a:r>
            <a:rPr lang="en-US" b="0" i="0" dirty="0">
              <a:highlight>
                <a:srgbClr val="FFFF00"/>
              </a:highlight>
            </a:rPr>
            <a:t>subject</a:t>
          </a:r>
          <a:r>
            <a:rPr lang="en-US" b="0" i="0" dirty="0"/>
            <a:t>, "</a:t>
          </a:r>
          <a:r>
            <a:rPr lang="en-US" b="0" i="0" dirty="0">
              <a:highlight>
                <a:srgbClr val="FFFF00"/>
              </a:highlight>
            </a:rPr>
            <a:t>explain</a:t>
          </a:r>
          <a:r>
            <a:rPr lang="en-US" b="0" i="0" dirty="0"/>
            <a:t>" indicates a teaching task, and "</a:t>
          </a:r>
          <a:r>
            <a:rPr lang="en-US" b="0" i="0" dirty="0">
              <a:highlight>
                <a:srgbClr val="FFFF00"/>
              </a:highlight>
            </a:rPr>
            <a:t>10-year-old"</a:t>
          </a:r>
          <a:r>
            <a:rPr lang="en-US" b="0" i="0" dirty="0"/>
            <a:t> specifies the </a:t>
          </a:r>
          <a:r>
            <a:rPr lang="en-US" b="0" i="0" dirty="0">
              <a:highlight>
                <a:srgbClr val="FFFF00"/>
              </a:highlight>
            </a:rPr>
            <a:t>target</a:t>
          </a:r>
          <a:r>
            <a:rPr lang="en-US" b="0" i="0" dirty="0"/>
            <a:t> audience level. It recognizes these relationships through the transformer's attention mechanism.</a:t>
          </a:r>
          <a:endParaRPr lang="en-US" dirty="0"/>
        </a:p>
      </dgm:t>
    </dgm:pt>
    <dgm:pt modelId="{635051E3-0A24-4655-B93C-0D5FFF81A157}" type="parTrans" cxnId="{BA1F0C86-9161-43E3-ABAB-578BAC01A31C}">
      <dgm:prSet/>
      <dgm:spPr/>
      <dgm:t>
        <a:bodyPr/>
        <a:lstStyle/>
        <a:p>
          <a:endParaRPr lang="en-US"/>
        </a:p>
      </dgm:t>
    </dgm:pt>
    <dgm:pt modelId="{B3F45952-E457-4A08-9BA4-B286C4ADDBB3}" type="sibTrans" cxnId="{BA1F0C86-9161-43E3-ABAB-578BAC01A31C}">
      <dgm:prSet/>
      <dgm:spPr/>
      <dgm:t>
        <a:bodyPr/>
        <a:lstStyle/>
        <a:p>
          <a:endParaRPr lang="en-US"/>
        </a:p>
      </dgm:t>
    </dgm:pt>
    <dgm:pt modelId="{1CE76356-5B46-42D4-AE99-3C0FE186818C}">
      <dgm:prSet/>
      <dgm:spPr/>
      <dgm:t>
        <a:bodyPr/>
        <a:lstStyle/>
        <a:p>
          <a:r>
            <a:rPr lang="en-US" dirty="0"/>
            <a:t>Prediction	</a:t>
          </a:r>
        </a:p>
      </dgm:t>
    </dgm:pt>
    <dgm:pt modelId="{7FFBCD77-10DE-4C30-968B-99954A7CC27A}" type="parTrans" cxnId="{B9120D30-1387-4C49-8A84-F17A0F4709FF}">
      <dgm:prSet/>
      <dgm:spPr/>
      <dgm:t>
        <a:bodyPr/>
        <a:lstStyle/>
        <a:p>
          <a:endParaRPr lang="en-US"/>
        </a:p>
      </dgm:t>
    </dgm:pt>
    <dgm:pt modelId="{5B15D4A1-FED5-4D58-83B8-819AD76B4B68}" type="sibTrans" cxnId="{B9120D30-1387-4C49-8A84-F17A0F4709FF}">
      <dgm:prSet/>
      <dgm:spPr/>
      <dgm:t>
        <a:bodyPr/>
        <a:lstStyle/>
        <a:p>
          <a:endParaRPr lang="en-US"/>
        </a:p>
      </dgm:t>
    </dgm:pt>
    <dgm:pt modelId="{D4F847A5-F830-4A54-9913-FE7CAE2D3DCA}">
      <dgm:prSet/>
      <dgm:spPr/>
      <dgm:t>
        <a:bodyPr/>
        <a:lstStyle/>
        <a:p>
          <a:r>
            <a:rPr lang="en-US" b="0" i="0" dirty="0"/>
            <a:t>Based on extensive training data of educational explanations, the model predicts suitable words for a child-friendly explanation of quantum computing, assigning probabilities to potential next words.</a:t>
          </a:r>
          <a:endParaRPr lang="en-US" dirty="0"/>
        </a:p>
      </dgm:t>
    </dgm:pt>
    <dgm:pt modelId="{1AB8781F-8E58-462F-BD7B-2C948C63674F}" type="parTrans" cxnId="{B945A89F-B196-488B-8DFA-1EF823C92619}">
      <dgm:prSet/>
      <dgm:spPr/>
      <dgm:t>
        <a:bodyPr/>
        <a:lstStyle/>
        <a:p>
          <a:endParaRPr lang="en-US"/>
        </a:p>
      </dgm:t>
    </dgm:pt>
    <dgm:pt modelId="{D34AA13A-3F9E-4B4B-8630-846C143D21D2}" type="sibTrans" cxnId="{B945A89F-B196-488B-8DFA-1EF823C92619}">
      <dgm:prSet/>
      <dgm:spPr/>
      <dgm:t>
        <a:bodyPr/>
        <a:lstStyle/>
        <a:p>
          <a:endParaRPr lang="en-US"/>
        </a:p>
      </dgm:t>
    </dgm:pt>
    <dgm:pt modelId="{65F25260-31B7-484A-A158-78990BB3F703}">
      <dgm:prSet/>
      <dgm:spPr/>
      <dgm:t>
        <a:bodyPr/>
        <a:lstStyle/>
        <a:p>
          <a:r>
            <a:rPr lang="en-US" dirty="0"/>
            <a:t>Response Generation</a:t>
          </a:r>
        </a:p>
      </dgm:t>
    </dgm:pt>
    <dgm:pt modelId="{8CEC16D8-15F6-4A8D-B8EF-1DAFAD58D813}" type="parTrans" cxnId="{9B181D1D-B9C6-47A4-B288-8B6ABC67A865}">
      <dgm:prSet/>
      <dgm:spPr/>
      <dgm:t>
        <a:bodyPr/>
        <a:lstStyle/>
        <a:p>
          <a:endParaRPr lang="en-US"/>
        </a:p>
      </dgm:t>
    </dgm:pt>
    <dgm:pt modelId="{A608FD8E-718C-49CA-AA59-8BE9239FCBCD}" type="sibTrans" cxnId="{9B181D1D-B9C6-47A4-B288-8B6ABC67A865}">
      <dgm:prSet/>
      <dgm:spPr/>
      <dgm:t>
        <a:bodyPr/>
        <a:lstStyle/>
        <a:p>
          <a:endParaRPr lang="en-US"/>
        </a:p>
      </dgm:t>
    </dgm:pt>
    <dgm:pt modelId="{2A9F2CCD-9B5F-4449-AE3E-3CC9A03F7BF3}">
      <dgm:prSet/>
      <dgm:spPr/>
      <dgm:t>
        <a:bodyPr/>
        <a:lstStyle/>
        <a:p>
          <a:r>
            <a:rPr lang="en-US" b="0" i="0" dirty="0"/>
            <a:t>The final output might be: "</a:t>
          </a:r>
          <a:r>
            <a:rPr lang="en-US" b="0" i="0" dirty="0">
              <a:highlight>
                <a:srgbClr val="FFFF00"/>
              </a:highlight>
            </a:rPr>
            <a:t>Imagine computers that use tiny magical particles instead of just 1s and 0s. These special particles can be in many places at once and do super-fast calculations that normal computers can't do. That's quantum computing!</a:t>
          </a:r>
          <a:r>
            <a:rPr lang="en-US" b="0" i="0" dirty="0"/>
            <a:t>"</a:t>
          </a:r>
          <a:endParaRPr lang="en-US" dirty="0"/>
        </a:p>
      </dgm:t>
    </dgm:pt>
    <dgm:pt modelId="{D0B4460C-2D1D-4A6C-A0EF-E1B3BE6D7C78}" type="parTrans" cxnId="{654E8C06-6025-4C7E-8BC6-BA06DAD0135C}">
      <dgm:prSet/>
      <dgm:spPr/>
      <dgm:t>
        <a:bodyPr/>
        <a:lstStyle/>
        <a:p>
          <a:endParaRPr lang="en-US"/>
        </a:p>
      </dgm:t>
    </dgm:pt>
    <dgm:pt modelId="{9AB21D18-62B0-4A85-8399-67E6244DA4DB}" type="sibTrans" cxnId="{654E8C06-6025-4C7E-8BC6-BA06DAD0135C}">
      <dgm:prSet/>
      <dgm:spPr/>
      <dgm:t>
        <a:bodyPr/>
        <a:lstStyle/>
        <a:p>
          <a:endParaRPr lang="en-US"/>
        </a:p>
      </dgm:t>
    </dgm:pt>
    <dgm:pt modelId="{0C89677B-F7AF-452C-BC21-B544228D8579}">
      <dgm:prSet/>
      <dgm:spPr/>
      <dgm:t>
        <a:bodyPr/>
        <a:lstStyle/>
        <a:p>
          <a:r>
            <a:rPr lang="en-US" b="0" i="0" dirty="0">
              <a:highlight>
                <a:srgbClr val="FFFF00"/>
              </a:highlight>
            </a:rPr>
            <a:t>"Explain" | "quantum" | "computing" | "to" | "a" | "10" | "-" | "year" | "-" | "old"</a:t>
          </a:r>
        </a:p>
      </dgm:t>
    </dgm:pt>
    <dgm:pt modelId="{74A8EACF-1353-4968-95F7-2A1F2D1B9D1D}" type="parTrans" cxnId="{F6F2ABB2-C7D7-477A-A181-81D0705621CA}">
      <dgm:prSet/>
      <dgm:spPr/>
      <dgm:t>
        <a:bodyPr/>
        <a:lstStyle/>
        <a:p>
          <a:endParaRPr lang="en-US"/>
        </a:p>
      </dgm:t>
    </dgm:pt>
    <dgm:pt modelId="{D9E98E16-1096-47E7-918B-9EC0FBB84170}" type="sibTrans" cxnId="{F6F2ABB2-C7D7-477A-A181-81D0705621CA}">
      <dgm:prSet/>
      <dgm:spPr/>
      <dgm:t>
        <a:bodyPr/>
        <a:lstStyle/>
        <a:p>
          <a:endParaRPr lang="en-US"/>
        </a:p>
      </dgm:t>
    </dgm:pt>
    <dgm:pt modelId="{45767A37-65A8-4C81-9BDF-8A5D837914EA}" type="pres">
      <dgm:prSet presAssocID="{12CEC052-6215-4075-9D5C-FB55211595B3}" presName="Name0" presStyleCnt="0">
        <dgm:presLayoutVars>
          <dgm:dir/>
          <dgm:animLvl val="lvl"/>
          <dgm:resizeHandles val="exact"/>
        </dgm:presLayoutVars>
      </dgm:prSet>
      <dgm:spPr/>
    </dgm:pt>
    <dgm:pt modelId="{4981CE54-A712-4EA1-B557-F28A48E009BC}" type="pres">
      <dgm:prSet presAssocID="{F71C3955-C398-493F-9036-36B5FE9E57A4}" presName="linNode" presStyleCnt="0"/>
      <dgm:spPr/>
    </dgm:pt>
    <dgm:pt modelId="{195575DD-494C-4762-B1FC-F1010E2342C4}" type="pres">
      <dgm:prSet presAssocID="{F71C3955-C398-493F-9036-36B5FE9E57A4}" presName="parentText" presStyleLbl="alignNode1" presStyleIdx="0" presStyleCnt="6">
        <dgm:presLayoutVars>
          <dgm:chMax val="1"/>
          <dgm:bulletEnabled/>
        </dgm:presLayoutVars>
      </dgm:prSet>
      <dgm:spPr/>
    </dgm:pt>
    <dgm:pt modelId="{32CB3266-CCBC-4FE0-82A9-D8D9AF2FF9DE}" type="pres">
      <dgm:prSet presAssocID="{F71C3955-C398-493F-9036-36B5FE9E57A4}" presName="descendantText" presStyleLbl="alignAccFollowNode1" presStyleIdx="0" presStyleCnt="6">
        <dgm:presLayoutVars>
          <dgm:bulletEnabled/>
        </dgm:presLayoutVars>
      </dgm:prSet>
      <dgm:spPr/>
    </dgm:pt>
    <dgm:pt modelId="{778E3166-0D47-4796-AC54-A998FE1E410E}" type="pres">
      <dgm:prSet presAssocID="{19DEC970-C7E2-4F14-89BC-59275A512EDF}" presName="sp" presStyleCnt="0"/>
      <dgm:spPr/>
    </dgm:pt>
    <dgm:pt modelId="{FD10113F-D440-4B90-AF0F-2B20A7B40089}" type="pres">
      <dgm:prSet presAssocID="{34E783B3-CE4B-42D8-8DD4-D8D28BE96FAE}" presName="linNode" presStyleCnt="0"/>
      <dgm:spPr/>
    </dgm:pt>
    <dgm:pt modelId="{C09A5337-CCF8-45D6-966C-8FE98AA71CCA}" type="pres">
      <dgm:prSet presAssocID="{34E783B3-CE4B-42D8-8DD4-D8D28BE96FAE}" presName="parentText" presStyleLbl="alignNode1" presStyleIdx="1" presStyleCnt="6">
        <dgm:presLayoutVars>
          <dgm:chMax val="1"/>
          <dgm:bulletEnabled/>
        </dgm:presLayoutVars>
      </dgm:prSet>
      <dgm:spPr/>
    </dgm:pt>
    <dgm:pt modelId="{6BE3D7AF-FF04-489B-A4A6-B60482B12456}" type="pres">
      <dgm:prSet presAssocID="{34E783B3-CE4B-42D8-8DD4-D8D28BE96FAE}" presName="descendantText" presStyleLbl="alignAccFollowNode1" presStyleIdx="1" presStyleCnt="6">
        <dgm:presLayoutVars>
          <dgm:bulletEnabled/>
        </dgm:presLayoutVars>
      </dgm:prSet>
      <dgm:spPr/>
    </dgm:pt>
    <dgm:pt modelId="{40A7B810-820B-406E-93F7-DF207DFDF959}" type="pres">
      <dgm:prSet presAssocID="{E2552929-E52D-4118-A2E8-6F242DA2B89C}" presName="sp" presStyleCnt="0"/>
      <dgm:spPr/>
    </dgm:pt>
    <dgm:pt modelId="{D070A2BE-4B96-4FAE-8B94-38DEA66E78F1}" type="pres">
      <dgm:prSet presAssocID="{41FBD709-2AA1-4F63-B147-4358FEED3FA4}" presName="linNode" presStyleCnt="0"/>
      <dgm:spPr/>
    </dgm:pt>
    <dgm:pt modelId="{F43DC549-0BFF-443B-9121-F08D896990F4}" type="pres">
      <dgm:prSet presAssocID="{41FBD709-2AA1-4F63-B147-4358FEED3FA4}" presName="parentText" presStyleLbl="alignNode1" presStyleIdx="2" presStyleCnt="6">
        <dgm:presLayoutVars>
          <dgm:chMax val="1"/>
          <dgm:bulletEnabled/>
        </dgm:presLayoutVars>
      </dgm:prSet>
      <dgm:spPr/>
    </dgm:pt>
    <dgm:pt modelId="{72516434-C9E8-406A-8F0D-6BDBC3BCA9D3}" type="pres">
      <dgm:prSet presAssocID="{41FBD709-2AA1-4F63-B147-4358FEED3FA4}" presName="descendantText" presStyleLbl="alignAccFollowNode1" presStyleIdx="2" presStyleCnt="6">
        <dgm:presLayoutVars>
          <dgm:bulletEnabled/>
        </dgm:presLayoutVars>
      </dgm:prSet>
      <dgm:spPr/>
    </dgm:pt>
    <dgm:pt modelId="{5409FBE4-1D1C-4A54-8E20-75A89B3C8662}" type="pres">
      <dgm:prSet presAssocID="{E55E6B04-4143-4E5D-AA45-E6734C3EEAD3}" presName="sp" presStyleCnt="0"/>
      <dgm:spPr/>
    </dgm:pt>
    <dgm:pt modelId="{2FFDC1F3-5B7F-42CA-AA4C-CA035BD44E30}" type="pres">
      <dgm:prSet presAssocID="{A2756DA0-E93F-4B28-B631-C88007A0ABE0}" presName="linNode" presStyleCnt="0"/>
      <dgm:spPr/>
    </dgm:pt>
    <dgm:pt modelId="{F84C1832-27E1-4F91-9843-7CD178A69803}" type="pres">
      <dgm:prSet presAssocID="{A2756DA0-E93F-4B28-B631-C88007A0ABE0}" presName="parentText" presStyleLbl="alignNode1" presStyleIdx="3" presStyleCnt="6">
        <dgm:presLayoutVars>
          <dgm:chMax val="1"/>
          <dgm:bulletEnabled/>
        </dgm:presLayoutVars>
      </dgm:prSet>
      <dgm:spPr/>
    </dgm:pt>
    <dgm:pt modelId="{22D479D2-0976-4A44-B6A8-135CE4711672}" type="pres">
      <dgm:prSet presAssocID="{A2756DA0-E93F-4B28-B631-C88007A0ABE0}" presName="descendantText" presStyleLbl="alignAccFollowNode1" presStyleIdx="3" presStyleCnt="6">
        <dgm:presLayoutVars>
          <dgm:bulletEnabled/>
        </dgm:presLayoutVars>
      </dgm:prSet>
      <dgm:spPr/>
    </dgm:pt>
    <dgm:pt modelId="{C6C7AEC0-888E-4A11-AC65-862E6AF5920A}" type="pres">
      <dgm:prSet presAssocID="{5C9ED387-2B73-4834-975B-285F3397EFE3}" presName="sp" presStyleCnt="0"/>
      <dgm:spPr/>
    </dgm:pt>
    <dgm:pt modelId="{32D1F4D9-6CA2-4056-964E-AE2301A414ED}" type="pres">
      <dgm:prSet presAssocID="{1CE76356-5B46-42D4-AE99-3C0FE186818C}" presName="linNode" presStyleCnt="0"/>
      <dgm:spPr/>
    </dgm:pt>
    <dgm:pt modelId="{D6059A0C-835F-41A1-8114-8A3CAACA2F35}" type="pres">
      <dgm:prSet presAssocID="{1CE76356-5B46-42D4-AE99-3C0FE186818C}" presName="parentText" presStyleLbl="alignNode1" presStyleIdx="4" presStyleCnt="6">
        <dgm:presLayoutVars>
          <dgm:chMax val="1"/>
          <dgm:bulletEnabled/>
        </dgm:presLayoutVars>
      </dgm:prSet>
      <dgm:spPr/>
    </dgm:pt>
    <dgm:pt modelId="{C66A5CE9-26D6-4159-A40D-E1815B8E96D4}" type="pres">
      <dgm:prSet presAssocID="{1CE76356-5B46-42D4-AE99-3C0FE186818C}" presName="descendantText" presStyleLbl="alignAccFollowNode1" presStyleIdx="4" presStyleCnt="6">
        <dgm:presLayoutVars>
          <dgm:bulletEnabled/>
        </dgm:presLayoutVars>
      </dgm:prSet>
      <dgm:spPr/>
    </dgm:pt>
    <dgm:pt modelId="{BD5E033A-4EBA-4181-BE4D-6381C11AD71E}" type="pres">
      <dgm:prSet presAssocID="{5B15D4A1-FED5-4D58-83B8-819AD76B4B68}" presName="sp" presStyleCnt="0"/>
      <dgm:spPr/>
    </dgm:pt>
    <dgm:pt modelId="{032047AC-5074-4C11-8439-CC96CE799220}" type="pres">
      <dgm:prSet presAssocID="{65F25260-31B7-484A-A158-78990BB3F703}" presName="linNode" presStyleCnt="0"/>
      <dgm:spPr/>
    </dgm:pt>
    <dgm:pt modelId="{B5868AC8-8B91-4AC0-ACDC-AEF083E93BBA}" type="pres">
      <dgm:prSet presAssocID="{65F25260-31B7-484A-A158-78990BB3F703}" presName="parentText" presStyleLbl="alignNode1" presStyleIdx="5" presStyleCnt="6">
        <dgm:presLayoutVars>
          <dgm:chMax val="1"/>
          <dgm:bulletEnabled/>
        </dgm:presLayoutVars>
      </dgm:prSet>
      <dgm:spPr/>
    </dgm:pt>
    <dgm:pt modelId="{2FE00151-7068-4ED3-AED5-45B70B6A52E3}" type="pres">
      <dgm:prSet presAssocID="{65F25260-31B7-484A-A158-78990BB3F703}" presName="descendantText" presStyleLbl="alignAccFollowNode1" presStyleIdx="5" presStyleCnt="6">
        <dgm:presLayoutVars>
          <dgm:bulletEnabled/>
        </dgm:presLayoutVars>
      </dgm:prSet>
      <dgm:spPr/>
    </dgm:pt>
  </dgm:ptLst>
  <dgm:cxnLst>
    <dgm:cxn modelId="{654E8C06-6025-4C7E-8BC6-BA06DAD0135C}" srcId="{65F25260-31B7-484A-A158-78990BB3F703}" destId="{2A9F2CCD-9B5F-4449-AE3E-3CC9A03F7BF3}" srcOrd="0" destOrd="0" parTransId="{D0B4460C-2D1D-4A6C-A0EF-E1B3BE6D7C78}" sibTransId="{9AB21D18-62B0-4A85-8399-67E6244DA4DB}"/>
    <dgm:cxn modelId="{6C90EF07-37F2-4C48-91ED-43C5133941DC}" type="presOf" srcId="{907613B0-E2FB-44B5-9801-865C26CAD19B}" destId="{32CB3266-CCBC-4FE0-82A9-D8D9AF2FF9DE}" srcOrd="0" destOrd="0" presId="urn:microsoft.com/office/officeart/2016/7/layout/VerticalSolidActionList"/>
    <dgm:cxn modelId="{297DB110-94BF-480D-BCC5-3032FA291101}" type="presOf" srcId="{34E783B3-CE4B-42D8-8DD4-D8D28BE96FAE}" destId="{C09A5337-CCF8-45D6-966C-8FE98AA71CCA}" srcOrd="0" destOrd="0" presId="urn:microsoft.com/office/officeart/2016/7/layout/VerticalSolidActionList"/>
    <dgm:cxn modelId="{9B181D1D-B9C6-47A4-B288-8B6ABC67A865}" srcId="{12CEC052-6215-4075-9D5C-FB55211595B3}" destId="{65F25260-31B7-484A-A158-78990BB3F703}" srcOrd="5" destOrd="0" parTransId="{8CEC16D8-15F6-4A8D-B8EF-1DAFAD58D813}" sibTransId="{A608FD8E-718C-49CA-AA59-8BE9239FCBCD}"/>
    <dgm:cxn modelId="{612D4426-D8C0-41F6-82F3-1546C45C08EE}" type="presOf" srcId="{1CE76356-5B46-42D4-AE99-3C0FE186818C}" destId="{D6059A0C-835F-41A1-8114-8A3CAACA2F35}" srcOrd="0" destOrd="0" presId="urn:microsoft.com/office/officeart/2016/7/layout/VerticalSolidActionList"/>
    <dgm:cxn modelId="{B9120D30-1387-4C49-8A84-F17A0F4709FF}" srcId="{12CEC052-6215-4075-9D5C-FB55211595B3}" destId="{1CE76356-5B46-42D4-AE99-3C0FE186818C}" srcOrd="4" destOrd="0" parTransId="{7FFBCD77-10DE-4C30-968B-99954A7CC27A}" sibTransId="{5B15D4A1-FED5-4D58-83B8-819AD76B4B68}"/>
    <dgm:cxn modelId="{0E78D83E-BF0B-4244-9A9F-F9C66CC72C86}" srcId="{12CEC052-6215-4075-9D5C-FB55211595B3}" destId="{34E783B3-CE4B-42D8-8DD4-D8D28BE96FAE}" srcOrd="1" destOrd="0" parTransId="{63F6DD90-643D-43A8-8865-EC24084F4812}" sibTransId="{E2552929-E52D-4118-A2E8-6F242DA2B89C}"/>
    <dgm:cxn modelId="{0EB9EA4C-B4F8-439D-8FA1-5CDFA98B306E}" srcId="{12CEC052-6215-4075-9D5C-FB55211595B3}" destId="{41FBD709-2AA1-4F63-B147-4358FEED3FA4}" srcOrd="2" destOrd="0" parTransId="{6A998EE5-CD19-4B25-98B4-4E9A15697C3D}" sibTransId="{E55E6B04-4143-4E5D-AA45-E6734C3EEAD3}"/>
    <dgm:cxn modelId="{BAD6C54E-8C97-4BB2-BB0E-EBA476D494EB}" type="presOf" srcId="{847A6062-37AE-456F-8316-B3F9DB0C56C0}" destId="{6BE3D7AF-FF04-489B-A4A6-B60482B12456}" srcOrd="0" destOrd="0" presId="urn:microsoft.com/office/officeart/2016/7/layout/VerticalSolidActionList"/>
    <dgm:cxn modelId="{26C63B7D-189E-46C8-94CA-306FB323756D}" type="presOf" srcId="{F71C3955-C398-493F-9036-36B5FE9E57A4}" destId="{195575DD-494C-4762-B1FC-F1010E2342C4}" srcOrd="0" destOrd="0" presId="urn:microsoft.com/office/officeart/2016/7/layout/VerticalSolidActionList"/>
    <dgm:cxn modelId="{365FD880-8333-4AB1-972B-5C8948FEE55E}" type="presOf" srcId="{D4F847A5-F830-4A54-9913-FE7CAE2D3DCA}" destId="{C66A5CE9-26D6-4159-A40D-E1815B8E96D4}" srcOrd="0" destOrd="0" presId="urn:microsoft.com/office/officeart/2016/7/layout/VerticalSolidActionList"/>
    <dgm:cxn modelId="{565C8684-82A8-4E4E-92DB-B55AE7615F36}" srcId="{34E783B3-CE4B-42D8-8DD4-D8D28BE96FAE}" destId="{847A6062-37AE-456F-8316-B3F9DB0C56C0}" srcOrd="0" destOrd="0" parTransId="{9DFD2F49-A233-47C6-92F8-E49F25C70A1B}" sibTransId="{37A2A50F-0576-4C38-A183-6B4E49E7B292}"/>
    <dgm:cxn modelId="{BA1F0C86-9161-43E3-ABAB-578BAC01A31C}" srcId="{A2756DA0-E93F-4B28-B631-C88007A0ABE0}" destId="{768016DE-B230-4232-9FC6-39B8366E3246}" srcOrd="0" destOrd="0" parTransId="{635051E3-0A24-4655-B93C-0D5FFF81A157}" sibTransId="{B3F45952-E457-4A08-9BA4-B286C4ADDBB3}"/>
    <dgm:cxn modelId="{965D9A8A-D4D1-4053-85C2-29FC182E0115}" type="presOf" srcId="{41FBD709-2AA1-4F63-B147-4358FEED3FA4}" destId="{F43DC549-0BFF-443B-9121-F08D896990F4}" srcOrd="0" destOrd="0" presId="urn:microsoft.com/office/officeart/2016/7/layout/VerticalSolidActionList"/>
    <dgm:cxn modelId="{EF82429B-4C56-4651-9A06-3D3291440B28}" type="presOf" srcId="{A2756DA0-E93F-4B28-B631-C88007A0ABE0}" destId="{F84C1832-27E1-4F91-9843-7CD178A69803}" srcOrd="0" destOrd="0" presId="urn:microsoft.com/office/officeart/2016/7/layout/VerticalSolidActionList"/>
    <dgm:cxn modelId="{3ECF799B-8743-4F6F-83C9-08AAC5638E41}" type="presOf" srcId="{C0599793-A993-4823-A7CC-5A60E23F30ED}" destId="{72516434-C9E8-406A-8F0D-6BDBC3BCA9D3}" srcOrd="0" destOrd="0" presId="urn:microsoft.com/office/officeart/2016/7/layout/VerticalSolidActionList"/>
    <dgm:cxn modelId="{0B81479E-FF43-4DB7-A656-3EF75AE7B771}" srcId="{41FBD709-2AA1-4F63-B147-4358FEED3FA4}" destId="{C0599793-A993-4823-A7CC-5A60E23F30ED}" srcOrd="0" destOrd="0" parTransId="{D0426437-0D00-4937-83D7-2CA92AA27C12}" sibTransId="{E3E10C83-03CD-401B-AF9A-7D647E040E95}"/>
    <dgm:cxn modelId="{B945A89F-B196-488B-8DFA-1EF823C92619}" srcId="{1CE76356-5B46-42D4-AE99-3C0FE186818C}" destId="{D4F847A5-F830-4A54-9913-FE7CAE2D3DCA}" srcOrd="0" destOrd="0" parTransId="{1AB8781F-8E58-462F-BD7B-2C948C63674F}" sibTransId="{D34AA13A-3F9E-4B4B-8630-846C143D21D2}"/>
    <dgm:cxn modelId="{F6F2ABB2-C7D7-477A-A181-81D0705621CA}" srcId="{34E783B3-CE4B-42D8-8DD4-D8D28BE96FAE}" destId="{0C89677B-F7AF-452C-BC21-B544228D8579}" srcOrd="1" destOrd="0" parTransId="{74A8EACF-1353-4968-95F7-2A1F2D1B9D1D}" sibTransId="{D9E98E16-1096-47E7-918B-9EC0FBB84170}"/>
    <dgm:cxn modelId="{FB72D5BF-732E-4A86-82D0-4C2401A5CCCE}" type="presOf" srcId="{12CEC052-6215-4075-9D5C-FB55211595B3}" destId="{45767A37-65A8-4C81-9BDF-8A5D837914EA}" srcOrd="0" destOrd="0" presId="urn:microsoft.com/office/officeart/2016/7/layout/VerticalSolidActionList"/>
    <dgm:cxn modelId="{B0F508C0-F0EC-40A5-8751-ED2D4478E0C8}" srcId="{F71C3955-C398-493F-9036-36B5FE9E57A4}" destId="{907613B0-E2FB-44B5-9801-865C26CAD19B}" srcOrd="0" destOrd="0" parTransId="{8A130E9F-7F67-4283-A489-99AF29F306F4}" sibTransId="{D91A679D-0630-479C-B7B8-A97CE72A70F8}"/>
    <dgm:cxn modelId="{A23F57CF-AAEE-4586-9BE2-04583F7C98BF}" srcId="{12CEC052-6215-4075-9D5C-FB55211595B3}" destId="{A2756DA0-E93F-4B28-B631-C88007A0ABE0}" srcOrd="3" destOrd="0" parTransId="{4570EBE4-5DCB-49B4-B5B9-35726876176A}" sibTransId="{5C9ED387-2B73-4834-975B-285F3397EFE3}"/>
    <dgm:cxn modelId="{2B99EED6-4FAA-4F29-9716-A599B2E8125B}" type="presOf" srcId="{0C89677B-F7AF-452C-BC21-B544228D8579}" destId="{6BE3D7AF-FF04-489B-A4A6-B60482B12456}" srcOrd="0" destOrd="1" presId="urn:microsoft.com/office/officeart/2016/7/layout/VerticalSolidActionList"/>
    <dgm:cxn modelId="{896D5FDB-B04E-433C-B992-ED0184886727}" srcId="{12CEC052-6215-4075-9D5C-FB55211595B3}" destId="{F71C3955-C398-493F-9036-36B5FE9E57A4}" srcOrd="0" destOrd="0" parTransId="{07CE195D-231F-4B4C-BC13-0B7E4223C345}" sibTransId="{19DEC970-C7E2-4F14-89BC-59275A512EDF}"/>
    <dgm:cxn modelId="{A96B1BDE-6161-40CB-A876-3D742532283A}" type="presOf" srcId="{2A9F2CCD-9B5F-4449-AE3E-3CC9A03F7BF3}" destId="{2FE00151-7068-4ED3-AED5-45B70B6A52E3}" srcOrd="0" destOrd="0" presId="urn:microsoft.com/office/officeart/2016/7/layout/VerticalSolidActionList"/>
    <dgm:cxn modelId="{DA1AC0EA-86A5-4ABF-8BF9-833DDBA48E09}" type="presOf" srcId="{768016DE-B230-4232-9FC6-39B8366E3246}" destId="{22D479D2-0976-4A44-B6A8-135CE4711672}" srcOrd="0" destOrd="0" presId="urn:microsoft.com/office/officeart/2016/7/layout/VerticalSolidActionList"/>
    <dgm:cxn modelId="{C6402DF4-1C6D-4D41-AB7B-FD318B0706BD}" type="presOf" srcId="{65F25260-31B7-484A-A158-78990BB3F703}" destId="{B5868AC8-8B91-4AC0-ACDC-AEF083E93BBA}" srcOrd="0" destOrd="0" presId="urn:microsoft.com/office/officeart/2016/7/layout/VerticalSolidActionList"/>
    <dgm:cxn modelId="{0F8EFE99-238C-4325-A9C2-FB15506B562E}" type="presParOf" srcId="{45767A37-65A8-4C81-9BDF-8A5D837914EA}" destId="{4981CE54-A712-4EA1-B557-F28A48E009BC}" srcOrd="0" destOrd="0" presId="urn:microsoft.com/office/officeart/2016/7/layout/VerticalSolidActionList"/>
    <dgm:cxn modelId="{5DB2C179-C947-4BEF-AFC8-41A25A64A0B8}" type="presParOf" srcId="{4981CE54-A712-4EA1-B557-F28A48E009BC}" destId="{195575DD-494C-4762-B1FC-F1010E2342C4}" srcOrd="0" destOrd="0" presId="urn:microsoft.com/office/officeart/2016/7/layout/VerticalSolidActionList"/>
    <dgm:cxn modelId="{70DE97CD-96DD-4BFC-B983-C683E4F95457}" type="presParOf" srcId="{4981CE54-A712-4EA1-B557-F28A48E009BC}" destId="{32CB3266-CCBC-4FE0-82A9-D8D9AF2FF9DE}" srcOrd="1" destOrd="0" presId="urn:microsoft.com/office/officeart/2016/7/layout/VerticalSolidActionList"/>
    <dgm:cxn modelId="{8AB8126B-C0ED-477A-BC59-D6FE2D3F5F8B}" type="presParOf" srcId="{45767A37-65A8-4C81-9BDF-8A5D837914EA}" destId="{778E3166-0D47-4796-AC54-A998FE1E410E}" srcOrd="1" destOrd="0" presId="urn:microsoft.com/office/officeart/2016/7/layout/VerticalSolidActionList"/>
    <dgm:cxn modelId="{7D20602C-D68B-448C-B116-A24A127E6B5D}" type="presParOf" srcId="{45767A37-65A8-4C81-9BDF-8A5D837914EA}" destId="{FD10113F-D440-4B90-AF0F-2B20A7B40089}" srcOrd="2" destOrd="0" presId="urn:microsoft.com/office/officeart/2016/7/layout/VerticalSolidActionList"/>
    <dgm:cxn modelId="{E678DF14-E2D1-46C4-8E84-49E3C10AC29D}" type="presParOf" srcId="{FD10113F-D440-4B90-AF0F-2B20A7B40089}" destId="{C09A5337-CCF8-45D6-966C-8FE98AA71CCA}" srcOrd="0" destOrd="0" presId="urn:microsoft.com/office/officeart/2016/7/layout/VerticalSolidActionList"/>
    <dgm:cxn modelId="{8B30D840-EE92-4BFC-AD22-4517D1AE373A}" type="presParOf" srcId="{FD10113F-D440-4B90-AF0F-2B20A7B40089}" destId="{6BE3D7AF-FF04-489B-A4A6-B60482B12456}" srcOrd="1" destOrd="0" presId="urn:microsoft.com/office/officeart/2016/7/layout/VerticalSolidActionList"/>
    <dgm:cxn modelId="{71E90976-8511-4045-A161-F52B2F5CD0F8}" type="presParOf" srcId="{45767A37-65A8-4C81-9BDF-8A5D837914EA}" destId="{40A7B810-820B-406E-93F7-DF207DFDF959}" srcOrd="3" destOrd="0" presId="urn:microsoft.com/office/officeart/2016/7/layout/VerticalSolidActionList"/>
    <dgm:cxn modelId="{521F47BD-7897-42EB-B8DF-D441C1497357}" type="presParOf" srcId="{45767A37-65A8-4C81-9BDF-8A5D837914EA}" destId="{D070A2BE-4B96-4FAE-8B94-38DEA66E78F1}" srcOrd="4" destOrd="0" presId="urn:microsoft.com/office/officeart/2016/7/layout/VerticalSolidActionList"/>
    <dgm:cxn modelId="{F861516F-239A-4D11-99CA-CAB595E41C2D}" type="presParOf" srcId="{D070A2BE-4B96-4FAE-8B94-38DEA66E78F1}" destId="{F43DC549-0BFF-443B-9121-F08D896990F4}" srcOrd="0" destOrd="0" presId="urn:microsoft.com/office/officeart/2016/7/layout/VerticalSolidActionList"/>
    <dgm:cxn modelId="{DD22BF39-8384-41B7-9426-4FC5DEBBC968}" type="presParOf" srcId="{D070A2BE-4B96-4FAE-8B94-38DEA66E78F1}" destId="{72516434-C9E8-406A-8F0D-6BDBC3BCA9D3}" srcOrd="1" destOrd="0" presId="urn:microsoft.com/office/officeart/2016/7/layout/VerticalSolidActionList"/>
    <dgm:cxn modelId="{050F03D2-1C84-49B5-9E5D-8575BF7161A4}" type="presParOf" srcId="{45767A37-65A8-4C81-9BDF-8A5D837914EA}" destId="{5409FBE4-1D1C-4A54-8E20-75A89B3C8662}" srcOrd="5" destOrd="0" presId="urn:microsoft.com/office/officeart/2016/7/layout/VerticalSolidActionList"/>
    <dgm:cxn modelId="{5B0C4C0B-40A7-44FA-8508-2E643BAA480E}" type="presParOf" srcId="{45767A37-65A8-4C81-9BDF-8A5D837914EA}" destId="{2FFDC1F3-5B7F-42CA-AA4C-CA035BD44E30}" srcOrd="6" destOrd="0" presId="urn:microsoft.com/office/officeart/2016/7/layout/VerticalSolidActionList"/>
    <dgm:cxn modelId="{61FE3C07-1AC2-4961-84E4-DD8ADBE8F6BD}" type="presParOf" srcId="{2FFDC1F3-5B7F-42CA-AA4C-CA035BD44E30}" destId="{F84C1832-27E1-4F91-9843-7CD178A69803}" srcOrd="0" destOrd="0" presId="urn:microsoft.com/office/officeart/2016/7/layout/VerticalSolidActionList"/>
    <dgm:cxn modelId="{4C5AD09E-3BBA-44BB-AC36-3B6DFAD8070E}" type="presParOf" srcId="{2FFDC1F3-5B7F-42CA-AA4C-CA035BD44E30}" destId="{22D479D2-0976-4A44-B6A8-135CE4711672}" srcOrd="1" destOrd="0" presId="urn:microsoft.com/office/officeart/2016/7/layout/VerticalSolidActionList"/>
    <dgm:cxn modelId="{E6A22DAE-153E-4A43-BE56-E6E6782604D0}" type="presParOf" srcId="{45767A37-65A8-4C81-9BDF-8A5D837914EA}" destId="{C6C7AEC0-888E-4A11-AC65-862E6AF5920A}" srcOrd="7" destOrd="0" presId="urn:microsoft.com/office/officeart/2016/7/layout/VerticalSolidActionList"/>
    <dgm:cxn modelId="{DEDD99D9-7165-42BA-8331-C3C73E16EFDC}" type="presParOf" srcId="{45767A37-65A8-4C81-9BDF-8A5D837914EA}" destId="{32D1F4D9-6CA2-4056-964E-AE2301A414ED}" srcOrd="8" destOrd="0" presId="urn:microsoft.com/office/officeart/2016/7/layout/VerticalSolidActionList"/>
    <dgm:cxn modelId="{44E9B9A1-E6F5-45C5-B2D5-A80C727B3A2B}" type="presParOf" srcId="{32D1F4D9-6CA2-4056-964E-AE2301A414ED}" destId="{D6059A0C-835F-41A1-8114-8A3CAACA2F35}" srcOrd="0" destOrd="0" presId="urn:microsoft.com/office/officeart/2016/7/layout/VerticalSolidActionList"/>
    <dgm:cxn modelId="{8A8B330E-F9D5-4383-A10F-8EBBDECCED37}" type="presParOf" srcId="{32D1F4D9-6CA2-4056-964E-AE2301A414ED}" destId="{C66A5CE9-26D6-4159-A40D-E1815B8E96D4}" srcOrd="1" destOrd="0" presId="urn:microsoft.com/office/officeart/2016/7/layout/VerticalSolidActionList"/>
    <dgm:cxn modelId="{B8490286-F1E0-40AE-864C-2A8C98478F74}" type="presParOf" srcId="{45767A37-65A8-4C81-9BDF-8A5D837914EA}" destId="{BD5E033A-4EBA-4181-BE4D-6381C11AD71E}" srcOrd="9" destOrd="0" presId="urn:microsoft.com/office/officeart/2016/7/layout/VerticalSolidActionList"/>
    <dgm:cxn modelId="{4A1D376C-2F13-44D5-9DF9-A33654EA0D36}" type="presParOf" srcId="{45767A37-65A8-4C81-9BDF-8A5D837914EA}" destId="{032047AC-5074-4C11-8439-CC96CE799220}" srcOrd="10" destOrd="0" presId="urn:microsoft.com/office/officeart/2016/7/layout/VerticalSolidActionList"/>
    <dgm:cxn modelId="{424DE51A-3EA7-4097-9727-A10801B4C818}" type="presParOf" srcId="{032047AC-5074-4C11-8439-CC96CE799220}" destId="{B5868AC8-8B91-4AC0-ACDC-AEF083E93BBA}" srcOrd="0" destOrd="0" presId="urn:microsoft.com/office/officeart/2016/7/layout/VerticalSolidActionList"/>
    <dgm:cxn modelId="{4B9A23DD-C62A-4826-B333-0352AC1185DE}" type="presParOf" srcId="{032047AC-5074-4C11-8439-CC96CE799220}" destId="{2FE00151-7068-4ED3-AED5-45B70B6A52E3}" srcOrd="1" destOrd="0" presId="urn:microsoft.com/office/officeart/2016/7/layout/VerticalSolidActionList"/>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9BC8B9F3-8565-4925-AC17-FA73A1EE5A68}" type="doc">
      <dgm:prSet loTypeId="urn:microsoft.com/office/officeart/2018/2/layout/IconVerticalSolidList" loCatId="icon" qsTypeId="urn:microsoft.com/office/officeart/2005/8/quickstyle/simple1" qsCatId="simple" csTypeId="urn:microsoft.com/office/officeart/2005/8/colors/colorful1" csCatId="colorful" phldr="1"/>
      <dgm:spPr/>
      <dgm:t>
        <a:bodyPr/>
        <a:lstStyle/>
        <a:p>
          <a:endParaRPr lang="en-US"/>
        </a:p>
      </dgm:t>
    </dgm:pt>
    <dgm:pt modelId="{E5EF53D8-2BCE-4F9F-B720-9A2F2B042ACA}" type="pres">
      <dgm:prSet presAssocID="{9BC8B9F3-8565-4925-AC17-FA73A1EE5A68}" presName="root" presStyleCnt="0">
        <dgm:presLayoutVars>
          <dgm:dir/>
          <dgm:resizeHandles val="exact"/>
        </dgm:presLayoutVars>
      </dgm:prSet>
      <dgm:spPr/>
    </dgm:pt>
  </dgm:ptLst>
  <dgm:cxnLst>
    <dgm:cxn modelId="{D5B5549C-04C1-4FCA-8AB3-7890B24D9BA2}" type="presOf" srcId="{9BC8B9F3-8565-4925-AC17-FA73A1EE5A68}" destId="{E5EF53D8-2BCE-4F9F-B720-9A2F2B042ACA}" srcOrd="0"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9BC8B9F3-8565-4925-AC17-FA73A1EE5A68}" type="doc">
      <dgm:prSet loTypeId="urn:microsoft.com/office/officeart/2018/2/layout/IconVerticalSolidList" loCatId="icon" qsTypeId="urn:microsoft.com/office/officeart/2005/8/quickstyle/simple1" qsCatId="simple" csTypeId="urn:microsoft.com/office/officeart/2005/8/colors/colorful1" csCatId="colorful" phldr="1"/>
      <dgm:spPr/>
      <dgm:t>
        <a:bodyPr/>
        <a:lstStyle/>
        <a:p>
          <a:endParaRPr lang="en-US"/>
        </a:p>
      </dgm:t>
    </dgm:pt>
    <dgm:pt modelId="{E5EF53D8-2BCE-4F9F-B720-9A2F2B042ACA}" type="pres">
      <dgm:prSet presAssocID="{9BC8B9F3-8565-4925-AC17-FA73A1EE5A68}" presName="root" presStyleCnt="0">
        <dgm:presLayoutVars>
          <dgm:dir/>
          <dgm:resizeHandles val="exact"/>
        </dgm:presLayoutVars>
      </dgm:prSet>
      <dgm:spPr/>
    </dgm:pt>
  </dgm:ptLst>
  <dgm:cxnLst>
    <dgm:cxn modelId="{D5B5549C-04C1-4FCA-8AB3-7890B24D9BA2}" type="presOf" srcId="{9BC8B9F3-8565-4925-AC17-FA73A1EE5A68}" destId="{E5EF53D8-2BCE-4F9F-B720-9A2F2B042ACA}" srcOrd="0"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9BC8B9F3-8565-4925-AC17-FA73A1EE5A68}" type="doc">
      <dgm:prSet loTypeId="urn:microsoft.com/office/officeart/2018/2/layout/IconVerticalSolidList" loCatId="icon" qsTypeId="urn:microsoft.com/office/officeart/2005/8/quickstyle/simple1" qsCatId="simple" csTypeId="urn:microsoft.com/office/officeart/2005/8/colors/colorful1" csCatId="colorful" phldr="1"/>
      <dgm:spPr/>
      <dgm:t>
        <a:bodyPr/>
        <a:lstStyle/>
        <a:p>
          <a:endParaRPr lang="en-US"/>
        </a:p>
      </dgm:t>
    </dgm:pt>
    <dgm:pt modelId="{E5EF53D8-2BCE-4F9F-B720-9A2F2B042ACA}" type="pres">
      <dgm:prSet presAssocID="{9BC8B9F3-8565-4925-AC17-FA73A1EE5A68}" presName="root" presStyleCnt="0">
        <dgm:presLayoutVars>
          <dgm:dir/>
          <dgm:resizeHandles val="exact"/>
        </dgm:presLayoutVars>
      </dgm:prSet>
      <dgm:spPr/>
    </dgm:pt>
  </dgm:ptLst>
  <dgm:cxnLst>
    <dgm:cxn modelId="{D5B5549C-04C1-4FCA-8AB3-7890B24D9BA2}" type="presOf" srcId="{9BC8B9F3-8565-4925-AC17-FA73A1EE5A68}" destId="{E5EF53D8-2BCE-4F9F-B720-9A2F2B042ACA}" srcOrd="0"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9BC8B9F3-8565-4925-AC17-FA73A1EE5A68}" type="doc">
      <dgm:prSet loTypeId="urn:microsoft.com/office/officeart/2018/2/layout/IconVerticalSolidList" loCatId="icon" qsTypeId="urn:microsoft.com/office/officeart/2005/8/quickstyle/simple1" qsCatId="simple" csTypeId="urn:microsoft.com/office/officeart/2005/8/colors/colorful1" csCatId="colorful" phldr="1"/>
      <dgm:spPr/>
      <dgm:t>
        <a:bodyPr/>
        <a:lstStyle/>
        <a:p>
          <a:endParaRPr lang="en-US"/>
        </a:p>
      </dgm:t>
    </dgm:pt>
    <dgm:pt modelId="{E5EF53D8-2BCE-4F9F-B720-9A2F2B042ACA}" type="pres">
      <dgm:prSet presAssocID="{9BC8B9F3-8565-4925-AC17-FA73A1EE5A68}" presName="root" presStyleCnt="0">
        <dgm:presLayoutVars>
          <dgm:dir/>
          <dgm:resizeHandles val="exact"/>
        </dgm:presLayoutVars>
      </dgm:prSet>
      <dgm:spPr/>
    </dgm:pt>
  </dgm:ptLst>
  <dgm:cxnLst>
    <dgm:cxn modelId="{D5B5549C-04C1-4FCA-8AB3-7890B24D9BA2}" type="presOf" srcId="{9BC8B9F3-8565-4925-AC17-FA73A1EE5A68}" destId="{E5EF53D8-2BCE-4F9F-B720-9A2F2B042ACA}" srcOrd="0"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CFAB7B9-13F7-4E76-8CBD-D893AC66F2E8}" type="doc">
      <dgm:prSet loTypeId="urn:microsoft.com/office/officeart/2005/8/layout/vList5" loCatId="list" qsTypeId="urn:microsoft.com/office/officeart/2005/8/quickstyle/simple1" qsCatId="simple" csTypeId="urn:microsoft.com/office/officeart/2005/8/colors/accent1_2" csCatId="accent1"/>
      <dgm:spPr/>
      <dgm:t>
        <a:bodyPr/>
        <a:lstStyle/>
        <a:p>
          <a:endParaRPr lang="en-US"/>
        </a:p>
      </dgm:t>
    </dgm:pt>
    <dgm:pt modelId="{C5A1D37E-9C56-4918-98A6-FF68D41A0845}">
      <dgm:prSet/>
      <dgm:spPr/>
      <dgm:t>
        <a:bodyPr/>
        <a:lstStyle/>
        <a:p>
          <a:r>
            <a:rPr lang="en-US"/>
            <a:t>Zero Shot Prompting</a:t>
          </a:r>
        </a:p>
      </dgm:t>
    </dgm:pt>
    <dgm:pt modelId="{8F8F5248-6C9A-4CF5-A074-3E4AA0721FDA}" type="parTrans" cxnId="{544A3FE0-A56B-4EFE-A128-E2CF2FC74BF9}">
      <dgm:prSet/>
      <dgm:spPr/>
      <dgm:t>
        <a:bodyPr/>
        <a:lstStyle/>
        <a:p>
          <a:endParaRPr lang="en-US"/>
        </a:p>
      </dgm:t>
    </dgm:pt>
    <dgm:pt modelId="{0BEE6412-2531-4A74-9E0C-65335038FDCA}" type="sibTrans" cxnId="{544A3FE0-A56B-4EFE-A128-E2CF2FC74BF9}">
      <dgm:prSet/>
      <dgm:spPr/>
      <dgm:t>
        <a:bodyPr/>
        <a:lstStyle/>
        <a:p>
          <a:endParaRPr lang="en-US"/>
        </a:p>
      </dgm:t>
    </dgm:pt>
    <dgm:pt modelId="{9CDB97FD-7CFB-4D07-84D5-7EC0193B76C8}">
      <dgm:prSet/>
      <dgm:spPr/>
      <dgm:t>
        <a:bodyPr/>
        <a:lstStyle/>
        <a:p>
          <a:r>
            <a:rPr lang="en-US"/>
            <a:t>One-Shot Prompting</a:t>
          </a:r>
        </a:p>
      </dgm:t>
    </dgm:pt>
    <dgm:pt modelId="{DC4FEF35-DFE4-4104-984E-354CBF20F2E2}" type="parTrans" cxnId="{C85E720A-A774-41E5-A2D2-1359E6BCD273}">
      <dgm:prSet/>
      <dgm:spPr/>
      <dgm:t>
        <a:bodyPr/>
        <a:lstStyle/>
        <a:p>
          <a:endParaRPr lang="en-US"/>
        </a:p>
      </dgm:t>
    </dgm:pt>
    <dgm:pt modelId="{4D453404-1000-4E15-8DA4-26EE240A3BC4}" type="sibTrans" cxnId="{C85E720A-A774-41E5-A2D2-1359E6BCD273}">
      <dgm:prSet/>
      <dgm:spPr/>
      <dgm:t>
        <a:bodyPr/>
        <a:lstStyle/>
        <a:p>
          <a:endParaRPr lang="en-US"/>
        </a:p>
      </dgm:t>
    </dgm:pt>
    <dgm:pt modelId="{9699CCF3-C380-4FE2-9787-ED48B552274E}">
      <dgm:prSet/>
      <dgm:spPr/>
      <dgm:t>
        <a:bodyPr/>
        <a:lstStyle/>
        <a:p>
          <a:r>
            <a:rPr lang="en-US"/>
            <a:t>Few-Shot Prompting</a:t>
          </a:r>
        </a:p>
      </dgm:t>
    </dgm:pt>
    <dgm:pt modelId="{BFBAF664-21D9-4168-AB3E-BA14CAD7E522}" type="parTrans" cxnId="{BBC87C6F-53E6-477F-A3DF-7DCCC842BA96}">
      <dgm:prSet/>
      <dgm:spPr/>
      <dgm:t>
        <a:bodyPr/>
        <a:lstStyle/>
        <a:p>
          <a:endParaRPr lang="en-US"/>
        </a:p>
      </dgm:t>
    </dgm:pt>
    <dgm:pt modelId="{649E228C-5AFE-4BA3-A1BF-354982E00020}" type="sibTrans" cxnId="{BBC87C6F-53E6-477F-A3DF-7DCCC842BA96}">
      <dgm:prSet/>
      <dgm:spPr/>
      <dgm:t>
        <a:bodyPr/>
        <a:lstStyle/>
        <a:p>
          <a:endParaRPr lang="en-US"/>
        </a:p>
      </dgm:t>
    </dgm:pt>
    <dgm:pt modelId="{A84C21ED-AFC6-4081-874E-42B8E2A0F58A}">
      <dgm:prSet/>
      <dgm:spPr/>
      <dgm:t>
        <a:bodyPr/>
        <a:lstStyle/>
        <a:p>
          <a:r>
            <a:rPr lang="en-US"/>
            <a:t>Chain of Thought</a:t>
          </a:r>
        </a:p>
      </dgm:t>
    </dgm:pt>
    <dgm:pt modelId="{F4C59AED-48C4-4255-BF22-D0915F711463}" type="parTrans" cxnId="{8B6921D2-ADCD-49F0-8EF4-A5BA6BEAC550}">
      <dgm:prSet/>
      <dgm:spPr/>
      <dgm:t>
        <a:bodyPr/>
        <a:lstStyle/>
        <a:p>
          <a:endParaRPr lang="en-US"/>
        </a:p>
      </dgm:t>
    </dgm:pt>
    <dgm:pt modelId="{FC9D20CA-FFD9-4976-B8F4-193161201A20}" type="sibTrans" cxnId="{8B6921D2-ADCD-49F0-8EF4-A5BA6BEAC550}">
      <dgm:prSet/>
      <dgm:spPr/>
      <dgm:t>
        <a:bodyPr/>
        <a:lstStyle/>
        <a:p>
          <a:endParaRPr lang="en-US"/>
        </a:p>
      </dgm:t>
    </dgm:pt>
    <dgm:pt modelId="{782FB21D-F543-4B0A-B923-8E9A27B8E96E}" type="pres">
      <dgm:prSet presAssocID="{6CFAB7B9-13F7-4E76-8CBD-D893AC66F2E8}" presName="Name0" presStyleCnt="0">
        <dgm:presLayoutVars>
          <dgm:dir/>
          <dgm:animLvl val="lvl"/>
          <dgm:resizeHandles val="exact"/>
        </dgm:presLayoutVars>
      </dgm:prSet>
      <dgm:spPr/>
    </dgm:pt>
    <dgm:pt modelId="{DAE676F5-D2BE-4832-8729-0846E9A7DC72}" type="pres">
      <dgm:prSet presAssocID="{C5A1D37E-9C56-4918-98A6-FF68D41A0845}" presName="linNode" presStyleCnt="0"/>
      <dgm:spPr/>
    </dgm:pt>
    <dgm:pt modelId="{60A75F44-C868-48B8-8D57-617C61C4072E}" type="pres">
      <dgm:prSet presAssocID="{C5A1D37E-9C56-4918-98A6-FF68D41A0845}" presName="parentText" presStyleLbl="node1" presStyleIdx="0" presStyleCnt="4">
        <dgm:presLayoutVars>
          <dgm:chMax val="1"/>
          <dgm:bulletEnabled val="1"/>
        </dgm:presLayoutVars>
      </dgm:prSet>
      <dgm:spPr/>
    </dgm:pt>
    <dgm:pt modelId="{0741CE44-31F1-46CA-9946-1162047BA0AA}" type="pres">
      <dgm:prSet presAssocID="{0BEE6412-2531-4A74-9E0C-65335038FDCA}" presName="sp" presStyleCnt="0"/>
      <dgm:spPr/>
    </dgm:pt>
    <dgm:pt modelId="{A82EF103-BB33-4661-8FB9-D6DB8EF6E85F}" type="pres">
      <dgm:prSet presAssocID="{9CDB97FD-7CFB-4D07-84D5-7EC0193B76C8}" presName="linNode" presStyleCnt="0"/>
      <dgm:spPr/>
    </dgm:pt>
    <dgm:pt modelId="{1524EC70-9339-482C-B919-5A48AFF53702}" type="pres">
      <dgm:prSet presAssocID="{9CDB97FD-7CFB-4D07-84D5-7EC0193B76C8}" presName="parentText" presStyleLbl="node1" presStyleIdx="1" presStyleCnt="4">
        <dgm:presLayoutVars>
          <dgm:chMax val="1"/>
          <dgm:bulletEnabled val="1"/>
        </dgm:presLayoutVars>
      </dgm:prSet>
      <dgm:spPr/>
    </dgm:pt>
    <dgm:pt modelId="{1B9E8DEB-B451-415D-83E1-8D7E282BCDD8}" type="pres">
      <dgm:prSet presAssocID="{4D453404-1000-4E15-8DA4-26EE240A3BC4}" presName="sp" presStyleCnt="0"/>
      <dgm:spPr/>
    </dgm:pt>
    <dgm:pt modelId="{40EF580F-B9D5-44FE-958D-1FA11ECA40CC}" type="pres">
      <dgm:prSet presAssocID="{9699CCF3-C380-4FE2-9787-ED48B552274E}" presName="linNode" presStyleCnt="0"/>
      <dgm:spPr/>
    </dgm:pt>
    <dgm:pt modelId="{A5B27174-8E26-4340-83C8-92E83A79AC78}" type="pres">
      <dgm:prSet presAssocID="{9699CCF3-C380-4FE2-9787-ED48B552274E}" presName="parentText" presStyleLbl="node1" presStyleIdx="2" presStyleCnt="4">
        <dgm:presLayoutVars>
          <dgm:chMax val="1"/>
          <dgm:bulletEnabled val="1"/>
        </dgm:presLayoutVars>
      </dgm:prSet>
      <dgm:spPr/>
    </dgm:pt>
    <dgm:pt modelId="{A06DB664-1F6A-4062-A39D-44A2A0C8B3B0}" type="pres">
      <dgm:prSet presAssocID="{649E228C-5AFE-4BA3-A1BF-354982E00020}" presName="sp" presStyleCnt="0"/>
      <dgm:spPr/>
    </dgm:pt>
    <dgm:pt modelId="{85B90F66-E97C-42D4-8958-080BD5E8803D}" type="pres">
      <dgm:prSet presAssocID="{A84C21ED-AFC6-4081-874E-42B8E2A0F58A}" presName="linNode" presStyleCnt="0"/>
      <dgm:spPr/>
    </dgm:pt>
    <dgm:pt modelId="{7A75C5CD-706E-47BD-B6B2-F9297058D0A9}" type="pres">
      <dgm:prSet presAssocID="{A84C21ED-AFC6-4081-874E-42B8E2A0F58A}" presName="parentText" presStyleLbl="node1" presStyleIdx="3" presStyleCnt="4">
        <dgm:presLayoutVars>
          <dgm:chMax val="1"/>
          <dgm:bulletEnabled val="1"/>
        </dgm:presLayoutVars>
      </dgm:prSet>
      <dgm:spPr/>
    </dgm:pt>
  </dgm:ptLst>
  <dgm:cxnLst>
    <dgm:cxn modelId="{C85E720A-A774-41E5-A2D2-1359E6BCD273}" srcId="{6CFAB7B9-13F7-4E76-8CBD-D893AC66F2E8}" destId="{9CDB97FD-7CFB-4D07-84D5-7EC0193B76C8}" srcOrd="1" destOrd="0" parTransId="{DC4FEF35-DFE4-4104-984E-354CBF20F2E2}" sibTransId="{4D453404-1000-4E15-8DA4-26EE240A3BC4}"/>
    <dgm:cxn modelId="{70049829-84BC-47B5-97E2-E06FEFCC8414}" type="presOf" srcId="{C5A1D37E-9C56-4918-98A6-FF68D41A0845}" destId="{60A75F44-C868-48B8-8D57-617C61C4072E}" srcOrd="0" destOrd="0" presId="urn:microsoft.com/office/officeart/2005/8/layout/vList5"/>
    <dgm:cxn modelId="{0B54EE67-B103-4200-BFE9-26F52F937989}" type="presOf" srcId="{6CFAB7B9-13F7-4E76-8CBD-D893AC66F2E8}" destId="{782FB21D-F543-4B0A-B923-8E9A27B8E96E}" srcOrd="0" destOrd="0" presId="urn:microsoft.com/office/officeart/2005/8/layout/vList5"/>
    <dgm:cxn modelId="{BBC87C6F-53E6-477F-A3DF-7DCCC842BA96}" srcId="{6CFAB7B9-13F7-4E76-8CBD-D893AC66F2E8}" destId="{9699CCF3-C380-4FE2-9787-ED48B552274E}" srcOrd="2" destOrd="0" parTransId="{BFBAF664-21D9-4168-AB3E-BA14CAD7E522}" sibTransId="{649E228C-5AFE-4BA3-A1BF-354982E00020}"/>
    <dgm:cxn modelId="{091B0B7D-2801-48B8-A9E9-849D33A2762D}" type="presOf" srcId="{9CDB97FD-7CFB-4D07-84D5-7EC0193B76C8}" destId="{1524EC70-9339-482C-B919-5A48AFF53702}" srcOrd="0" destOrd="0" presId="urn:microsoft.com/office/officeart/2005/8/layout/vList5"/>
    <dgm:cxn modelId="{42436FB1-875B-4AD4-9B58-110D8971487A}" type="presOf" srcId="{A84C21ED-AFC6-4081-874E-42B8E2A0F58A}" destId="{7A75C5CD-706E-47BD-B6B2-F9297058D0A9}" srcOrd="0" destOrd="0" presId="urn:microsoft.com/office/officeart/2005/8/layout/vList5"/>
    <dgm:cxn modelId="{8B6921D2-ADCD-49F0-8EF4-A5BA6BEAC550}" srcId="{6CFAB7B9-13F7-4E76-8CBD-D893AC66F2E8}" destId="{A84C21ED-AFC6-4081-874E-42B8E2A0F58A}" srcOrd="3" destOrd="0" parTransId="{F4C59AED-48C4-4255-BF22-D0915F711463}" sibTransId="{FC9D20CA-FFD9-4976-B8F4-193161201A20}"/>
    <dgm:cxn modelId="{544A3FE0-A56B-4EFE-A128-E2CF2FC74BF9}" srcId="{6CFAB7B9-13F7-4E76-8CBD-D893AC66F2E8}" destId="{C5A1D37E-9C56-4918-98A6-FF68D41A0845}" srcOrd="0" destOrd="0" parTransId="{8F8F5248-6C9A-4CF5-A074-3E4AA0721FDA}" sibTransId="{0BEE6412-2531-4A74-9E0C-65335038FDCA}"/>
    <dgm:cxn modelId="{BDA9FDE0-63C9-4000-A545-6F8D6DE2AB5C}" type="presOf" srcId="{9699CCF3-C380-4FE2-9787-ED48B552274E}" destId="{A5B27174-8E26-4340-83C8-92E83A79AC78}" srcOrd="0" destOrd="0" presId="urn:microsoft.com/office/officeart/2005/8/layout/vList5"/>
    <dgm:cxn modelId="{B7086AD1-3537-4D4D-9989-D9EE7509F849}" type="presParOf" srcId="{782FB21D-F543-4B0A-B923-8E9A27B8E96E}" destId="{DAE676F5-D2BE-4832-8729-0846E9A7DC72}" srcOrd="0" destOrd="0" presId="urn:microsoft.com/office/officeart/2005/8/layout/vList5"/>
    <dgm:cxn modelId="{0C5CDA67-86E3-469A-8CCC-31D00F9DC867}" type="presParOf" srcId="{DAE676F5-D2BE-4832-8729-0846E9A7DC72}" destId="{60A75F44-C868-48B8-8D57-617C61C4072E}" srcOrd="0" destOrd="0" presId="urn:microsoft.com/office/officeart/2005/8/layout/vList5"/>
    <dgm:cxn modelId="{19487169-F068-4D6C-AEB9-EDE166B3C8C2}" type="presParOf" srcId="{782FB21D-F543-4B0A-B923-8E9A27B8E96E}" destId="{0741CE44-31F1-46CA-9946-1162047BA0AA}" srcOrd="1" destOrd="0" presId="urn:microsoft.com/office/officeart/2005/8/layout/vList5"/>
    <dgm:cxn modelId="{8447A8CE-506C-4904-A33A-CEC478D2A9BD}" type="presParOf" srcId="{782FB21D-F543-4B0A-B923-8E9A27B8E96E}" destId="{A82EF103-BB33-4661-8FB9-D6DB8EF6E85F}" srcOrd="2" destOrd="0" presId="urn:microsoft.com/office/officeart/2005/8/layout/vList5"/>
    <dgm:cxn modelId="{C29F53D3-48B7-4A17-8D2F-FB55BD1A0F5F}" type="presParOf" srcId="{A82EF103-BB33-4661-8FB9-D6DB8EF6E85F}" destId="{1524EC70-9339-482C-B919-5A48AFF53702}" srcOrd="0" destOrd="0" presId="urn:microsoft.com/office/officeart/2005/8/layout/vList5"/>
    <dgm:cxn modelId="{C8EDA1F0-231A-4A93-A6E7-4EC9D721F243}" type="presParOf" srcId="{782FB21D-F543-4B0A-B923-8E9A27B8E96E}" destId="{1B9E8DEB-B451-415D-83E1-8D7E282BCDD8}" srcOrd="3" destOrd="0" presId="urn:microsoft.com/office/officeart/2005/8/layout/vList5"/>
    <dgm:cxn modelId="{6BBFAF04-68C9-4800-BC94-A2ECB171051D}" type="presParOf" srcId="{782FB21D-F543-4B0A-B923-8E9A27B8E96E}" destId="{40EF580F-B9D5-44FE-958D-1FA11ECA40CC}" srcOrd="4" destOrd="0" presId="urn:microsoft.com/office/officeart/2005/8/layout/vList5"/>
    <dgm:cxn modelId="{A65DBC07-BEA4-4C7A-9089-B33E2E1D8AE6}" type="presParOf" srcId="{40EF580F-B9D5-44FE-958D-1FA11ECA40CC}" destId="{A5B27174-8E26-4340-83C8-92E83A79AC78}" srcOrd="0" destOrd="0" presId="urn:microsoft.com/office/officeart/2005/8/layout/vList5"/>
    <dgm:cxn modelId="{2929E70C-43E1-48D1-9B32-72EC6C96C008}" type="presParOf" srcId="{782FB21D-F543-4B0A-B923-8E9A27B8E96E}" destId="{A06DB664-1F6A-4062-A39D-44A2A0C8B3B0}" srcOrd="5" destOrd="0" presId="urn:microsoft.com/office/officeart/2005/8/layout/vList5"/>
    <dgm:cxn modelId="{52944866-B73B-4464-BF5B-C418978CD696}" type="presParOf" srcId="{782FB21D-F543-4B0A-B923-8E9A27B8E96E}" destId="{85B90F66-E97C-42D4-8958-080BD5E8803D}" srcOrd="6" destOrd="0" presId="urn:microsoft.com/office/officeart/2005/8/layout/vList5"/>
    <dgm:cxn modelId="{D12FF153-026F-4928-BBC6-D2B98D92CB70}" type="presParOf" srcId="{85B90F66-E97C-42D4-8958-080BD5E8803D}" destId="{7A75C5CD-706E-47BD-B6B2-F9297058D0A9}" srcOrd="0"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9BC8B9F3-8565-4925-AC17-FA73A1EE5A68}"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E5EF53D8-2BCE-4F9F-B720-9A2F2B042ACA}" type="pres">
      <dgm:prSet presAssocID="{9BC8B9F3-8565-4925-AC17-FA73A1EE5A68}" presName="root" presStyleCnt="0">
        <dgm:presLayoutVars>
          <dgm:dir/>
          <dgm:resizeHandles val="exact"/>
        </dgm:presLayoutVars>
      </dgm:prSet>
      <dgm:spPr/>
    </dgm:pt>
  </dgm:ptLst>
  <dgm:cxnLst>
    <dgm:cxn modelId="{D5B5549C-04C1-4FCA-8AB3-7890B24D9BA2}" type="presOf" srcId="{9BC8B9F3-8565-4925-AC17-FA73A1EE5A68}" destId="{E5EF53D8-2BCE-4F9F-B720-9A2F2B042ACA}" srcOrd="0"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BC8B9F3-8565-4925-AC17-FA73A1EE5A68}" type="doc">
      <dgm:prSet loTypeId="urn:microsoft.com/office/officeart/2005/8/layout/default" loCatId="list" qsTypeId="urn:microsoft.com/office/officeart/2005/8/quickstyle/simple1" qsCatId="simple" csTypeId="urn:microsoft.com/office/officeart/2005/8/colors/colorful1" csCatId="colorful" phldr="1"/>
      <dgm:spPr/>
      <dgm:t>
        <a:bodyPr/>
        <a:lstStyle/>
        <a:p>
          <a:endParaRPr lang="en-US"/>
        </a:p>
      </dgm:t>
    </dgm:pt>
    <dgm:pt modelId="{4F4B3D5A-B642-4DCC-9BEF-AC059769D1BD}">
      <dgm:prSet/>
      <dgm:spPr/>
      <dgm:t>
        <a:bodyPr/>
        <a:lstStyle/>
        <a:p>
          <a:pPr>
            <a:lnSpc>
              <a:spcPct val="100000"/>
            </a:lnSpc>
            <a:defRPr cap="all"/>
          </a:pPr>
          <a:r>
            <a:rPr lang="en-US" b="1" dirty="0"/>
            <a:t>General knowledge Prompting </a:t>
          </a:r>
          <a:r>
            <a:rPr lang="en-US" dirty="0"/>
            <a:t>– Example : </a:t>
          </a:r>
          <a:r>
            <a:rPr lang="en-US" b="0" i="0" dirty="0"/>
            <a:t>In chess, can the king move two squares in any direction?</a:t>
          </a:r>
          <a:endParaRPr lang="en-US" dirty="0"/>
        </a:p>
      </dgm:t>
    </dgm:pt>
    <dgm:pt modelId="{BA549082-F07D-47F6-B29F-52F7C80E304D}" type="parTrans" cxnId="{3D6299CE-81DB-4582-91C9-14857CD11170}">
      <dgm:prSet/>
      <dgm:spPr/>
      <dgm:t>
        <a:bodyPr/>
        <a:lstStyle/>
        <a:p>
          <a:endParaRPr lang="en-US"/>
        </a:p>
      </dgm:t>
    </dgm:pt>
    <dgm:pt modelId="{E709852A-9A2E-4AFC-8F70-042782682C1B}" type="sibTrans" cxnId="{3D6299CE-81DB-4582-91C9-14857CD11170}">
      <dgm:prSet/>
      <dgm:spPr/>
      <dgm:t>
        <a:bodyPr/>
        <a:lstStyle/>
        <a:p>
          <a:endParaRPr lang="en-US"/>
        </a:p>
      </dgm:t>
    </dgm:pt>
    <dgm:pt modelId="{BA4785A2-0204-4901-B9EE-E01560229C87}">
      <dgm:prSet/>
      <dgm:spPr/>
      <dgm:t>
        <a:bodyPr/>
        <a:lstStyle/>
        <a:p>
          <a:pPr>
            <a:lnSpc>
              <a:spcPct val="100000"/>
            </a:lnSpc>
            <a:defRPr cap="all"/>
          </a:pPr>
          <a:r>
            <a:rPr lang="en-US" b="1" dirty="0"/>
            <a:t>Instructional Prompting</a:t>
          </a:r>
        </a:p>
        <a:p>
          <a:pPr>
            <a:lnSpc>
              <a:spcPct val="100000"/>
            </a:lnSpc>
            <a:defRPr cap="all"/>
          </a:pPr>
          <a:r>
            <a:rPr lang="en-US" dirty="0"/>
            <a:t>Example : </a:t>
          </a:r>
          <a:r>
            <a:rPr lang="en-US" b="0" i="0" dirty="0"/>
            <a:t>Please convert the following name into the format '[Last name], [First name]': John Smith</a:t>
          </a:r>
          <a:endParaRPr lang="en-US" dirty="0"/>
        </a:p>
      </dgm:t>
    </dgm:pt>
    <dgm:pt modelId="{E01666D0-B399-4F4C-9D2B-5B5905D5C0CC}" type="parTrans" cxnId="{7DC364BB-6845-4B1A-90CA-9562B1E93F7E}">
      <dgm:prSet/>
      <dgm:spPr/>
      <dgm:t>
        <a:bodyPr/>
        <a:lstStyle/>
        <a:p>
          <a:endParaRPr lang="en-US"/>
        </a:p>
      </dgm:t>
    </dgm:pt>
    <dgm:pt modelId="{08391268-CFD1-4C52-B9F4-52CED930FA13}" type="sibTrans" cxnId="{7DC364BB-6845-4B1A-90CA-9562B1E93F7E}">
      <dgm:prSet/>
      <dgm:spPr/>
      <dgm:t>
        <a:bodyPr/>
        <a:lstStyle/>
        <a:p>
          <a:endParaRPr lang="en-US"/>
        </a:p>
      </dgm:t>
    </dgm:pt>
    <dgm:pt modelId="{7300416B-961F-4F2F-B1B3-0743CA07AB54}">
      <dgm:prSet/>
      <dgm:spPr/>
      <dgm:t>
        <a:bodyPr/>
        <a:lstStyle/>
        <a:p>
          <a:pPr>
            <a:lnSpc>
              <a:spcPct val="100000"/>
            </a:lnSpc>
            <a:defRPr cap="all"/>
          </a:pPr>
          <a:r>
            <a:rPr lang="en-US" b="1" dirty="0"/>
            <a:t>System Messages</a:t>
          </a:r>
        </a:p>
        <a:p>
          <a:pPr>
            <a:lnSpc>
              <a:spcPct val="100000"/>
            </a:lnSpc>
            <a:defRPr cap="all"/>
          </a:pPr>
          <a:r>
            <a:rPr lang="en-US" dirty="0"/>
            <a:t>Example: What can you tell me about me, Aravind Daram</a:t>
          </a:r>
        </a:p>
      </dgm:t>
    </dgm:pt>
    <dgm:pt modelId="{F42FAD36-B7B7-4A84-A72C-E70815E84C9D}" type="parTrans" cxnId="{560ED257-48E4-43A0-B81D-087C84354B5F}">
      <dgm:prSet/>
      <dgm:spPr/>
      <dgm:t>
        <a:bodyPr/>
        <a:lstStyle/>
        <a:p>
          <a:endParaRPr lang="en-US"/>
        </a:p>
      </dgm:t>
    </dgm:pt>
    <dgm:pt modelId="{13D329EA-D252-4D05-A43F-308DF51E4510}" type="sibTrans" cxnId="{560ED257-48E4-43A0-B81D-087C84354B5F}">
      <dgm:prSet/>
      <dgm:spPr/>
      <dgm:t>
        <a:bodyPr/>
        <a:lstStyle/>
        <a:p>
          <a:endParaRPr lang="en-US"/>
        </a:p>
      </dgm:t>
    </dgm:pt>
    <dgm:pt modelId="{3E891D68-DD7F-4DAA-8857-271CC1859F38}">
      <dgm:prSet/>
      <dgm:spPr/>
      <dgm:t>
        <a:bodyPr/>
        <a:lstStyle/>
        <a:p>
          <a:pPr>
            <a:lnSpc>
              <a:spcPct val="100000"/>
            </a:lnSpc>
            <a:defRPr cap="all"/>
          </a:pPr>
          <a:r>
            <a:rPr lang="en-US" b="1" dirty="0"/>
            <a:t>Contextual Prompts</a:t>
          </a:r>
        </a:p>
        <a:p>
          <a:pPr>
            <a:lnSpc>
              <a:spcPct val="100000"/>
            </a:lnSpc>
            <a:defRPr cap="all"/>
          </a:pPr>
          <a:r>
            <a:rPr lang="en-US" dirty="0"/>
            <a:t>Example :You are a software engineer helping a junior developer understand how version control works.</a:t>
          </a:r>
        </a:p>
        <a:p>
          <a:pPr>
            <a:lnSpc>
              <a:spcPct val="100000"/>
            </a:lnSpc>
            <a:defRPr cap="all"/>
          </a:pPr>
          <a:r>
            <a:rPr lang="en-US" dirty="0"/>
            <a:t>Explain the concept of Git branches in a way that's easy for a beginner to understand. Include a simple real-world analogy.</a:t>
          </a:r>
        </a:p>
        <a:p>
          <a:pPr>
            <a:defRPr cap="all"/>
          </a:pPr>
          <a:endParaRPr lang="en-US" dirty="0"/>
        </a:p>
      </dgm:t>
    </dgm:pt>
    <dgm:pt modelId="{57373806-6A09-4B97-B63E-2F9574C374E9}" type="parTrans" cxnId="{B197AF0E-554F-4284-BF9A-941E89FFDBD4}">
      <dgm:prSet/>
      <dgm:spPr/>
      <dgm:t>
        <a:bodyPr/>
        <a:lstStyle/>
        <a:p>
          <a:endParaRPr lang="en-US"/>
        </a:p>
      </dgm:t>
    </dgm:pt>
    <dgm:pt modelId="{1321F2F7-09EE-499A-AE04-6A42AD0C68F8}" type="sibTrans" cxnId="{B197AF0E-554F-4284-BF9A-941E89FFDBD4}">
      <dgm:prSet/>
      <dgm:spPr/>
      <dgm:t>
        <a:bodyPr/>
        <a:lstStyle/>
        <a:p>
          <a:endParaRPr lang="en-US"/>
        </a:p>
      </dgm:t>
    </dgm:pt>
    <dgm:pt modelId="{CC1327F3-A494-441F-B97D-BB9CD46715C0}">
      <dgm:prSet/>
      <dgm:spPr/>
      <dgm:t>
        <a:bodyPr/>
        <a:lstStyle/>
        <a:p>
          <a:pPr>
            <a:lnSpc>
              <a:spcPct val="100000"/>
            </a:lnSpc>
            <a:defRPr cap="all"/>
          </a:pPr>
          <a:r>
            <a:rPr lang="en-US" b="1" dirty="0"/>
            <a:t>Control codes</a:t>
          </a:r>
        </a:p>
        <a:p>
          <a:pPr>
            <a:lnSpc>
              <a:spcPct val="100000"/>
            </a:lnSpc>
            <a:defRPr cap="all"/>
          </a:pPr>
          <a:r>
            <a:rPr lang="en-US" dirty="0"/>
            <a:t>Example : </a:t>
          </a:r>
          <a:r>
            <a:rPr lang="en-US" b="0" i="0" dirty="0"/>
            <a:t>"&lt;|summarize|&gt; The following article discusses the impact of climate change on polar bears..."</a:t>
          </a:r>
          <a:endParaRPr lang="en-US" dirty="0"/>
        </a:p>
      </dgm:t>
    </dgm:pt>
    <dgm:pt modelId="{AC0218D8-1721-475F-A8E3-B9BF7493F161}" type="parTrans" cxnId="{E1D4B651-14B1-4837-80A1-AA43E2C3CC86}">
      <dgm:prSet/>
      <dgm:spPr/>
      <dgm:t>
        <a:bodyPr/>
        <a:lstStyle/>
        <a:p>
          <a:endParaRPr lang="en-US"/>
        </a:p>
      </dgm:t>
    </dgm:pt>
    <dgm:pt modelId="{674F0553-BFF4-4389-B20C-746A0152A835}" type="sibTrans" cxnId="{E1D4B651-14B1-4837-80A1-AA43E2C3CC86}">
      <dgm:prSet/>
      <dgm:spPr/>
      <dgm:t>
        <a:bodyPr/>
        <a:lstStyle/>
        <a:p>
          <a:endParaRPr lang="en-US"/>
        </a:p>
      </dgm:t>
    </dgm:pt>
    <dgm:pt modelId="{16B392E2-B8AB-43E6-95BF-7A583CC23517}" type="pres">
      <dgm:prSet presAssocID="{9BC8B9F3-8565-4925-AC17-FA73A1EE5A68}" presName="diagram" presStyleCnt="0">
        <dgm:presLayoutVars>
          <dgm:dir/>
          <dgm:resizeHandles val="exact"/>
        </dgm:presLayoutVars>
      </dgm:prSet>
      <dgm:spPr/>
    </dgm:pt>
    <dgm:pt modelId="{198606CE-07B9-42B0-8286-B775676E2535}" type="pres">
      <dgm:prSet presAssocID="{4F4B3D5A-B642-4DCC-9BEF-AC059769D1BD}" presName="node" presStyleLbl="node1" presStyleIdx="0" presStyleCnt="5">
        <dgm:presLayoutVars>
          <dgm:bulletEnabled val="1"/>
        </dgm:presLayoutVars>
      </dgm:prSet>
      <dgm:spPr/>
    </dgm:pt>
    <dgm:pt modelId="{ABFFB17F-62DE-4600-98C9-040D922DD495}" type="pres">
      <dgm:prSet presAssocID="{E709852A-9A2E-4AFC-8F70-042782682C1B}" presName="sibTrans" presStyleCnt="0"/>
      <dgm:spPr/>
    </dgm:pt>
    <dgm:pt modelId="{43FB91D2-D4A6-4577-9CD4-AD339EA9CB95}" type="pres">
      <dgm:prSet presAssocID="{BA4785A2-0204-4901-B9EE-E01560229C87}" presName="node" presStyleLbl="node1" presStyleIdx="1" presStyleCnt="5">
        <dgm:presLayoutVars>
          <dgm:bulletEnabled val="1"/>
        </dgm:presLayoutVars>
      </dgm:prSet>
      <dgm:spPr/>
    </dgm:pt>
    <dgm:pt modelId="{E68E1C9E-F061-4CDA-A3E6-553175442F11}" type="pres">
      <dgm:prSet presAssocID="{08391268-CFD1-4C52-B9F4-52CED930FA13}" presName="sibTrans" presStyleCnt="0"/>
      <dgm:spPr/>
    </dgm:pt>
    <dgm:pt modelId="{66EB2AEB-6155-465A-8E09-2425C57A78B4}" type="pres">
      <dgm:prSet presAssocID="{7300416B-961F-4F2F-B1B3-0743CA07AB54}" presName="node" presStyleLbl="node1" presStyleIdx="2" presStyleCnt="5">
        <dgm:presLayoutVars>
          <dgm:bulletEnabled val="1"/>
        </dgm:presLayoutVars>
      </dgm:prSet>
      <dgm:spPr/>
    </dgm:pt>
    <dgm:pt modelId="{4E904D73-A8B4-42A7-8B03-481EACA0BDEC}" type="pres">
      <dgm:prSet presAssocID="{13D329EA-D252-4D05-A43F-308DF51E4510}" presName="sibTrans" presStyleCnt="0"/>
      <dgm:spPr/>
    </dgm:pt>
    <dgm:pt modelId="{7638A045-59DE-4521-AE38-C124F74E058E}" type="pres">
      <dgm:prSet presAssocID="{3E891D68-DD7F-4DAA-8857-271CC1859F38}" presName="node" presStyleLbl="node1" presStyleIdx="3" presStyleCnt="5">
        <dgm:presLayoutVars>
          <dgm:bulletEnabled val="1"/>
        </dgm:presLayoutVars>
      </dgm:prSet>
      <dgm:spPr/>
    </dgm:pt>
    <dgm:pt modelId="{0F4B44DF-460F-4C9B-840B-065DFCE9945D}" type="pres">
      <dgm:prSet presAssocID="{1321F2F7-09EE-499A-AE04-6A42AD0C68F8}" presName="sibTrans" presStyleCnt="0"/>
      <dgm:spPr/>
    </dgm:pt>
    <dgm:pt modelId="{FCF5CD0E-D291-4FE0-BDD1-C78456C571DE}" type="pres">
      <dgm:prSet presAssocID="{CC1327F3-A494-441F-B97D-BB9CD46715C0}" presName="node" presStyleLbl="node1" presStyleIdx="4" presStyleCnt="5">
        <dgm:presLayoutVars>
          <dgm:bulletEnabled val="1"/>
        </dgm:presLayoutVars>
      </dgm:prSet>
      <dgm:spPr/>
    </dgm:pt>
  </dgm:ptLst>
  <dgm:cxnLst>
    <dgm:cxn modelId="{11E92608-6583-4EBA-9959-C99251447047}" type="presOf" srcId="{CC1327F3-A494-441F-B97D-BB9CD46715C0}" destId="{FCF5CD0E-D291-4FE0-BDD1-C78456C571DE}" srcOrd="0" destOrd="0" presId="urn:microsoft.com/office/officeart/2005/8/layout/default"/>
    <dgm:cxn modelId="{B197AF0E-554F-4284-BF9A-941E89FFDBD4}" srcId="{9BC8B9F3-8565-4925-AC17-FA73A1EE5A68}" destId="{3E891D68-DD7F-4DAA-8857-271CC1859F38}" srcOrd="3" destOrd="0" parTransId="{57373806-6A09-4B97-B63E-2F9574C374E9}" sibTransId="{1321F2F7-09EE-499A-AE04-6A42AD0C68F8}"/>
    <dgm:cxn modelId="{3706D714-2098-4AD6-ABAC-4E36FC7647A9}" type="presOf" srcId="{7300416B-961F-4F2F-B1B3-0743CA07AB54}" destId="{66EB2AEB-6155-465A-8E09-2425C57A78B4}" srcOrd="0" destOrd="0" presId="urn:microsoft.com/office/officeart/2005/8/layout/default"/>
    <dgm:cxn modelId="{56202D2D-C337-438B-98AC-322597670EF4}" type="presOf" srcId="{BA4785A2-0204-4901-B9EE-E01560229C87}" destId="{43FB91D2-D4A6-4577-9CD4-AD339EA9CB95}" srcOrd="0" destOrd="0" presId="urn:microsoft.com/office/officeart/2005/8/layout/default"/>
    <dgm:cxn modelId="{34AC1351-150C-490D-A8A6-83681FCFF75A}" type="presOf" srcId="{3E891D68-DD7F-4DAA-8857-271CC1859F38}" destId="{7638A045-59DE-4521-AE38-C124F74E058E}" srcOrd="0" destOrd="0" presId="urn:microsoft.com/office/officeart/2005/8/layout/default"/>
    <dgm:cxn modelId="{E1D4B651-14B1-4837-80A1-AA43E2C3CC86}" srcId="{9BC8B9F3-8565-4925-AC17-FA73A1EE5A68}" destId="{CC1327F3-A494-441F-B97D-BB9CD46715C0}" srcOrd="4" destOrd="0" parTransId="{AC0218D8-1721-475F-A8E3-B9BF7493F161}" sibTransId="{674F0553-BFF4-4389-B20C-746A0152A835}"/>
    <dgm:cxn modelId="{560ED257-48E4-43A0-B81D-087C84354B5F}" srcId="{9BC8B9F3-8565-4925-AC17-FA73A1EE5A68}" destId="{7300416B-961F-4F2F-B1B3-0743CA07AB54}" srcOrd="2" destOrd="0" parTransId="{F42FAD36-B7B7-4A84-A72C-E70815E84C9D}" sibTransId="{13D329EA-D252-4D05-A43F-308DF51E4510}"/>
    <dgm:cxn modelId="{3AE2DD9E-AA8A-4DF2-B5E7-82A57C484B8D}" type="presOf" srcId="{4F4B3D5A-B642-4DCC-9BEF-AC059769D1BD}" destId="{198606CE-07B9-42B0-8286-B775676E2535}" srcOrd="0" destOrd="0" presId="urn:microsoft.com/office/officeart/2005/8/layout/default"/>
    <dgm:cxn modelId="{7DC364BB-6845-4B1A-90CA-9562B1E93F7E}" srcId="{9BC8B9F3-8565-4925-AC17-FA73A1EE5A68}" destId="{BA4785A2-0204-4901-B9EE-E01560229C87}" srcOrd="1" destOrd="0" parTransId="{E01666D0-B399-4F4C-9D2B-5B5905D5C0CC}" sibTransId="{08391268-CFD1-4C52-B9F4-52CED930FA13}"/>
    <dgm:cxn modelId="{3D6299CE-81DB-4582-91C9-14857CD11170}" srcId="{9BC8B9F3-8565-4925-AC17-FA73A1EE5A68}" destId="{4F4B3D5A-B642-4DCC-9BEF-AC059769D1BD}" srcOrd="0" destOrd="0" parTransId="{BA549082-F07D-47F6-B29F-52F7C80E304D}" sibTransId="{E709852A-9A2E-4AFC-8F70-042782682C1B}"/>
    <dgm:cxn modelId="{360A33E5-3B3B-4D6D-81AA-0EADE7A1589D}" type="presOf" srcId="{9BC8B9F3-8565-4925-AC17-FA73A1EE5A68}" destId="{16B392E2-B8AB-43E6-95BF-7A583CC23517}" srcOrd="0" destOrd="0" presId="urn:microsoft.com/office/officeart/2005/8/layout/default"/>
    <dgm:cxn modelId="{710711D9-C382-4C2B-A50C-B63196D2627B}" type="presParOf" srcId="{16B392E2-B8AB-43E6-95BF-7A583CC23517}" destId="{198606CE-07B9-42B0-8286-B775676E2535}" srcOrd="0" destOrd="0" presId="urn:microsoft.com/office/officeart/2005/8/layout/default"/>
    <dgm:cxn modelId="{D404731B-792D-491D-AAF6-6FD41834F11D}" type="presParOf" srcId="{16B392E2-B8AB-43E6-95BF-7A583CC23517}" destId="{ABFFB17F-62DE-4600-98C9-040D922DD495}" srcOrd="1" destOrd="0" presId="urn:microsoft.com/office/officeart/2005/8/layout/default"/>
    <dgm:cxn modelId="{880474F7-EF25-4622-A340-B040B99B141E}" type="presParOf" srcId="{16B392E2-B8AB-43E6-95BF-7A583CC23517}" destId="{43FB91D2-D4A6-4577-9CD4-AD339EA9CB95}" srcOrd="2" destOrd="0" presId="urn:microsoft.com/office/officeart/2005/8/layout/default"/>
    <dgm:cxn modelId="{6E6AE112-A3C2-4B93-AE03-593D69AA7031}" type="presParOf" srcId="{16B392E2-B8AB-43E6-95BF-7A583CC23517}" destId="{E68E1C9E-F061-4CDA-A3E6-553175442F11}" srcOrd="3" destOrd="0" presId="urn:microsoft.com/office/officeart/2005/8/layout/default"/>
    <dgm:cxn modelId="{BF605FFE-4A6F-4E40-93B1-B1B5F7DD9907}" type="presParOf" srcId="{16B392E2-B8AB-43E6-95BF-7A583CC23517}" destId="{66EB2AEB-6155-465A-8E09-2425C57A78B4}" srcOrd="4" destOrd="0" presId="urn:microsoft.com/office/officeart/2005/8/layout/default"/>
    <dgm:cxn modelId="{9E3E778B-82BC-4077-981B-E548BBBFD3EE}" type="presParOf" srcId="{16B392E2-B8AB-43E6-95BF-7A583CC23517}" destId="{4E904D73-A8B4-42A7-8B03-481EACA0BDEC}" srcOrd="5" destOrd="0" presId="urn:microsoft.com/office/officeart/2005/8/layout/default"/>
    <dgm:cxn modelId="{07A3B06A-C50D-436F-BB69-774518F15695}" type="presParOf" srcId="{16B392E2-B8AB-43E6-95BF-7A583CC23517}" destId="{7638A045-59DE-4521-AE38-C124F74E058E}" srcOrd="6" destOrd="0" presId="urn:microsoft.com/office/officeart/2005/8/layout/default"/>
    <dgm:cxn modelId="{EAE01AC0-0D58-4A15-9007-CB79CC635E5B}" type="presParOf" srcId="{16B392E2-B8AB-43E6-95BF-7A583CC23517}" destId="{0F4B44DF-460F-4C9B-840B-065DFCE9945D}" srcOrd="7" destOrd="0" presId="urn:microsoft.com/office/officeart/2005/8/layout/default"/>
    <dgm:cxn modelId="{044E99AB-6DEF-4121-A60B-E4D892D1B2AC}" type="presParOf" srcId="{16B392E2-B8AB-43E6-95BF-7A583CC23517}" destId="{FCF5CD0E-D291-4FE0-BDD1-C78456C571DE}" srcOrd="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BC8B9F3-8565-4925-AC17-FA73A1EE5A68}" type="doc">
      <dgm:prSet loTypeId="urn:microsoft.com/office/officeart/2018/2/layout/IconVerticalSolidList" loCatId="icon" qsTypeId="urn:microsoft.com/office/officeart/2005/8/quickstyle/simple1" qsCatId="simple" csTypeId="urn:microsoft.com/office/officeart/2005/8/colors/colorful1" csCatId="colorful" phldr="1"/>
      <dgm:spPr/>
      <dgm:t>
        <a:bodyPr/>
        <a:lstStyle/>
        <a:p>
          <a:endParaRPr lang="en-US"/>
        </a:p>
      </dgm:t>
    </dgm:pt>
    <dgm:pt modelId="{A90FB9B1-6DEC-47F2-88AB-0D4C83D38E62}">
      <dgm:prSet/>
      <dgm:spPr/>
      <dgm:t>
        <a:bodyPr/>
        <a:lstStyle/>
        <a:p>
          <a:pPr>
            <a:lnSpc>
              <a:spcPct val="100000"/>
            </a:lnSpc>
          </a:pPr>
          <a:r>
            <a:rPr lang="en-US" dirty="0">
              <a:effectLst/>
              <a:ea typeface="Calibri" panose="020F0502020204030204" pitchFamily="34" charset="0"/>
              <a:cs typeface="Times New Roman" panose="02020603050405020304" pitchFamily="18" charset="0"/>
            </a:rPr>
            <a:t>Hello! You are a Customer Review Analysis AI Assistant for a restaurant chain to analyze restaurant reviews and provide actionable insights. </a:t>
          </a:r>
        </a:p>
      </dgm:t>
    </dgm:pt>
    <dgm:pt modelId="{9C02EFF0-EE80-4E93-B8DD-0FC28C387214}" type="parTrans" cxnId="{F8FA767E-C535-4ABD-8193-B716DE389337}">
      <dgm:prSet/>
      <dgm:spPr/>
      <dgm:t>
        <a:bodyPr/>
        <a:lstStyle/>
        <a:p>
          <a:endParaRPr lang="en-US"/>
        </a:p>
      </dgm:t>
    </dgm:pt>
    <dgm:pt modelId="{6C21D3E5-ED52-4410-A419-EA8068FCBED9}" type="sibTrans" cxnId="{F8FA767E-C535-4ABD-8193-B716DE389337}">
      <dgm:prSet/>
      <dgm:spPr/>
      <dgm:t>
        <a:bodyPr/>
        <a:lstStyle/>
        <a:p>
          <a:endParaRPr lang="en-US"/>
        </a:p>
      </dgm:t>
    </dgm:pt>
    <dgm:pt modelId="{24846D13-88F5-44D7-B851-FFCCA234D31E}">
      <dgm:prSet/>
      <dgm:spPr/>
      <dgm:t>
        <a:bodyPr/>
        <a:lstStyle/>
        <a:p>
          <a:pPr>
            <a:lnSpc>
              <a:spcPct val="100000"/>
            </a:lnSpc>
          </a:pPr>
          <a:r>
            <a:rPr lang="en-US" dirty="0">
              <a:effectLst/>
              <a:ea typeface="Calibri" panose="020F0502020204030204" pitchFamily="34" charset="0"/>
              <a:cs typeface="Times New Roman" panose="02020603050405020304" pitchFamily="18" charset="0"/>
            </a:rPr>
            <a:t>Your task is to categorize reviews, identify critical aspects of the dining experience, prioritize feedback, suggest next steps and generate appropriate responses to enhance customer satisfaction.</a:t>
          </a:r>
        </a:p>
      </dgm:t>
    </dgm:pt>
    <dgm:pt modelId="{D10445D5-2DA7-4B4F-A28E-4A4CCDB6FFFD}" type="parTrans" cxnId="{682422D6-9AF5-4A5E-BD10-8ED81A3372A2}">
      <dgm:prSet/>
      <dgm:spPr/>
      <dgm:t>
        <a:bodyPr/>
        <a:lstStyle/>
        <a:p>
          <a:endParaRPr lang="en-US"/>
        </a:p>
      </dgm:t>
    </dgm:pt>
    <dgm:pt modelId="{7D96153C-DD75-407E-8FC3-3F318092364F}" type="sibTrans" cxnId="{682422D6-9AF5-4A5E-BD10-8ED81A3372A2}">
      <dgm:prSet/>
      <dgm:spPr/>
      <dgm:t>
        <a:bodyPr/>
        <a:lstStyle/>
        <a:p>
          <a:endParaRPr lang="en-US"/>
        </a:p>
      </dgm:t>
    </dgm:pt>
    <dgm:pt modelId="{E5EF53D8-2BCE-4F9F-B720-9A2F2B042ACA}" type="pres">
      <dgm:prSet presAssocID="{9BC8B9F3-8565-4925-AC17-FA73A1EE5A68}" presName="root" presStyleCnt="0">
        <dgm:presLayoutVars>
          <dgm:dir/>
          <dgm:resizeHandles val="exact"/>
        </dgm:presLayoutVars>
      </dgm:prSet>
      <dgm:spPr/>
    </dgm:pt>
    <dgm:pt modelId="{2E9BA800-8D47-46F3-8231-AA865AD37783}" type="pres">
      <dgm:prSet presAssocID="{A90FB9B1-6DEC-47F2-88AB-0D4C83D38E62}" presName="compNode" presStyleCnt="0"/>
      <dgm:spPr/>
    </dgm:pt>
    <dgm:pt modelId="{E95F0874-48E2-40D3-A3CB-BFFFDD075EB5}" type="pres">
      <dgm:prSet presAssocID="{A90FB9B1-6DEC-47F2-88AB-0D4C83D38E62}" presName="bgRect" presStyleLbl="bgShp" presStyleIdx="0" presStyleCnt="2"/>
      <dgm:spPr/>
    </dgm:pt>
    <dgm:pt modelId="{524A4DBF-8960-4D19-AFFF-A8A7FA081C10}" type="pres">
      <dgm:prSet presAssocID="{A90FB9B1-6DEC-47F2-88AB-0D4C83D38E62}"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Chef"/>
        </a:ext>
      </dgm:extLst>
    </dgm:pt>
    <dgm:pt modelId="{36409B40-E81A-4E01-BB23-A3DE9F271FCD}" type="pres">
      <dgm:prSet presAssocID="{A90FB9B1-6DEC-47F2-88AB-0D4C83D38E62}" presName="spaceRect" presStyleCnt="0"/>
      <dgm:spPr/>
    </dgm:pt>
    <dgm:pt modelId="{6645B42E-AF8F-4313-8612-8DEBD733145E}" type="pres">
      <dgm:prSet presAssocID="{A90FB9B1-6DEC-47F2-88AB-0D4C83D38E62}" presName="parTx" presStyleLbl="revTx" presStyleIdx="0" presStyleCnt="2">
        <dgm:presLayoutVars>
          <dgm:chMax val="0"/>
          <dgm:chPref val="0"/>
        </dgm:presLayoutVars>
      </dgm:prSet>
      <dgm:spPr/>
    </dgm:pt>
    <dgm:pt modelId="{488B4F61-E532-4DB8-9995-9D592EB52564}" type="pres">
      <dgm:prSet presAssocID="{6C21D3E5-ED52-4410-A419-EA8068FCBED9}" presName="sibTrans" presStyleCnt="0"/>
      <dgm:spPr/>
    </dgm:pt>
    <dgm:pt modelId="{4AD3D13E-F456-43F6-A037-31831CC48E6E}" type="pres">
      <dgm:prSet presAssocID="{24846D13-88F5-44D7-B851-FFCCA234D31E}" presName="compNode" presStyleCnt="0"/>
      <dgm:spPr/>
    </dgm:pt>
    <dgm:pt modelId="{83C730F3-E39D-4EC9-B507-850A3AAE3F61}" type="pres">
      <dgm:prSet presAssocID="{24846D13-88F5-44D7-B851-FFCCA234D31E}" presName="bgRect" presStyleLbl="bgShp" presStyleIdx="1" presStyleCnt="2"/>
      <dgm:spPr/>
    </dgm:pt>
    <dgm:pt modelId="{1BA2AC32-716D-4371-BFF2-E54BBEE83E54}" type="pres">
      <dgm:prSet presAssocID="{24846D13-88F5-44D7-B851-FFCCA234D31E}"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Table"/>
        </a:ext>
      </dgm:extLst>
    </dgm:pt>
    <dgm:pt modelId="{FAF074C4-1919-4571-97CC-A589ADA0773C}" type="pres">
      <dgm:prSet presAssocID="{24846D13-88F5-44D7-B851-FFCCA234D31E}" presName="spaceRect" presStyleCnt="0"/>
      <dgm:spPr/>
    </dgm:pt>
    <dgm:pt modelId="{5ABE1019-87A2-4267-B7AE-AEBAA602EBB2}" type="pres">
      <dgm:prSet presAssocID="{24846D13-88F5-44D7-B851-FFCCA234D31E}" presName="parTx" presStyleLbl="revTx" presStyleIdx="1" presStyleCnt="2">
        <dgm:presLayoutVars>
          <dgm:chMax val="0"/>
          <dgm:chPref val="0"/>
        </dgm:presLayoutVars>
      </dgm:prSet>
      <dgm:spPr/>
    </dgm:pt>
  </dgm:ptLst>
  <dgm:cxnLst>
    <dgm:cxn modelId="{B9192E55-F91A-49F0-81A3-67A592FD7BD8}" type="presOf" srcId="{24846D13-88F5-44D7-B851-FFCCA234D31E}" destId="{5ABE1019-87A2-4267-B7AE-AEBAA602EBB2}" srcOrd="0" destOrd="0" presId="urn:microsoft.com/office/officeart/2018/2/layout/IconVerticalSolidList"/>
    <dgm:cxn modelId="{F8FA767E-C535-4ABD-8193-B716DE389337}" srcId="{9BC8B9F3-8565-4925-AC17-FA73A1EE5A68}" destId="{A90FB9B1-6DEC-47F2-88AB-0D4C83D38E62}" srcOrd="0" destOrd="0" parTransId="{9C02EFF0-EE80-4E93-B8DD-0FC28C387214}" sibTransId="{6C21D3E5-ED52-4410-A419-EA8068FCBED9}"/>
    <dgm:cxn modelId="{C69B029A-AED3-459F-AB46-38C9563B353C}" type="presOf" srcId="{A90FB9B1-6DEC-47F2-88AB-0D4C83D38E62}" destId="{6645B42E-AF8F-4313-8612-8DEBD733145E}" srcOrd="0" destOrd="0" presId="urn:microsoft.com/office/officeart/2018/2/layout/IconVerticalSolidList"/>
    <dgm:cxn modelId="{D5B5549C-04C1-4FCA-8AB3-7890B24D9BA2}" type="presOf" srcId="{9BC8B9F3-8565-4925-AC17-FA73A1EE5A68}" destId="{E5EF53D8-2BCE-4F9F-B720-9A2F2B042ACA}" srcOrd="0" destOrd="0" presId="urn:microsoft.com/office/officeart/2018/2/layout/IconVerticalSolidList"/>
    <dgm:cxn modelId="{682422D6-9AF5-4A5E-BD10-8ED81A3372A2}" srcId="{9BC8B9F3-8565-4925-AC17-FA73A1EE5A68}" destId="{24846D13-88F5-44D7-B851-FFCCA234D31E}" srcOrd="1" destOrd="0" parTransId="{D10445D5-2DA7-4B4F-A28E-4A4CCDB6FFFD}" sibTransId="{7D96153C-DD75-407E-8FC3-3F318092364F}"/>
    <dgm:cxn modelId="{C39A70BF-97CB-4137-B95F-0CE5772723D6}" type="presParOf" srcId="{E5EF53D8-2BCE-4F9F-B720-9A2F2B042ACA}" destId="{2E9BA800-8D47-46F3-8231-AA865AD37783}" srcOrd="0" destOrd="0" presId="urn:microsoft.com/office/officeart/2018/2/layout/IconVerticalSolidList"/>
    <dgm:cxn modelId="{AB31C690-A13E-42C2-97C5-9C7DBBDC5742}" type="presParOf" srcId="{2E9BA800-8D47-46F3-8231-AA865AD37783}" destId="{E95F0874-48E2-40D3-A3CB-BFFFDD075EB5}" srcOrd="0" destOrd="0" presId="urn:microsoft.com/office/officeart/2018/2/layout/IconVerticalSolidList"/>
    <dgm:cxn modelId="{845BF68E-215F-48B8-A4B1-D6FC1ACFB964}" type="presParOf" srcId="{2E9BA800-8D47-46F3-8231-AA865AD37783}" destId="{524A4DBF-8960-4D19-AFFF-A8A7FA081C10}" srcOrd="1" destOrd="0" presId="urn:microsoft.com/office/officeart/2018/2/layout/IconVerticalSolidList"/>
    <dgm:cxn modelId="{1B326C41-D255-49E4-8E3B-5571C4307082}" type="presParOf" srcId="{2E9BA800-8D47-46F3-8231-AA865AD37783}" destId="{36409B40-E81A-4E01-BB23-A3DE9F271FCD}" srcOrd="2" destOrd="0" presId="urn:microsoft.com/office/officeart/2018/2/layout/IconVerticalSolidList"/>
    <dgm:cxn modelId="{0937616C-6008-4BE2-B1E2-6CC8A36896E6}" type="presParOf" srcId="{2E9BA800-8D47-46F3-8231-AA865AD37783}" destId="{6645B42E-AF8F-4313-8612-8DEBD733145E}" srcOrd="3" destOrd="0" presId="urn:microsoft.com/office/officeart/2018/2/layout/IconVerticalSolidList"/>
    <dgm:cxn modelId="{AB34AF87-D9B7-46D3-BD04-2D79535C39CE}" type="presParOf" srcId="{E5EF53D8-2BCE-4F9F-B720-9A2F2B042ACA}" destId="{488B4F61-E532-4DB8-9995-9D592EB52564}" srcOrd="1" destOrd="0" presId="urn:microsoft.com/office/officeart/2018/2/layout/IconVerticalSolidList"/>
    <dgm:cxn modelId="{4D77BAB2-314E-4B2C-899E-742DAA495CE2}" type="presParOf" srcId="{E5EF53D8-2BCE-4F9F-B720-9A2F2B042ACA}" destId="{4AD3D13E-F456-43F6-A037-31831CC48E6E}" srcOrd="2" destOrd="0" presId="urn:microsoft.com/office/officeart/2018/2/layout/IconVerticalSolidList"/>
    <dgm:cxn modelId="{BB15FC3E-B99C-4DDB-96AC-082F1790B0E5}" type="presParOf" srcId="{4AD3D13E-F456-43F6-A037-31831CC48E6E}" destId="{83C730F3-E39D-4EC9-B507-850A3AAE3F61}" srcOrd="0" destOrd="0" presId="urn:microsoft.com/office/officeart/2018/2/layout/IconVerticalSolidList"/>
    <dgm:cxn modelId="{70FB802F-966C-4E67-8B81-890F78A04806}" type="presParOf" srcId="{4AD3D13E-F456-43F6-A037-31831CC48E6E}" destId="{1BA2AC32-716D-4371-BFF2-E54BBEE83E54}" srcOrd="1" destOrd="0" presId="urn:microsoft.com/office/officeart/2018/2/layout/IconVerticalSolidList"/>
    <dgm:cxn modelId="{A16DD778-9BFC-47F2-9E7C-3FC960C56D1D}" type="presParOf" srcId="{4AD3D13E-F456-43F6-A037-31831CC48E6E}" destId="{FAF074C4-1919-4571-97CC-A589ADA0773C}" srcOrd="2" destOrd="0" presId="urn:microsoft.com/office/officeart/2018/2/layout/IconVerticalSolidList"/>
    <dgm:cxn modelId="{701F276F-718B-4A5B-ACA3-4B663D618DA5}" type="presParOf" srcId="{4AD3D13E-F456-43F6-A037-31831CC48E6E}" destId="{5ABE1019-87A2-4267-B7AE-AEBAA602EBB2}"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BC8B9F3-8565-4925-AC17-FA73A1EE5A68}" type="doc">
      <dgm:prSet loTypeId="urn:microsoft.com/office/officeart/2018/2/layout/IconVerticalSolidList" loCatId="icon" qsTypeId="urn:microsoft.com/office/officeart/2005/8/quickstyle/simple1" qsCatId="simple" csTypeId="urn:microsoft.com/office/officeart/2005/8/colors/colorful1" csCatId="colorful" phldr="1"/>
      <dgm:spPr/>
      <dgm:t>
        <a:bodyPr/>
        <a:lstStyle/>
        <a:p>
          <a:endParaRPr lang="en-US"/>
        </a:p>
      </dgm:t>
    </dgm:pt>
    <dgm:pt modelId="{E5EF53D8-2BCE-4F9F-B720-9A2F2B042ACA}" type="pres">
      <dgm:prSet presAssocID="{9BC8B9F3-8565-4925-AC17-FA73A1EE5A68}" presName="root" presStyleCnt="0">
        <dgm:presLayoutVars>
          <dgm:dir/>
          <dgm:resizeHandles val="exact"/>
        </dgm:presLayoutVars>
      </dgm:prSet>
      <dgm:spPr/>
    </dgm:pt>
  </dgm:ptLst>
  <dgm:cxnLst>
    <dgm:cxn modelId="{D5B5549C-04C1-4FCA-8AB3-7890B24D9BA2}" type="presOf" srcId="{9BC8B9F3-8565-4925-AC17-FA73A1EE5A68}" destId="{E5EF53D8-2BCE-4F9F-B720-9A2F2B042ACA}" srcOrd="0"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9BC8B9F3-8565-4925-AC17-FA73A1EE5A68}" type="doc">
      <dgm:prSet loTypeId="urn:microsoft.com/office/officeart/2018/2/layout/IconVerticalSolidList" loCatId="icon" qsTypeId="urn:microsoft.com/office/officeart/2005/8/quickstyle/simple1" qsCatId="simple" csTypeId="urn:microsoft.com/office/officeart/2005/8/colors/colorful1" csCatId="colorful" phldr="1"/>
      <dgm:spPr/>
      <dgm:t>
        <a:bodyPr/>
        <a:lstStyle/>
        <a:p>
          <a:endParaRPr lang="en-US"/>
        </a:p>
      </dgm:t>
    </dgm:pt>
    <dgm:pt modelId="{E5EF53D8-2BCE-4F9F-B720-9A2F2B042ACA}" type="pres">
      <dgm:prSet presAssocID="{9BC8B9F3-8565-4925-AC17-FA73A1EE5A68}" presName="root" presStyleCnt="0">
        <dgm:presLayoutVars>
          <dgm:dir/>
          <dgm:resizeHandles val="exact"/>
        </dgm:presLayoutVars>
      </dgm:prSet>
      <dgm:spPr/>
    </dgm:pt>
  </dgm:ptLst>
  <dgm:cxnLst>
    <dgm:cxn modelId="{D5B5549C-04C1-4FCA-8AB3-7890B24D9BA2}" type="presOf" srcId="{9BC8B9F3-8565-4925-AC17-FA73A1EE5A68}" destId="{E5EF53D8-2BCE-4F9F-B720-9A2F2B042ACA}" srcOrd="0"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9BC8B9F3-8565-4925-AC17-FA73A1EE5A68}" type="doc">
      <dgm:prSet loTypeId="urn:microsoft.com/office/officeart/2018/2/layout/IconVerticalSolidList" loCatId="icon" qsTypeId="urn:microsoft.com/office/officeart/2005/8/quickstyle/simple1" qsCatId="simple" csTypeId="urn:microsoft.com/office/officeart/2005/8/colors/colorful1" csCatId="colorful" phldr="1"/>
      <dgm:spPr/>
      <dgm:t>
        <a:bodyPr/>
        <a:lstStyle/>
        <a:p>
          <a:endParaRPr lang="en-US"/>
        </a:p>
      </dgm:t>
    </dgm:pt>
    <dgm:pt modelId="{E5EF53D8-2BCE-4F9F-B720-9A2F2B042ACA}" type="pres">
      <dgm:prSet presAssocID="{9BC8B9F3-8565-4925-AC17-FA73A1EE5A68}" presName="root" presStyleCnt="0">
        <dgm:presLayoutVars>
          <dgm:dir/>
          <dgm:resizeHandles val="exact"/>
        </dgm:presLayoutVars>
      </dgm:prSet>
      <dgm:spPr/>
    </dgm:pt>
  </dgm:ptLst>
  <dgm:cxnLst>
    <dgm:cxn modelId="{D5B5549C-04C1-4FCA-8AB3-7890B24D9BA2}" type="presOf" srcId="{9BC8B9F3-8565-4925-AC17-FA73A1EE5A68}" destId="{E5EF53D8-2BCE-4F9F-B720-9A2F2B042ACA}" srcOrd="0"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9BC8B9F3-8565-4925-AC17-FA73A1EE5A68}" type="doc">
      <dgm:prSet loTypeId="urn:microsoft.com/office/officeart/2018/2/layout/IconVerticalSolidList" loCatId="icon" qsTypeId="urn:microsoft.com/office/officeart/2005/8/quickstyle/simple1" qsCatId="simple" csTypeId="urn:microsoft.com/office/officeart/2005/8/colors/colorful1" csCatId="colorful" phldr="1"/>
      <dgm:spPr/>
      <dgm:t>
        <a:bodyPr/>
        <a:lstStyle/>
        <a:p>
          <a:endParaRPr lang="en-US"/>
        </a:p>
      </dgm:t>
    </dgm:pt>
    <dgm:pt modelId="{E5EF53D8-2BCE-4F9F-B720-9A2F2B042ACA}" type="pres">
      <dgm:prSet presAssocID="{9BC8B9F3-8565-4925-AC17-FA73A1EE5A68}" presName="root" presStyleCnt="0">
        <dgm:presLayoutVars>
          <dgm:dir/>
          <dgm:resizeHandles val="exact"/>
        </dgm:presLayoutVars>
      </dgm:prSet>
      <dgm:spPr/>
    </dgm:pt>
  </dgm:ptLst>
  <dgm:cxnLst>
    <dgm:cxn modelId="{D5B5549C-04C1-4FCA-8AB3-7890B24D9BA2}" type="presOf" srcId="{9BC8B9F3-8565-4925-AC17-FA73A1EE5A68}" destId="{E5EF53D8-2BCE-4F9F-B720-9A2F2B042ACA}" srcOrd="0"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9BC8B9F3-8565-4925-AC17-FA73A1EE5A68}" type="doc">
      <dgm:prSet loTypeId="urn:microsoft.com/office/officeart/2018/2/layout/IconVerticalSolidList" loCatId="icon" qsTypeId="urn:microsoft.com/office/officeart/2005/8/quickstyle/simple1" qsCatId="simple" csTypeId="urn:microsoft.com/office/officeart/2005/8/colors/colorful1" csCatId="colorful" phldr="1"/>
      <dgm:spPr/>
      <dgm:t>
        <a:bodyPr/>
        <a:lstStyle/>
        <a:p>
          <a:endParaRPr lang="en-US"/>
        </a:p>
      </dgm:t>
    </dgm:pt>
    <dgm:pt modelId="{E5EF53D8-2BCE-4F9F-B720-9A2F2B042ACA}" type="pres">
      <dgm:prSet presAssocID="{9BC8B9F3-8565-4925-AC17-FA73A1EE5A68}" presName="root" presStyleCnt="0">
        <dgm:presLayoutVars>
          <dgm:dir/>
          <dgm:resizeHandles val="exact"/>
        </dgm:presLayoutVars>
      </dgm:prSet>
      <dgm:spPr/>
    </dgm:pt>
  </dgm:ptLst>
  <dgm:cxnLst>
    <dgm:cxn modelId="{D5B5549C-04C1-4FCA-8AB3-7890B24D9BA2}" type="presOf" srcId="{9BC8B9F3-8565-4925-AC17-FA73A1EE5A68}" destId="{E5EF53D8-2BCE-4F9F-B720-9A2F2B042ACA}" srcOrd="0"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AA9E028-EE3B-4726-A09B-DAAED53F1C66}">
      <dsp:nvSpPr>
        <dsp:cNvPr id="0" name=""/>
        <dsp:cNvSpPr/>
      </dsp:nvSpPr>
      <dsp:spPr>
        <a:xfrm>
          <a:off x="242208" y="200828"/>
          <a:ext cx="1351333" cy="1351333"/>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BBC36CA-5C1E-4C67-A6B2-D51C61693C7D}">
      <dsp:nvSpPr>
        <dsp:cNvPr id="0" name=""/>
        <dsp:cNvSpPr/>
      </dsp:nvSpPr>
      <dsp:spPr>
        <a:xfrm>
          <a:off x="525988" y="484608"/>
          <a:ext cx="783773" cy="78377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CC4689C-3603-4E96-A610-EBB170806369}">
      <dsp:nvSpPr>
        <dsp:cNvPr id="0" name=""/>
        <dsp:cNvSpPr/>
      </dsp:nvSpPr>
      <dsp:spPr>
        <a:xfrm>
          <a:off x="1883113" y="200828"/>
          <a:ext cx="3185286" cy="13513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kern="1200" dirty="0"/>
            <a:t>Context</a:t>
          </a:r>
        </a:p>
      </dsp:txBody>
      <dsp:txXfrm>
        <a:off x="1883113" y="200828"/>
        <a:ext cx="3185286" cy="1351333"/>
      </dsp:txXfrm>
    </dsp:sp>
    <dsp:sp modelId="{99653FF9-64AB-47B5-BCE5-E8E4E886BA06}">
      <dsp:nvSpPr>
        <dsp:cNvPr id="0" name=""/>
        <dsp:cNvSpPr/>
      </dsp:nvSpPr>
      <dsp:spPr>
        <a:xfrm>
          <a:off x="5623411" y="200828"/>
          <a:ext cx="1351333" cy="1351333"/>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6000174-12BE-494B-976C-9C21981C770A}">
      <dsp:nvSpPr>
        <dsp:cNvPr id="0" name=""/>
        <dsp:cNvSpPr/>
      </dsp:nvSpPr>
      <dsp:spPr>
        <a:xfrm>
          <a:off x="5907192" y="484608"/>
          <a:ext cx="783773" cy="78377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7AAAB2F-60F4-4690-960F-40D8B2CDA96A}">
      <dsp:nvSpPr>
        <dsp:cNvPr id="0" name=""/>
        <dsp:cNvSpPr/>
      </dsp:nvSpPr>
      <dsp:spPr>
        <a:xfrm>
          <a:off x="7264317" y="200828"/>
          <a:ext cx="3185286" cy="13513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kern="1200" dirty="0"/>
            <a:t>Specific information</a:t>
          </a:r>
        </a:p>
      </dsp:txBody>
      <dsp:txXfrm>
        <a:off x="7264317" y="200828"/>
        <a:ext cx="3185286" cy="1351333"/>
      </dsp:txXfrm>
    </dsp:sp>
    <dsp:sp modelId="{A4BC53DB-C920-43F6-B928-692A60E74D84}">
      <dsp:nvSpPr>
        <dsp:cNvPr id="0" name=""/>
        <dsp:cNvSpPr/>
      </dsp:nvSpPr>
      <dsp:spPr>
        <a:xfrm>
          <a:off x="242208" y="2187987"/>
          <a:ext cx="1351333" cy="1351333"/>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B7B70CE-4BB0-4054-B38A-A6CA1456BC17}">
      <dsp:nvSpPr>
        <dsp:cNvPr id="0" name=""/>
        <dsp:cNvSpPr/>
      </dsp:nvSpPr>
      <dsp:spPr>
        <a:xfrm>
          <a:off x="525988" y="2471767"/>
          <a:ext cx="783773" cy="78377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CC8F183-2348-4D32-9002-1A886552CCDE}">
      <dsp:nvSpPr>
        <dsp:cNvPr id="0" name=""/>
        <dsp:cNvSpPr/>
      </dsp:nvSpPr>
      <dsp:spPr>
        <a:xfrm>
          <a:off x="1883113" y="2187987"/>
          <a:ext cx="3185286" cy="13513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kern="1200" dirty="0"/>
            <a:t>Intent/Goal</a:t>
          </a:r>
        </a:p>
      </dsp:txBody>
      <dsp:txXfrm>
        <a:off x="1883113" y="2187987"/>
        <a:ext cx="3185286" cy="1351333"/>
      </dsp:txXfrm>
    </dsp:sp>
    <dsp:sp modelId="{B8FEDFDD-0D3A-4F46-831C-AC6B42BA1277}">
      <dsp:nvSpPr>
        <dsp:cNvPr id="0" name=""/>
        <dsp:cNvSpPr/>
      </dsp:nvSpPr>
      <dsp:spPr>
        <a:xfrm>
          <a:off x="5623411" y="2187987"/>
          <a:ext cx="1351333" cy="1351333"/>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29B8ADF-50A6-4C9B-BF7B-4130B12AAB89}">
      <dsp:nvSpPr>
        <dsp:cNvPr id="0" name=""/>
        <dsp:cNvSpPr/>
      </dsp:nvSpPr>
      <dsp:spPr>
        <a:xfrm>
          <a:off x="5907192" y="2471767"/>
          <a:ext cx="783773" cy="78377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A9A2956-E038-4C82-AF3A-F6782A086048}">
      <dsp:nvSpPr>
        <dsp:cNvPr id="0" name=""/>
        <dsp:cNvSpPr/>
      </dsp:nvSpPr>
      <dsp:spPr>
        <a:xfrm>
          <a:off x="7264317" y="2187987"/>
          <a:ext cx="3185286" cy="13513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kern="1200" dirty="0"/>
            <a:t>Response Format	</a:t>
          </a:r>
        </a:p>
      </dsp:txBody>
      <dsp:txXfrm>
        <a:off x="7264317" y="2187987"/>
        <a:ext cx="3185286" cy="1351333"/>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816761E-4B79-4AAC-ADEF-1E3C068335A5}">
      <dsp:nvSpPr>
        <dsp:cNvPr id="0" name=""/>
        <dsp:cNvSpPr/>
      </dsp:nvSpPr>
      <dsp:spPr>
        <a:xfrm>
          <a:off x="3421379" y="319"/>
          <a:ext cx="3849052" cy="51226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en-US" sz="2400" kern="1200" dirty="0"/>
            <a:t>Tree of thought Prompting</a:t>
          </a:r>
        </a:p>
      </dsp:txBody>
      <dsp:txXfrm>
        <a:off x="3446386" y="25326"/>
        <a:ext cx="3799038" cy="462247"/>
      </dsp:txXfrm>
    </dsp:sp>
    <dsp:sp modelId="{DABC0FA7-1E0B-4C04-A925-8D4CC2FA8AA7}">
      <dsp:nvSpPr>
        <dsp:cNvPr id="0" name=""/>
        <dsp:cNvSpPr/>
      </dsp:nvSpPr>
      <dsp:spPr>
        <a:xfrm>
          <a:off x="3421379" y="538194"/>
          <a:ext cx="3849052" cy="51226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en-US" sz="2400" kern="1200" dirty="0" err="1"/>
            <a:t>DiVeRSe</a:t>
          </a:r>
          <a:r>
            <a:rPr lang="en-US" sz="2400" kern="1200" dirty="0"/>
            <a:t> Prompting</a:t>
          </a:r>
        </a:p>
      </dsp:txBody>
      <dsp:txXfrm>
        <a:off x="3446386" y="563201"/>
        <a:ext cx="3799038" cy="462247"/>
      </dsp:txXfrm>
    </dsp:sp>
    <dsp:sp modelId="{43FCB730-DA57-4191-AAAF-7F2D14D20442}">
      <dsp:nvSpPr>
        <dsp:cNvPr id="0" name=""/>
        <dsp:cNvSpPr/>
      </dsp:nvSpPr>
      <dsp:spPr>
        <a:xfrm>
          <a:off x="3421379" y="1076069"/>
          <a:ext cx="3849052" cy="51226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en-US" sz="2400" kern="1200" dirty="0"/>
            <a:t>Self-Refine</a:t>
          </a:r>
        </a:p>
      </dsp:txBody>
      <dsp:txXfrm>
        <a:off x="3446386" y="1101076"/>
        <a:ext cx="3799038" cy="462247"/>
      </dsp:txXfrm>
    </dsp:sp>
    <dsp:sp modelId="{8E4EE8E1-28AA-437E-9FDE-D0F0493D7638}">
      <dsp:nvSpPr>
        <dsp:cNvPr id="0" name=""/>
        <dsp:cNvSpPr/>
      </dsp:nvSpPr>
      <dsp:spPr>
        <a:xfrm>
          <a:off x="3421379" y="1613944"/>
          <a:ext cx="3849052" cy="51226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en-US" sz="2400" kern="1200" dirty="0"/>
            <a:t>Tabular Chain of Thought</a:t>
          </a:r>
        </a:p>
      </dsp:txBody>
      <dsp:txXfrm>
        <a:off x="3446386" y="1638951"/>
        <a:ext cx="3799038" cy="462247"/>
      </dsp:txXfrm>
    </dsp:sp>
    <dsp:sp modelId="{27770791-18A0-4A08-BE21-761E05F9E0F3}">
      <dsp:nvSpPr>
        <dsp:cNvPr id="0" name=""/>
        <dsp:cNvSpPr/>
      </dsp:nvSpPr>
      <dsp:spPr>
        <a:xfrm>
          <a:off x="3421379" y="2151818"/>
          <a:ext cx="3849052" cy="51226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en-US" sz="2400" kern="1200" dirty="0"/>
            <a:t>Bias Prompting</a:t>
          </a:r>
        </a:p>
      </dsp:txBody>
      <dsp:txXfrm>
        <a:off x="3446386" y="2176825"/>
        <a:ext cx="3799038" cy="462247"/>
      </dsp:txXfrm>
    </dsp:sp>
    <dsp:sp modelId="{774A6DFA-C532-4353-BCD2-F4C0A0B7F705}">
      <dsp:nvSpPr>
        <dsp:cNvPr id="0" name=""/>
        <dsp:cNvSpPr/>
      </dsp:nvSpPr>
      <dsp:spPr>
        <a:xfrm>
          <a:off x="3421379" y="2689693"/>
          <a:ext cx="3849052" cy="51226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en-US" sz="2400" kern="1200" dirty="0"/>
            <a:t>Style Prompting</a:t>
          </a:r>
        </a:p>
      </dsp:txBody>
      <dsp:txXfrm>
        <a:off x="3446386" y="2714700"/>
        <a:ext cx="3799038" cy="462247"/>
      </dsp:txXfrm>
    </dsp:sp>
    <dsp:sp modelId="{164AB97B-9EB3-403D-83F8-E35BF3A750FD}">
      <dsp:nvSpPr>
        <dsp:cNvPr id="0" name=""/>
        <dsp:cNvSpPr/>
      </dsp:nvSpPr>
      <dsp:spPr>
        <a:xfrm>
          <a:off x="3421379" y="3227568"/>
          <a:ext cx="3849052" cy="51226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en-US" sz="2400" kern="1200" dirty="0" err="1"/>
            <a:t>SimTom</a:t>
          </a:r>
          <a:r>
            <a:rPr lang="en-US" sz="2400" kern="1200" dirty="0"/>
            <a:t> Prompting</a:t>
          </a:r>
        </a:p>
      </dsp:txBody>
      <dsp:txXfrm>
        <a:off x="3446386" y="3252575"/>
        <a:ext cx="3799038" cy="462247"/>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816761E-4B79-4AAC-ADEF-1E3C068335A5}">
      <dsp:nvSpPr>
        <dsp:cNvPr id="0" name=""/>
        <dsp:cNvSpPr/>
      </dsp:nvSpPr>
      <dsp:spPr>
        <a:xfrm>
          <a:off x="3421379" y="0"/>
          <a:ext cx="3849052" cy="374015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123825" rIns="247650" bIns="123825" numCol="1" spcCol="1270" anchor="ctr" anchorCtr="0">
          <a:noAutofit/>
        </a:bodyPr>
        <a:lstStyle/>
        <a:p>
          <a:pPr marL="0" lvl="0" indent="0" algn="ctr" defTabSz="2889250">
            <a:lnSpc>
              <a:spcPct val="90000"/>
            </a:lnSpc>
            <a:spcBef>
              <a:spcPct val="0"/>
            </a:spcBef>
            <a:spcAft>
              <a:spcPct val="35000"/>
            </a:spcAft>
            <a:buNone/>
          </a:pPr>
          <a:r>
            <a:rPr lang="en-US" sz="6500" kern="1200" dirty="0"/>
            <a:t>Prompt</a:t>
          </a:r>
        </a:p>
      </dsp:txBody>
      <dsp:txXfrm>
        <a:off x="3603958" y="182579"/>
        <a:ext cx="3483894" cy="3374992"/>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CB3266-CCBC-4FE0-82A9-D8D9AF2FF9DE}">
      <dsp:nvSpPr>
        <dsp:cNvPr id="0" name=""/>
        <dsp:cNvSpPr/>
      </dsp:nvSpPr>
      <dsp:spPr>
        <a:xfrm>
          <a:off x="1625599" y="540"/>
          <a:ext cx="6502400" cy="70274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6165" tIns="178498" rIns="126165" bIns="178498" numCol="1" spcCol="1270" anchor="ctr" anchorCtr="0">
          <a:noAutofit/>
        </a:bodyPr>
        <a:lstStyle/>
        <a:p>
          <a:pPr marL="0" lvl="0" indent="0" algn="l" defTabSz="488950">
            <a:lnSpc>
              <a:spcPct val="90000"/>
            </a:lnSpc>
            <a:spcBef>
              <a:spcPct val="0"/>
            </a:spcBef>
            <a:spcAft>
              <a:spcPct val="35000"/>
            </a:spcAft>
            <a:buNone/>
          </a:pPr>
          <a:r>
            <a:rPr lang="en-US" sz="1100" b="0" i="0" kern="1200" dirty="0"/>
            <a:t>User provides a prompt (input text)</a:t>
          </a:r>
          <a:endParaRPr lang="en-US" sz="1100" kern="1200" dirty="0"/>
        </a:p>
      </dsp:txBody>
      <dsp:txXfrm>
        <a:off x="1625599" y="540"/>
        <a:ext cx="6502400" cy="702749"/>
      </dsp:txXfrm>
    </dsp:sp>
    <dsp:sp modelId="{195575DD-494C-4762-B1FC-F1010E2342C4}">
      <dsp:nvSpPr>
        <dsp:cNvPr id="0" name=""/>
        <dsp:cNvSpPr/>
      </dsp:nvSpPr>
      <dsp:spPr>
        <a:xfrm>
          <a:off x="0" y="540"/>
          <a:ext cx="1625600" cy="702749"/>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6021" tIns="69416" rIns="86021" bIns="69416" numCol="1" spcCol="1270" anchor="ctr" anchorCtr="0">
          <a:noAutofit/>
        </a:bodyPr>
        <a:lstStyle/>
        <a:p>
          <a:pPr marL="0" lvl="0" indent="0" algn="ctr" defTabSz="622300">
            <a:lnSpc>
              <a:spcPct val="90000"/>
            </a:lnSpc>
            <a:spcBef>
              <a:spcPct val="0"/>
            </a:spcBef>
            <a:spcAft>
              <a:spcPct val="35000"/>
            </a:spcAft>
            <a:buNone/>
          </a:pPr>
          <a:r>
            <a:rPr lang="en-US" sz="1400" kern="1200" dirty="0"/>
            <a:t>Prompt</a:t>
          </a:r>
        </a:p>
      </dsp:txBody>
      <dsp:txXfrm>
        <a:off x="0" y="540"/>
        <a:ext cx="1625600" cy="702749"/>
      </dsp:txXfrm>
    </dsp:sp>
    <dsp:sp modelId="{6BE3D7AF-FF04-489B-A4A6-B60482B12456}">
      <dsp:nvSpPr>
        <dsp:cNvPr id="0" name=""/>
        <dsp:cNvSpPr/>
      </dsp:nvSpPr>
      <dsp:spPr>
        <a:xfrm>
          <a:off x="1625599" y="745455"/>
          <a:ext cx="6502400" cy="70274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6165" tIns="178498" rIns="126165" bIns="178498" numCol="1" spcCol="1270" anchor="ctr" anchorCtr="0">
          <a:noAutofit/>
        </a:bodyPr>
        <a:lstStyle/>
        <a:p>
          <a:pPr marL="0" lvl="0" indent="0" algn="l" defTabSz="488950">
            <a:lnSpc>
              <a:spcPct val="90000"/>
            </a:lnSpc>
            <a:spcBef>
              <a:spcPct val="0"/>
            </a:spcBef>
            <a:spcAft>
              <a:spcPct val="35000"/>
            </a:spcAft>
            <a:buNone/>
          </a:pPr>
          <a:r>
            <a:rPr lang="en-US" sz="1100" b="0" i="0" kern="1200" dirty="0"/>
            <a:t>LLM splits the prompt into smaller units called tokens</a:t>
          </a:r>
          <a:endParaRPr lang="en-US" sz="1100" kern="1200" dirty="0"/>
        </a:p>
      </dsp:txBody>
      <dsp:txXfrm>
        <a:off x="1625599" y="745455"/>
        <a:ext cx="6502400" cy="702749"/>
      </dsp:txXfrm>
    </dsp:sp>
    <dsp:sp modelId="{C09A5337-CCF8-45D6-966C-8FE98AA71CCA}">
      <dsp:nvSpPr>
        <dsp:cNvPr id="0" name=""/>
        <dsp:cNvSpPr/>
      </dsp:nvSpPr>
      <dsp:spPr>
        <a:xfrm>
          <a:off x="0" y="745455"/>
          <a:ext cx="1625600" cy="702749"/>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6021" tIns="69416" rIns="86021" bIns="69416" numCol="1" spcCol="1270" anchor="ctr" anchorCtr="0">
          <a:noAutofit/>
        </a:bodyPr>
        <a:lstStyle/>
        <a:p>
          <a:pPr marL="0" lvl="0" indent="0" algn="ctr" defTabSz="622300">
            <a:lnSpc>
              <a:spcPct val="90000"/>
            </a:lnSpc>
            <a:spcBef>
              <a:spcPct val="0"/>
            </a:spcBef>
            <a:spcAft>
              <a:spcPct val="35000"/>
            </a:spcAft>
            <a:buNone/>
          </a:pPr>
          <a:r>
            <a:rPr lang="en-US" sz="1400" kern="1200" dirty="0"/>
            <a:t>Tokens</a:t>
          </a:r>
        </a:p>
      </dsp:txBody>
      <dsp:txXfrm>
        <a:off x="0" y="745455"/>
        <a:ext cx="1625600" cy="702749"/>
      </dsp:txXfrm>
    </dsp:sp>
    <dsp:sp modelId="{72516434-C9E8-406A-8F0D-6BDBC3BCA9D3}">
      <dsp:nvSpPr>
        <dsp:cNvPr id="0" name=""/>
        <dsp:cNvSpPr/>
      </dsp:nvSpPr>
      <dsp:spPr>
        <a:xfrm>
          <a:off x="1625599" y="1490370"/>
          <a:ext cx="6502400" cy="70274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6165" tIns="178498" rIns="126165" bIns="178498" numCol="1" spcCol="1270" anchor="ctr" anchorCtr="0">
          <a:noAutofit/>
        </a:bodyPr>
        <a:lstStyle/>
        <a:p>
          <a:pPr marL="0" lvl="0" indent="0" algn="l" defTabSz="488950">
            <a:lnSpc>
              <a:spcPct val="90000"/>
            </a:lnSpc>
            <a:spcBef>
              <a:spcPct val="0"/>
            </a:spcBef>
            <a:spcAft>
              <a:spcPct val="35000"/>
            </a:spcAft>
            <a:buNone/>
          </a:pPr>
          <a:r>
            <a:rPr lang="en-US" sz="1100" b="0" i="0" kern="1200" dirty="0"/>
            <a:t>Each token is converted into a numerical vector (embedding).</a:t>
          </a:r>
          <a:endParaRPr lang="en-US" sz="1100" kern="1200" dirty="0"/>
        </a:p>
      </dsp:txBody>
      <dsp:txXfrm>
        <a:off x="1625599" y="1490370"/>
        <a:ext cx="6502400" cy="702749"/>
      </dsp:txXfrm>
    </dsp:sp>
    <dsp:sp modelId="{F43DC549-0BFF-443B-9121-F08D896990F4}">
      <dsp:nvSpPr>
        <dsp:cNvPr id="0" name=""/>
        <dsp:cNvSpPr/>
      </dsp:nvSpPr>
      <dsp:spPr>
        <a:xfrm>
          <a:off x="0" y="1490370"/>
          <a:ext cx="1625600" cy="702749"/>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6021" tIns="69416" rIns="86021" bIns="69416" numCol="1" spcCol="1270" anchor="ctr" anchorCtr="0">
          <a:noAutofit/>
        </a:bodyPr>
        <a:lstStyle/>
        <a:p>
          <a:pPr marL="0" lvl="0" indent="0" algn="ctr" defTabSz="622300">
            <a:lnSpc>
              <a:spcPct val="90000"/>
            </a:lnSpc>
            <a:spcBef>
              <a:spcPct val="0"/>
            </a:spcBef>
            <a:spcAft>
              <a:spcPct val="35000"/>
            </a:spcAft>
            <a:buNone/>
          </a:pPr>
          <a:r>
            <a:rPr lang="en-US" sz="1400" kern="1200" dirty="0"/>
            <a:t>Embedding</a:t>
          </a:r>
        </a:p>
      </dsp:txBody>
      <dsp:txXfrm>
        <a:off x="0" y="1490370"/>
        <a:ext cx="1625600" cy="702749"/>
      </dsp:txXfrm>
    </dsp:sp>
    <dsp:sp modelId="{22D479D2-0976-4A44-B6A8-135CE4711672}">
      <dsp:nvSpPr>
        <dsp:cNvPr id="0" name=""/>
        <dsp:cNvSpPr/>
      </dsp:nvSpPr>
      <dsp:spPr>
        <a:xfrm>
          <a:off x="1625599" y="2235284"/>
          <a:ext cx="6502400" cy="70274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6165" tIns="178498" rIns="126165" bIns="178498" numCol="1" spcCol="1270" anchor="ctr" anchorCtr="0">
          <a:noAutofit/>
        </a:bodyPr>
        <a:lstStyle/>
        <a:p>
          <a:pPr marL="0" lvl="0" indent="0" algn="l" defTabSz="488950">
            <a:lnSpc>
              <a:spcPct val="90000"/>
            </a:lnSpc>
            <a:spcBef>
              <a:spcPct val="0"/>
            </a:spcBef>
            <a:spcAft>
              <a:spcPct val="35000"/>
            </a:spcAft>
            <a:buNone/>
          </a:pPr>
          <a:r>
            <a:rPr lang="en-US" sz="1100" b="0" i="0" kern="1200" dirty="0"/>
            <a:t>Model identifies relationships and context among tokens using transformer layers</a:t>
          </a:r>
          <a:endParaRPr lang="en-US" sz="1100" kern="1200" dirty="0"/>
        </a:p>
        <a:p>
          <a:pPr marL="0" lvl="0" indent="0" algn="l" defTabSz="488950">
            <a:lnSpc>
              <a:spcPct val="90000"/>
            </a:lnSpc>
            <a:spcBef>
              <a:spcPct val="0"/>
            </a:spcBef>
            <a:spcAft>
              <a:spcPct val="35000"/>
            </a:spcAft>
            <a:buNone/>
          </a:pPr>
          <a:r>
            <a:rPr lang="en-US" sz="1100" kern="1200" dirty="0"/>
            <a:t>Transformer Mechanism – technical term</a:t>
          </a:r>
        </a:p>
      </dsp:txBody>
      <dsp:txXfrm>
        <a:off x="1625599" y="2235284"/>
        <a:ext cx="6502400" cy="702749"/>
      </dsp:txXfrm>
    </dsp:sp>
    <dsp:sp modelId="{F84C1832-27E1-4F91-9843-7CD178A69803}">
      <dsp:nvSpPr>
        <dsp:cNvPr id="0" name=""/>
        <dsp:cNvSpPr/>
      </dsp:nvSpPr>
      <dsp:spPr>
        <a:xfrm>
          <a:off x="0" y="2235284"/>
          <a:ext cx="1625600" cy="702749"/>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6021" tIns="69416" rIns="86021" bIns="69416" numCol="1" spcCol="1270" anchor="ctr" anchorCtr="0">
          <a:noAutofit/>
        </a:bodyPr>
        <a:lstStyle/>
        <a:p>
          <a:pPr marL="0" lvl="0" indent="0" algn="ctr" defTabSz="622300">
            <a:lnSpc>
              <a:spcPct val="90000"/>
            </a:lnSpc>
            <a:spcBef>
              <a:spcPct val="0"/>
            </a:spcBef>
            <a:spcAft>
              <a:spcPct val="35000"/>
            </a:spcAft>
            <a:buNone/>
          </a:pPr>
          <a:r>
            <a:rPr lang="en-US" sz="1400" b="0" i="0" kern="1200" dirty="0"/>
            <a:t>Self-Attention</a:t>
          </a:r>
          <a:endParaRPr lang="en-US" sz="1400" kern="1200" dirty="0"/>
        </a:p>
      </dsp:txBody>
      <dsp:txXfrm>
        <a:off x="0" y="2235284"/>
        <a:ext cx="1625600" cy="702749"/>
      </dsp:txXfrm>
    </dsp:sp>
    <dsp:sp modelId="{C66A5CE9-26D6-4159-A40D-E1815B8E96D4}">
      <dsp:nvSpPr>
        <dsp:cNvPr id="0" name=""/>
        <dsp:cNvSpPr/>
      </dsp:nvSpPr>
      <dsp:spPr>
        <a:xfrm>
          <a:off x="1625599" y="2980199"/>
          <a:ext cx="6502400" cy="70274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6165" tIns="178498" rIns="126165" bIns="178498" numCol="1" spcCol="1270" anchor="ctr" anchorCtr="0">
          <a:noAutofit/>
        </a:bodyPr>
        <a:lstStyle/>
        <a:p>
          <a:pPr marL="0" lvl="0" indent="0" algn="l" defTabSz="488950">
            <a:lnSpc>
              <a:spcPct val="90000"/>
            </a:lnSpc>
            <a:spcBef>
              <a:spcPct val="0"/>
            </a:spcBef>
            <a:spcAft>
              <a:spcPct val="35000"/>
            </a:spcAft>
            <a:buNone/>
          </a:pPr>
          <a:r>
            <a:rPr lang="en-US" sz="1100" b="0" i="0" kern="1200" dirty="0"/>
            <a:t>Model predicts the next word or token using probabilities from training data</a:t>
          </a:r>
          <a:endParaRPr lang="en-US" sz="1100" kern="1200" dirty="0"/>
        </a:p>
        <a:p>
          <a:pPr marL="0" lvl="0" indent="0" algn="l" defTabSz="488950">
            <a:lnSpc>
              <a:spcPct val="90000"/>
            </a:lnSpc>
            <a:spcBef>
              <a:spcPct val="0"/>
            </a:spcBef>
            <a:spcAft>
              <a:spcPct val="35000"/>
            </a:spcAft>
            <a:buNone/>
          </a:pPr>
          <a:r>
            <a:rPr lang="en-US" sz="1100" kern="1200" dirty="0"/>
            <a:t>Pre-trained model information scanning</a:t>
          </a:r>
        </a:p>
      </dsp:txBody>
      <dsp:txXfrm>
        <a:off x="1625599" y="2980199"/>
        <a:ext cx="6502400" cy="702749"/>
      </dsp:txXfrm>
    </dsp:sp>
    <dsp:sp modelId="{D6059A0C-835F-41A1-8114-8A3CAACA2F35}">
      <dsp:nvSpPr>
        <dsp:cNvPr id="0" name=""/>
        <dsp:cNvSpPr/>
      </dsp:nvSpPr>
      <dsp:spPr>
        <a:xfrm>
          <a:off x="0" y="2980199"/>
          <a:ext cx="1625600" cy="702749"/>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6021" tIns="69416" rIns="86021" bIns="69416" numCol="1" spcCol="1270" anchor="ctr" anchorCtr="0">
          <a:noAutofit/>
        </a:bodyPr>
        <a:lstStyle/>
        <a:p>
          <a:pPr marL="0" lvl="0" indent="0" algn="ctr" defTabSz="622300">
            <a:lnSpc>
              <a:spcPct val="90000"/>
            </a:lnSpc>
            <a:spcBef>
              <a:spcPct val="0"/>
            </a:spcBef>
            <a:spcAft>
              <a:spcPct val="35000"/>
            </a:spcAft>
            <a:buNone/>
          </a:pPr>
          <a:r>
            <a:rPr lang="en-US" sz="1400" kern="1200" dirty="0"/>
            <a:t>Prediction	</a:t>
          </a:r>
        </a:p>
      </dsp:txBody>
      <dsp:txXfrm>
        <a:off x="0" y="2980199"/>
        <a:ext cx="1625600" cy="702749"/>
      </dsp:txXfrm>
    </dsp:sp>
    <dsp:sp modelId="{2FE00151-7068-4ED3-AED5-45B70B6A52E3}">
      <dsp:nvSpPr>
        <dsp:cNvPr id="0" name=""/>
        <dsp:cNvSpPr/>
      </dsp:nvSpPr>
      <dsp:spPr>
        <a:xfrm>
          <a:off x="1625599" y="3725114"/>
          <a:ext cx="6502400" cy="70274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6165" tIns="178498" rIns="126165" bIns="178498" numCol="1" spcCol="1270" anchor="ctr" anchorCtr="0">
          <a:noAutofit/>
        </a:bodyPr>
        <a:lstStyle/>
        <a:p>
          <a:pPr marL="0" lvl="0" indent="0" algn="l" defTabSz="488950">
            <a:lnSpc>
              <a:spcPct val="90000"/>
            </a:lnSpc>
            <a:spcBef>
              <a:spcPct val="0"/>
            </a:spcBef>
            <a:spcAft>
              <a:spcPct val="35000"/>
            </a:spcAft>
            <a:buNone/>
          </a:pPr>
          <a:r>
            <a:rPr lang="en-US" sz="1100" b="0" i="0" kern="1200" dirty="0"/>
            <a:t>Model generates the final response based on predictions</a:t>
          </a:r>
          <a:endParaRPr lang="en-US" sz="1100" kern="1200" dirty="0"/>
        </a:p>
      </dsp:txBody>
      <dsp:txXfrm>
        <a:off x="1625599" y="3725114"/>
        <a:ext cx="6502400" cy="702749"/>
      </dsp:txXfrm>
    </dsp:sp>
    <dsp:sp modelId="{B5868AC8-8B91-4AC0-ACDC-AEF083E93BBA}">
      <dsp:nvSpPr>
        <dsp:cNvPr id="0" name=""/>
        <dsp:cNvSpPr/>
      </dsp:nvSpPr>
      <dsp:spPr>
        <a:xfrm>
          <a:off x="0" y="3725114"/>
          <a:ext cx="1625600" cy="702749"/>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6021" tIns="69416" rIns="86021" bIns="69416" numCol="1" spcCol="1270" anchor="ctr" anchorCtr="0">
          <a:noAutofit/>
        </a:bodyPr>
        <a:lstStyle/>
        <a:p>
          <a:pPr marL="0" lvl="0" indent="0" algn="ctr" defTabSz="622300">
            <a:lnSpc>
              <a:spcPct val="90000"/>
            </a:lnSpc>
            <a:spcBef>
              <a:spcPct val="0"/>
            </a:spcBef>
            <a:spcAft>
              <a:spcPct val="35000"/>
            </a:spcAft>
            <a:buNone/>
          </a:pPr>
          <a:r>
            <a:rPr lang="en-US" sz="1400" kern="1200" dirty="0"/>
            <a:t>Response Generation</a:t>
          </a:r>
        </a:p>
      </dsp:txBody>
      <dsp:txXfrm>
        <a:off x="0" y="3725114"/>
        <a:ext cx="1625600" cy="702749"/>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816761E-4B79-4AAC-ADEF-1E3C068335A5}">
      <dsp:nvSpPr>
        <dsp:cNvPr id="0" name=""/>
        <dsp:cNvSpPr/>
      </dsp:nvSpPr>
      <dsp:spPr>
        <a:xfrm>
          <a:off x="3421379" y="0"/>
          <a:ext cx="3849052" cy="374015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123825" rIns="247650" bIns="123825" numCol="1" spcCol="1270" anchor="ctr" anchorCtr="0">
          <a:noAutofit/>
        </a:bodyPr>
        <a:lstStyle/>
        <a:p>
          <a:pPr marL="0" lvl="0" indent="0" algn="ctr" defTabSz="2889250">
            <a:lnSpc>
              <a:spcPct val="90000"/>
            </a:lnSpc>
            <a:spcBef>
              <a:spcPct val="0"/>
            </a:spcBef>
            <a:spcAft>
              <a:spcPct val="35000"/>
            </a:spcAft>
            <a:buNone/>
          </a:pPr>
          <a:r>
            <a:rPr lang="en-US" sz="6500" kern="1200" dirty="0"/>
            <a:t>Prompt</a:t>
          </a:r>
        </a:p>
      </dsp:txBody>
      <dsp:txXfrm>
        <a:off x="3603958" y="182579"/>
        <a:ext cx="3483894" cy="3374992"/>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CB3266-CCBC-4FE0-82A9-D8D9AF2FF9DE}">
      <dsp:nvSpPr>
        <dsp:cNvPr id="0" name=""/>
        <dsp:cNvSpPr/>
      </dsp:nvSpPr>
      <dsp:spPr>
        <a:xfrm>
          <a:off x="1625599" y="540"/>
          <a:ext cx="6502400" cy="70274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6165" tIns="178498" rIns="126165" bIns="178498" numCol="1" spcCol="1270" anchor="ctr" anchorCtr="0">
          <a:noAutofit/>
        </a:bodyPr>
        <a:lstStyle/>
        <a:p>
          <a:pPr marL="0" lvl="0" indent="0" algn="l" defTabSz="488950">
            <a:lnSpc>
              <a:spcPct val="90000"/>
            </a:lnSpc>
            <a:spcBef>
              <a:spcPct val="0"/>
            </a:spcBef>
            <a:spcAft>
              <a:spcPct val="35000"/>
            </a:spcAft>
            <a:buNone/>
          </a:pPr>
          <a:r>
            <a:rPr lang="en-US" sz="1100" b="0" i="0" kern="1200" dirty="0"/>
            <a:t>When a user writes something like "</a:t>
          </a:r>
          <a:r>
            <a:rPr lang="en-US" sz="1100" b="0" i="0" kern="1200" dirty="0">
              <a:highlight>
                <a:srgbClr val="FFFF00"/>
              </a:highlight>
            </a:rPr>
            <a:t>Explain quantum computing to a 10-year-old,</a:t>
          </a:r>
          <a:r>
            <a:rPr lang="en-US" sz="1100" b="0" i="0" kern="1200" dirty="0"/>
            <a:t>" this is the raw input text that initiates the process.</a:t>
          </a:r>
          <a:endParaRPr lang="en-US" sz="1100" kern="1200" dirty="0"/>
        </a:p>
      </dsp:txBody>
      <dsp:txXfrm>
        <a:off x="1625599" y="540"/>
        <a:ext cx="6502400" cy="702749"/>
      </dsp:txXfrm>
    </dsp:sp>
    <dsp:sp modelId="{195575DD-494C-4762-B1FC-F1010E2342C4}">
      <dsp:nvSpPr>
        <dsp:cNvPr id="0" name=""/>
        <dsp:cNvSpPr/>
      </dsp:nvSpPr>
      <dsp:spPr>
        <a:xfrm>
          <a:off x="0" y="540"/>
          <a:ext cx="1625600" cy="702749"/>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6021" tIns="69416" rIns="86021" bIns="69416" numCol="1" spcCol="1270" anchor="ctr" anchorCtr="0">
          <a:noAutofit/>
        </a:bodyPr>
        <a:lstStyle/>
        <a:p>
          <a:pPr marL="0" lvl="0" indent="0" algn="ctr" defTabSz="622300">
            <a:lnSpc>
              <a:spcPct val="90000"/>
            </a:lnSpc>
            <a:spcBef>
              <a:spcPct val="0"/>
            </a:spcBef>
            <a:spcAft>
              <a:spcPct val="35000"/>
            </a:spcAft>
            <a:buNone/>
          </a:pPr>
          <a:r>
            <a:rPr lang="en-US" sz="1400" kern="1200" dirty="0"/>
            <a:t>Prompt</a:t>
          </a:r>
        </a:p>
      </dsp:txBody>
      <dsp:txXfrm>
        <a:off x="0" y="540"/>
        <a:ext cx="1625600" cy="702749"/>
      </dsp:txXfrm>
    </dsp:sp>
    <dsp:sp modelId="{6BE3D7AF-FF04-489B-A4A6-B60482B12456}">
      <dsp:nvSpPr>
        <dsp:cNvPr id="0" name=""/>
        <dsp:cNvSpPr/>
      </dsp:nvSpPr>
      <dsp:spPr>
        <a:xfrm>
          <a:off x="1625599" y="745455"/>
          <a:ext cx="6502400" cy="70274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6165" tIns="178498" rIns="126165" bIns="178498" numCol="1" spcCol="1270" anchor="ctr" anchorCtr="0">
          <a:noAutofit/>
        </a:bodyPr>
        <a:lstStyle/>
        <a:p>
          <a:pPr marL="0" lvl="0" indent="0" algn="l" defTabSz="488950">
            <a:lnSpc>
              <a:spcPct val="90000"/>
            </a:lnSpc>
            <a:spcBef>
              <a:spcPct val="0"/>
            </a:spcBef>
            <a:spcAft>
              <a:spcPct val="35000"/>
            </a:spcAft>
            <a:buNone/>
          </a:pPr>
          <a:r>
            <a:rPr lang="en-US" sz="1100" b="0" i="0" kern="1200" dirty="0"/>
            <a:t>The model breaks this prompt into smaller units:</a:t>
          </a:r>
          <a:endParaRPr lang="en-US" sz="1100" kern="1200" dirty="0"/>
        </a:p>
        <a:p>
          <a:pPr marL="0" lvl="0" indent="0" algn="l" defTabSz="488950">
            <a:lnSpc>
              <a:spcPct val="90000"/>
            </a:lnSpc>
            <a:spcBef>
              <a:spcPct val="0"/>
            </a:spcBef>
            <a:spcAft>
              <a:spcPct val="35000"/>
            </a:spcAft>
            <a:buNone/>
          </a:pPr>
          <a:r>
            <a:rPr lang="en-US" sz="1100" b="0" i="0" kern="1200" dirty="0">
              <a:highlight>
                <a:srgbClr val="FFFF00"/>
              </a:highlight>
            </a:rPr>
            <a:t>"Explain" | "quantum" | "computing" | "to" | "a" | "10" | "-" | "year" | "-" | "old"</a:t>
          </a:r>
        </a:p>
      </dsp:txBody>
      <dsp:txXfrm>
        <a:off x="1625599" y="745455"/>
        <a:ext cx="6502400" cy="702749"/>
      </dsp:txXfrm>
    </dsp:sp>
    <dsp:sp modelId="{C09A5337-CCF8-45D6-966C-8FE98AA71CCA}">
      <dsp:nvSpPr>
        <dsp:cNvPr id="0" name=""/>
        <dsp:cNvSpPr/>
      </dsp:nvSpPr>
      <dsp:spPr>
        <a:xfrm>
          <a:off x="0" y="745455"/>
          <a:ext cx="1625600" cy="702749"/>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6021" tIns="69416" rIns="86021" bIns="69416" numCol="1" spcCol="1270" anchor="ctr" anchorCtr="0">
          <a:noAutofit/>
        </a:bodyPr>
        <a:lstStyle/>
        <a:p>
          <a:pPr marL="0" lvl="0" indent="0" algn="ctr" defTabSz="622300">
            <a:lnSpc>
              <a:spcPct val="90000"/>
            </a:lnSpc>
            <a:spcBef>
              <a:spcPct val="0"/>
            </a:spcBef>
            <a:spcAft>
              <a:spcPct val="35000"/>
            </a:spcAft>
            <a:buNone/>
          </a:pPr>
          <a:r>
            <a:rPr lang="en-US" sz="1400" kern="1200" dirty="0"/>
            <a:t>Tokens</a:t>
          </a:r>
        </a:p>
      </dsp:txBody>
      <dsp:txXfrm>
        <a:off x="0" y="745455"/>
        <a:ext cx="1625600" cy="702749"/>
      </dsp:txXfrm>
    </dsp:sp>
    <dsp:sp modelId="{72516434-C9E8-406A-8F0D-6BDBC3BCA9D3}">
      <dsp:nvSpPr>
        <dsp:cNvPr id="0" name=""/>
        <dsp:cNvSpPr/>
      </dsp:nvSpPr>
      <dsp:spPr>
        <a:xfrm>
          <a:off x="1625599" y="1490370"/>
          <a:ext cx="6502400" cy="70274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6165" tIns="178498" rIns="126165" bIns="178498" numCol="1" spcCol="1270" anchor="ctr" anchorCtr="0">
          <a:noAutofit/>
        </a:bodyPr>
        <a:lstStyle/>
        <a:p>
          <a:pPr marL="0" lvl="0" indent="0" algn="l" defTabSz="488950">
            <a:lnSpc>
              <a:spcPct val="90000"/>
            </a:lnSpc>
            <a:spcBef>
              <a:spcPct val="0"/>
            </a:spcBef>
            <a:spcAft>
              <a:spcPct val="35000"/>
            </a:spcAft>
            <a:buNone/>
          </a:pPr>
          <a:r>
            <a:rPr lang="en-US" sz="1100" b="0" i="0" kern="1200" dirty="0"/>
            <a:t>Each token is converted to a numerical vector. For example, "</a:t>
          </a:r>
          <a:r>
            <a:rPr lang="en-US" sz="1100" b="0" i="0" kern="1200" dirty="0">
              <a:highlight>
                <a:srgbClr val="FFFF00"/>
              </a:highlight>
            </a:rPr>
            <a:t>quantum</a:t>
          </a:r>
          <a:r>
            <a:rPr lang="en-US" sz="1100" b="0" i="0" kern="1200" dirty="0"/>
            <a:t>" might be represented as </a:t>
          </a:r>
          <a:r>
            <a:rPr lang="en-US" sz="1100" b="0" i="0" kern="1200" dirty="0">
              <a:highlight>
                <a:srgbClr val="FFFF00"/>
              </a:highlight>
            </a:rPr>
            <a:t>[0.2, -0.5, 0.8, 0.1, ...] </a:t>
          </a:r>
          <a:r>
            <a:rPr lang="en-US" sz="1100" b="0" i="0" kern="1200" dirty="0"/>
            <a:t>with hundreds of dimensions capturing its meaning and relationships to other concepts.</a:t>
          </a:r>
          <a:endParaRPr lang="en-US" sz="1100" kern="1200" dirty="0"/>
        </a:p>
      </dsp:txBody>
      <dsp:txXfrm>
        <a:off x="1625599" y="1490370"/>
        <a:ext cx="6502400" cy="702749"/>
      </dsp:txXfrm>
    </dsp:sp>
    <dsp:sp modelId="{F43DC549-0BFF-443B-9121-F08D896990F4}">
      <dsp:nvSpPr>
        <dsp:cNvPr id="0" name=""/>
        <dsp:cNvSpPr/>
      </dsp:nvSpPr>
      <dsp:spPr>
        <a:xfrm>
          <a:off x="0" y="1490370"/>
          <a:ext cx="1625600" cy="702749"/>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6021" tIns="69416" rIns="86021" bIns="69416" numCol="1" spcCol="1270" anchor="ctr" anchorCtr="0">
          <a:noAutofit/>
        </a:bodyPr>
        <a:lstStyle/>
        <a:p>
          <a:pPr marL="0" lvl="0" indent="0" algn="ctr" defTabSz="622300">
            <a:lnSpc>
              <a:spcPct val="90000"/>
            </a:lnSpc>
            <a:spcBef>
              <a:spcPct val="0"/>
            </a:spcBef>
            <a:spcAft>
              <a:spcPct val="35000"/>
            </a:spcAft>
            <a:buNone/>
          </a:pPr>
          <a:r>
            <a:rPr lang="en-US" sz="1400" kern="1200" dirty="0"/>
            <a:t>Embedding</a:t>
          </a:r>
        </a:p>
      </dsp:txBody>
      <dsp:txXfrm>
        <a:off x="0" y="1490370"/>
        <a:ext cx="1625600" cy="702749"/>
      </dsp:txXfrm>
    </dsp:sp>
    <dsp:sp modelId="{22D479D2-0976-4A44-B6A8-135CE4711672}">
      <dsp:nvSpPr>
        <dsp:cNvPr id="0" name=""/>
        <dsp:cNvSpPr/>
      </dsp:nvSpPr>
      <dsp:spPr>
        <a:xfrm>
          <a:off x="1625599" y="2235284"/>
          <a:ext cx="6502400" cy="70274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6165" tIns="178498" rIns="126165" bIns="178498" numCol="1" spcCol="1270" anchor="ctr" anchorCtr="0">
          <a:noAutofit/>
        </a:bodyPr>
        <a:lstStyle/>
        <a:p>
          <a:pPr marL="0" lvl="0" indent="0" algn="l" defTabSz="488950">
            <a:lnSpc>
              <a:spcPct val="90000"/>
            </a:lnSpc>
            <a:spcBef>
              <a:spcPct val="0"/>
            </a:spcBef>
            <a:spcAft>
              <a:spcPct val="35000"/>
            </a:spcAft>
            <a:buNone/>
          </a:pPr>
          <a:r>
            <a:rPr lang="en-US" sz="1100" b="0" i="0" kern="1200" dirty="0"/>
            <a:t>The model identifies that "</a:t>
          </a:r>
          <a:r>
            <a:rPr lang="en-US" sz="1100" b="0" i="0" kern="1200" dirty="0">
              <a:highlight>
                <a:srgbClr val="FFFF00"/>
              </a:highlight>
            </a:rPr>
            <a:t>quantum computing</a:t>
          </a:r>
          <a:r>
            <a:rPr lang="en-US" sz="1100" b="0" i="0" kern="1200" dirty="0"/>
            <a:t>" is the </a:t>
          </a:r>
          <a:r>
            <a:rPr lang="en-US" sz="1100" b="0" i="0" kern="1200" dirty="0">
              <a:highlight>
                <a:srgbClr val="FFFF00"/>
              </a:highlight>
            </a:rPr>
            <a:t>subject</a:t>
          </a:r>
          <a:r>
            <a:rPr lang="en-US" sz="1100" b="0" i="0" kern="1200" dirty="0"/>
            <a:t>, "</a:t>
          </a:r>
          <a:r>
            <a:rPr lang="en-US" sz="1100" b="0" i="0" kern="1200" dirty="0">
              <a:highlight>
                <a:srgbClr val="FFFF00"/>
              </a:highlight>
            </a:rPr>
            <a:t>explain</a:t>
          </a:r>
          <a:r>
            <a:rPr lang="en-US" sz="1100" b="0" i="0" kern="1200" dirty="0"/>
            <a:t>" indicates a teaching task, and "</a:t>
          </a:r>
          <a:r>
            <a:rPr lang="en-US" sz="1100" b="0" i="0" kern="1200" dirty="0">
              <a:highlight>
                <a:srgbClr val="FFFF00"/>
              </a:highlight>
            </a:rPr>
            <a:t>10-year-old"</a:t>
          </a:r>
          <a:r>
            <a:rPr lang="en-US" sz="1100" b="0" i="0" kern="1200" dirty="0"/>
            <a:t> specifies the </a:t>
          </a:r>
          <a:r>
            <a:rPr lang="en-US" sz="1100" b="0" i="0" kern="1200" dirty="0">
              <a:highlight>
                <a:srgbClr val="FFFF00"/>
              </a:highlight>
            </a:rPr>
            <a:t>target</a:t>
          </a:r>
          <a:r>
            <a:rPr lang="en-US" sz="1100" b="0" i="0" kern="1200" dirty="0"/>
            <a:t> audience level. It recognizes these relationships through the transformer's attention mechanism.</a:t>
          </a:r>
          <a:endParaRPr lang="en-US" sz="1100" kern="1200" dirty="0"/>
        </a:p>
      </dsp:txBody>
      <dsp:txXfrm>
        <a:off x="1625599" y="2235284"/>
        <a:ext cx="6502400" cy="702749"/>
      </dsp:txXfrm>
    </dsp:sp>
    <dsp:sp modelId="{F84C1832-27E1-4F91-9843-7CD178A69803}">
      <dsp:nvSpPr>
        <dsp:cNvPr id="0" name=""/>
        <dsp:cNvSpPr/>
      </dsp:nvSpPr>
      <dsp:spPr>
        <a:xfrm>
          <a:off x="0" y="2235284"/>
          <a:ext cx="1625600" cy="702749"/>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6021" tIns="69416" rIns="86021" bIns="69416" numCol="1" spcCol="1270" anchor="ctr" anchorCtr="0">
          <a:noAutofit/>
        </a:bodyPr>
        <a:lstStyle/>
        <a:p>
          <a:pPr marL="0" lvl="0" indent="0" algn="ctr" defTabSz="622300">
            <a:lnSpc>
              <a:spcPct val="90000"/>
            </a:lnSpc>
            <a:spcBef>
              <a:spcPct val="0"/>
            </a:spcBef>
            <a:spcAft>
              <a:spcPct val="35000"/>
            </a:spcAft>
            <a:buNone/>
          </a:pPr>
          <a:r>
            <a:rPr lang="en-US" sz="1400" b="0" i="0" kern="1200" dirty="0"/>
            <a:t>Self-Attention</a:t>
          </a:r>
          <a:endParaRPr lang="en-US" sz="1400" kern="1200" dirty="0"/>
        </a:p>
      </dsp:txBody>
      <dsp:txXfrm>
        <a:off x="0" y="2235284"/>
        <a:ext cx="1625600" cy="702749"/>
      </dsp:txXfrm>
    </dsp:sp>
    <dsp:sp modelId="{C66A5CE9-26D6-4159-A40D-E1815B8E96D4}">
      <dsp:nvSpPr>
        <dsp:cNvPr id="0" name=""/>
        <dsp:cNvSpPr/>
      </dsp:nvSpPr>
      <dsp:spPr>
        <a:xfrm>
          <a:off x="1625599" y="2980199"/>
          <a:ext cx="6502400" cy="70274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6165" tIns="178498" rIns="126165" bIns="178498" numCol="1" spcCol="1270" anchor="ctr" anchorCtr="0">
          <a:noAutofit/>
        </a:bodyPr>
        <a:lstStyle/>
        <a:p>
          <a:pPr marL="0" lvl="0" indent="0" algn="l" defTabSz="488950">
            <a:lnSpc>
              <a:spcPct val="90000"/>
            </a:lnSpc>
            <a:spcBef>
              <a:spcPct val="0"/>
            </a:spcBef>
            <a:spcAft>
              <a:spcPct val="35000"/>
            </a:spcAft>
            <a:buNone/>
          </a:pPr>
          <a:r>
            <a:rPr lang="en-US" sz="1100" b="0" i="0" kern="1200" dirty="0"/>
            <a:t>Based on extensive training data of educational explanations, the model predicts suitable words for a child-friendly explanation of quantum computing, assigning probabilities to potential next words.</a:t>
          </a:r>
          <a:endParaRPr lang="en-US" sz="1100" kern="1200" dirty="0"/>
        </a:p>
      </dsp:txBody>
      <dsp:txXfrm>
        <a:off x="1625599" y="2980199"/>
        <a:ext cx="6502400" cy="702749"/>
      </dsp:txXfrm>
    </dsp:sp>
    <dsp:sp modelId="{D6059A0C-835F-41A1-8114-8A3CAACA2F35}">
      <dsp:nvSpPr>
        <dsp:cNvPr id="0" name=""/>
        <dsp:cNvSpPr/>
      </dsp:nvSpPr>
      <dsp:spPr>
        <a:xfrm>
          <a:off x="0" y="2980199"/>
          <a:ext cx="1625600" cy="702749"/>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6021" tIns="69416" rIns="86021" bIns="69416" numCol="1" spcCol="1270" anchor="ctr" anchorCtr="0">
          <a:noAutofit/>
        </a:bodyPr>
        <a:lstStyle/>
        <a:p>
          <a:pPr marL="0" lvl="0" indent="0" algn="ctr" defTabSz="622300">
            <a:lnSpc>
              <a:spcPct val="90000"/>
            </a:lnSpc>
            <a:spcBef>
              <a:spcPct val="0"/>
            </a:spcBef>
            <a:spcAft>
              <a:spcPct val="35000"/>
            </a:spcAft>
            <a:buNone/>
          </a:pPr>
          <a:r>
            <a:rPr lang="en-US" sz="1400" kern="1200" dirty="0"/>
            <a:t>Prediction	</a:t>
          </a:r>
        </a:p>
      </dsp:txBody>
      <dsp:txXfrm>
        <a:off x="0" y="2980199"/>
        <a:ext cx="1625600" cy="702749"/>
      </dsp:txXfrm>
    </dsp:sp>
    <dsp:sp modelId="{2FE00151-7068-4ED3-AED5-45B70B6A52E3}">
      <dsp:nvSpPr>
        <dsp:cNvPr id="0" name=""/>
        <dsp:cNvSpPr/>
      </dsp:nvSpPr>
      <dsp:spPr>
        <a:xfrm>
          <a:off x="1625599" y="3725114"/>
          <a:ext cx="6502400" cy="70274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6165" tIns="178498" rIns="126165" bIns="178498" numCol="1" spcCol="1270" anchor="ctr" anchorCtr="0">
          <a:noAutofit/>
        </a:bodyPr>
        <a:lstStyle/>
        <a:p>
          <a:pPr marL="0" lvl="0" indent="0" algn="l" defTabSz="488950">
            <a:lnSpc>
              <a:spcPct val="90000"/>
            </a:lnSpc>
            <a:spcBef>
              <a:spcPct val="0"/>
            </a:spcBef>
            <a:spcAft>
              <a:spcPct val="35000"/>
            </a:spcAft>
            <a:buNone/>
          </a:pPr>
          <a:r>
            <a:rPr lang="en-US" sz="1100" b="0" i="0" kern="1200" dirty="0"/>
            <a:t>The final output might be: "</a:t>
          </a:r>
          <a:r>
            <a:rPr lang="en-US" sz="1100" b="0" i="0" kern="1200" dirty="0">
              <a:highlight>
                <a:srgbClr val="FFFF00"/>
              </a:highlight>
            </a:rPr>
            <a:t>Imagine computers that use tiny magical particles instead of just 1s and 0s. These special particles can be in many places at once and do super-fast calculations that normal computers can't do. That's quantum computing!</a:t>
          </a:r>
          <a:r>
            <a:rPr lang="en-US" sz="1100" b="0" i="0" kern="1200" dirty="0"/>
            <a:t>"</a:t>
          </a:r>
          <a:endParaRPr lang="en-US" sz="1100" kern="1200" dirty="0"/>
        </a:p>
      </dsp:txBody>
      <dsp:txXfrm>
        <a:off x="1625599" y="3725114"/>
        <a:ext cx="6502400" cy="702749"/>
      </dsp:txXfrm>
    </dsp:sp>
    <dsp:sp modelId="{B5868AC8-8B91-4AC0-ACDC-AEF083E93BBA}">
      <dsp:nvSpPr>
        <dsp:cNvPr id="0" name=""/>
        <dsp:cNvSpPr/>
      </dsp:nvSpPr>
      <dsp:spPr>
        <a:xfrm>
          <a:off x="0" y="3725114"/>
          <a:ext cx="1625600" cy="702749"/>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6021" tIns="69416" rIns="86021" bIns="69416" numCol="1" spcCol="1270" anchor="ctr" anchorCtr="0">
          <a:noAutofit/>
        </a:bodyPr>
        <a:lstStyle/>
        <a:p>
          <a:pPr marL="0" lvl="0" indent="0" algn="ctr" defTabSz="622300">
            <a:lnSpc>
              <a:spcPct val="90000"/>
            </a:lnSpc>
            <a:spcBef>
              <a:spcPct val="0"/>
            </a:spcBef>
            <a:spcAft>
              <a:spcPct val="35000"/>
            </a:spcAft>
            <a:buNone/>
          </a:pPr>
          <a:r>
            <a:rPr lang="en-US" sz="1400" kern="1200" dirty="0"/>
            <a:t>Response Generation</a:t>
          </a:r>
        </a:p>
      </dsp:txBody>
      <dsp:txXfrm>
        <a:off x="0" y="3725114"/>
        <a:ext cx="1625600" cy="702749"/>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A75F44-C868-48B8-8D57-617C61C4072E}">
      <dsp:nvSpPr>
        <dsp:cNvPr id="0" name=""/>
        <dsp:cNvSpPr/>
      </dsp:nvSpPr>
      <dsp:spPr>
        <a:xfrm>
          <a:off x="3421379" y="1871"/>
          <a:ext cx="3849052" cy="90033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57150" rIns="114300" bIns="57150" numCol="1" spcCol="1270" anchor="ctr" anchorCtr="0">
          <a:noAutofit/>
        </a:bodyPr>
        <a:lstStyle/>
        <a:p>
          <a:pPr marL="0" lvl="0" indent="0" algn="ctr" defTabSz="1333500">
            <a:lnSpc>
              <a:spcPct val="90000"/>
            </a:lnSpc>
            <a:spcBef>
              <a:spcPct val="0"/>
            </a:spcBef>
            <a:spcAft>
              <a:spcPct val="35000"/>
            </a:spcAft>
            <a:buNone/>
          </a:pPr>
          <a:r>
            <a:rPr lang="en-US" sz="3000" kern="1200"/>
            <a:t>Zero Shot Prompting</a:t>
          </a:r>
        </a:p>
      </dsp:txBody>
      <dsp:txXfrm>
        <a:off x="3465330" y="45822"/>
        <a:ext cx="3761150" cy="812436"/>
      </dsp:txXfrm>
    </dsp:sp>
    <dsp:sp modelId="{1524EC70-9339-482C-B919-5A48AFF53702}">
      <dsp:nvSpPr>
        <dsp:cNvPr id="0" name=""/>
        <dsp:cNvSpPr/>
      </dsp:nvSpPr>
      <dsp:spPr>
        <a:xfrm>
          <a:off x="3421379" y="947227"/>
          <a:ext cx="3849052" cy="90033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57150" rIns="114300" bIns="57150" numCol="1" spcCol="1270" anchor="ctr" anchorCtr="0">
          <a:noAutofit/>
        </a:bodyPr>
        <a:lstStyle/>
        <a:p>
          <a:pPr marL="0" lvl="0" indent="0" algn="ctr" defTabSz="1333500">
            <a:lnSpc>
              <a:spcPct val="90000"/>
            </a:lnSpc>
            <a:spcBef>
              <a:spcPct val="0"/>
            </a:spcBef>
            <a:spcAft>
              <a:spcPct val="35000"/>
            </a:spcAft>
            <a:buNone/>
          </a:pPr>
          <a:r>
            <a:rPr lang="en-US" sz="3000" kern="1200"/>
            <a:t>One-Shot Prompting</a:t>
          </a:r>
        </a:p>
      </dsp:txBody>
      <dsp:txXfrm>
        <a:off x="3465330" y="991178"/>
        <a:ext cx="3761150" cy="812436"/>
      </dsp:txXfrm>
    </dsp:sp>
    <dsp:sp modelId="{A5B27174-8E26-4340-83C8-92E83A79AC78}">
      <dsp:nvSpPr>
        <dsp:cNvPr id="0" name=""/>
        <dsp:cNvSpPr/>
      </dsp:nvSpPr>
      <dsp:spPr>
        <a:xfrm>
          <a:off x="3421379" y="1892583"/>
          <a:ext cx="3849052" cy="90033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57150" rIns="114300" bIns="57150" numCol="1" spcCol="1270" anchor="ctr" anchorCtr="0">
          <a:noAutofit/>
        </a:bodyPr>
        <a:lstStyle/>
        <a:p>
          <a:pPr marL="0" lvl="0" indent="0" algn="ctr" defTabSz="1333500">
            <a:lnSpc>
              <a:spcPct val="90000"/>
            </a:lnSpc>
            <a:spcBef>
              <a:spcPct val="0"/>
            </a:spcBef>
            <a:spcAft>
              <a:spcPct val="35000"/>
            </a:spcAft>
            <a:buNone/>
          </a:pPr>
          <a:r>
            <a:rPr lang="en-US" sz="3000" kern="1200"/>
            <a:t>Few-Shot Prompting</a:t>
          </a:r>
        </a:p>
      </dsp:txBody>
      <dsp:txXfrm>
        <a:off x="3465330" y="1936534"/>
        <a:ext cx="3761150" cy="812436"/>
      </dsp:txXfrm>
    </dsp:sp>
    <dsp:sp modelId="{7A75C5CD-706E-47BD-B6B2-F9297058D0A9}">
      <dsp:nvSpPr>
        <dsp:cNvPr id="0" name=""/>
        <dsp:cNvSpPr/>
      </dsp:nvSpPr>
      <dsp:spPr>
        <a:xfrm>
          <a:off x="3421379" y="2837939"/>
          <a:ext cx="3849052" cy="90033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57150" rIns="114300" bIns="57150" numCol="1" spcCol="1270" anchor="ctr" anchorCtr="0">
          <a:noAutofit/>
        </a:bodyPr>
        <a:lstStyle/>
        <a:p>
          <a:pPr marL="0" lvl="0" indent="0" algn="ctr" defTabSz="1333500">
            <a:lnSpc>
              <a:spcPct val="90000"/>
            </a:lnSpc>
            <a:spcBef>
              <a:spcPct val="0"/>
            </a:spcBef>
            <a:spcAft>
              <a:spcPct val="35000"/>
            </a:spcAft>
            <a:buNone/>
          </a:pPr>
          <a:r>
            <a:rPr lang="en-US" sz="3000" kern="1200"/>
            <a:t>Chain of Thought</a:t>
          </a:r>
        </a:p>
      </dsp:txBody>
      <dsp:txXfrm>
        <a:off x="3465330" y="2881890"/>
        <a:ext cx="3761150" cy="812436"/>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98606CE-07B9-42B0-8286-B775676E2535}">
      <dsp:nvSpPr>
        <dsp:cNvPr id="0" name=""/>
        <dsp:cNvSpPr/>
      </dsp:nvSpPr>
      <dsp:spPr>
        <a:xfrm>
          <a:off x="573018" y="2403"/>
          <a:ext cx="2963707" cy="1778224"/>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100000"/>
            </a:lnSpc>
            <a:spcBef>
              <a:spcPct val="0"/>
            </a:spcBef>
            <a:spcAft>
              <a:spcPct val="35000"/>
            </a:spcAft>
            <a:buNone/>
            <a:defRPr cap="all"/>
          </a:pPr>
          <a:r>
            <a:rPr lang="en-US" sz="1000" b="1" kern="1200" dirty="0"/>
            <a:t>General knowledge Prompting </a:t>
          </a:r>
          <a:r>
            <a:rPr lang="en-US" sz="1000" kern="1200" dirty="0"/>
            <a:t>– Example : </a:t>
          </a:r>
          <a:r>
            <a:rPr lang="en-US" sz="1000" b="0" i="0" kern="1200" dirty="0"/>
            <a:t>In chess, can the king move two squares in any direction?</a:t>
          </a:r>
          <a:endParaRPr lang="en-US" sz="1000" kern="1200" dirty="0"/>
        </a:p>
      </dsp:txBody>
      <dsp:txXfrm>
        <a:off x="573018" y="2403"/>
        <a:ext cx="2963707" cy="1778224"/>
      </dsp:txXfrm>
    </dsp:sp>
    <dsp:sp modelId="{43FB91D2-D4A6-4577-9CD4-AD339EA9CB95}">
      <dsp:nvSpPr>
        <dsp:cNvPr id="0" name=""/>
        <dsp:cNvSpPr/>
      </dsp:nvSpPr>
      <dsp:spPr>
        <a:xfrm>
          <a:off x="3833096" y="2403"/>
          <a:ext cx="2963707" cy="1778224"/>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100000"/>
            </a:lnSpc>
            <a:spcBef>
              <a:spcPct val="0"/>
            </a:spcBef>
            <a:spcAft>
              <a:spcPct val="35000"/>
            </a:spcAft>
            <a:buNone/>
            <a:defRPr cap="all"/>
          </a:pPr>
          <a:r>
            <a:rPr lang="en-US" sz="1000" b="1" kern="1200" dirty="0"/>
            <a:t>Instructional Prompting</a:t>
          </a:r>
        </a:p>
        <a:p>
          <a:pPr marL="0" lvl="0" indent="0" algn="ctr" defTabSz="444500">
            <a:lnSpc>
              <a:spcPct val="100000"/>
            </a:lnSpc>
            <a:spcBef>
              <a:spcPct val="0"/>
            </a:spcBef>
            <a:spcAft>
              <a:spcPct val="35000"/>
            </a:spcAft>
            <a:buNone/>
            <a:defRPr cap="all"/>
          </a:pPr>
          <a:r>
            <a:rPr lang="en-US" sz="1000" kern="1200" dirty="0"/>
            <a:t>Example : </a:t>
          </a:r>
          <a:r>
            <a:rPr lang="en-US" sz="1000" b="0" i="0" kern="1200" dirty="0"/>
            <a:t>Please convert the following name into the format '[Last name], [First name]': John Smith</a:t>
          </a:r>
          <a:endParaRPr lang="en-US" sz="1000" kern="1200" dirty="0"/>
        </a:p>
      </dsp:txBody>
      <dsp:txXfrm>
        <a:off x="3833096" y="2403"/>
        <a:ext cx="2963707" cy="1778224"/>
      </dsp:txXfrm>
    </dsp:sp>
    <dsp:sp modelId="{66EB2AEB-6155-465A-8E09-2425C57A78B4}">
      <dsp:nvSpPr>
        <dsp:cNvPr id="0" name=""/>
        <dsp:cNvSpPr/>
      </dsp:nvSpPr>
      <dsp:spPr>
        <a:xfrm>
          <a:off x="7093174" y="2403"/>
          <a:ext cx="2963707" cy="1778224"/>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100000"/>
            </a:lnSpc>
            <a:spcBef>
              <a:spcPct val="0"/>
            </a:spcBef>
            <a:spcAft>
              <a:spcPct val="35000"/>
            </a:spcAft>
            <a:buNone/>
            <a:defRPr cap="all"/>
          </a:pPr>
          <a:r>
            <a:rPr lang="en-US" sz="1000" b="1" kern="1200" dirty="0"/>
            <a:t>System Messages</a:t>
          </a:r>
        </a:p>
        <a:p>
          <a:pPr marL="0" lvl="0" indent="0" algn="ctr" defTabSz="444500">
            <a:lnSpc>
              <a:spcPct val="100000"/>
            </a:lnSpc>
            <a:spcBef>
              <a:spcPct val="0"/>
            </a:spcBef>
            <a:spcAft>
              <a:spcPct val="35000"/>
            </a:spcAft>
            <a:buNone/>
            <a:defRPr cap="all"/>
          </a:pPr>
          <a:r>
            <a:rPr lang="en-US" sz="1000" kern="1200" dirty="0"/>
            <a:t>Example: What can you tell me about me, Aravind Daram</a:t>
          </a:r>
        </a:p>
      </dsp:txBody>
      <dsp:txXfrm>
        <a:off x="7093174" y="2403"/>
        <a:ext cx="2963707" cy="1778224"/>
      </dsp:txXfrm>
    </dsp:sp>
    <dsp:sp modelId="{7638A045-59DE-4521-AE38-C124F74E058E}">
      <dsp:nvSpPr>
        <dsp:cNvPr id="0" name=""/>
        <dsp:cNvSpPr/>
      </dsp:nvSpPr>
      <dsp:spPr>
        <a:xfrm>
          <a:off x="2203057" y="2076998"/>
          <a:ext cx="2963707" cy="1778224"/>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100000"/>
            </a:lnSpc>
            <a:spcBef>
              <a:spcPct val="0"/>
            </a:spcBef>
            <a:spcAft>
              <a:spcPct val="35000"/>
            </a:spcAft>
            <a:buNone/>
            <a:defRPr cap="all"/>
          </a:pPr>
          <a:r>
            <a:rPr lang="en-US" sz="1000" b="1" kern="1200" dirty="0"/>
            <a:t>Contextual Prompts</a:t>
          </a:r>
        </a:p>
        <a:p>
          <a:pPr marL="0" lvl="0" indent="0" algn="ctr" defTabSz="444500">
            <a:lnSpc>
              <a:spcPct val="100000"/>
            </a:lnSpc>
            <a:spcBef>
              <a:spcPct val="0"/>
            </a:spcBef>
            <a:spcAft>
              <a:spcPct val="35000"/>
            </a:spcAft>
            <a:buNone/>
            <a:defRPr cap="all"/>
          </a:pPr>
          <a:r>
            <a:rPr lang="en-US" sz="1000" kern="1200" dirty="0"/>
            <a:t>Example :You are a software engineer helping a junior developer understand how version control works.</a:t>
          </a:r>
        </a:p>
        <a:p>
          <a:pPr marL="0" lvl="0" indent="0" algn="ctr" defTabSz="444500">
            <a:lnSpc>
              <a:spcPct val="100000"/>
            </a:lnSpc>
            <a:spcBef>
              <a:spcPct val="0"/>
            </a:spcBef>
            <a:spcAft>
              <a:spcPct val="35000"/>
            </a:spcAft>
            <a:buNone/>
            <a:defRPr cap="all"/>
          </a:pPr>
          <a:r>
            <a:rPr lang="en-US" sz="1000" kern="1200" dirty="0"/>
            <a:t>Explain the concept of Git branches in a way that's easy for a beginner to understand. Include a simple real-world analogy.</a:t>
          </a:r>
        </a:p>
        <a:p>
          <a:pPr marL="0" lvl="0" indent="0" algn="ctr" defTabSz="444500">
            <a:spcBef>
              <a:spcPct val="0"/>
            </a:spcBef>
            <a:spcAft>
              <a:spcPct val="35000"/>
            </a:spcAft>
            <a:buNone/>
            <a:defRPr cap="all"/>
          </a:pPr>
          <a:endParaRPr lang="en-US" sz="1000" kern="1200" dirty="0"/>
        </a:p>
      </dsp:txBody>
      <dsp:txXfrm>
        <a:off x="2203057" y="2076998"/>
        <a:ext cx="2963707" cy="1778224"/>
      </dsp:txXfrm>
    </dsp:sp>
    <dsp:sp modelId="{FCF5CD0E-D291-4FE0-BDD1-C78456C571DE}">
      <dsp:nvSpPr>
        <dsp:cNvPr id="0" name=""/>
        <dsp:cNvSpPr/>
      </dsp:nvSpPr>
      <dsp:spPr>
        <a:xfrm>
          <a:off x="5463135" y="2076998"/>
          <a:ext cx="2963707" cy="1778224"/>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100000"/>
            </a:lnSpc>
            <a:spcBef>
              <a:spcPct val="0"/>
            </a:spcBef>
            <a:spcAft>
              <a:spcPct val="35000"/>
            </a:spcAft>
            <a:buNone/>
            <a:defRPr cap="all"/>
          </a:pPr>
          <a:r>
            <a:rPr lang="en-US" sz="1000" b="1" kern="1200" dirty="0"/>
            <a:t>Control codes</a:t>
          </a:r>
        </a:p>
        <a:p>
          <a:pPr marL="0" lvl="0" indent="0" algn="ctr" defTabSz="444500">
            <a:lnSpc>
              <a:spcPct val="100000"/>
            </a:lnSpc>
            <a:spcBef>
              <a:spcPct val="0"/>
            </a:spcBef>
            <a:spcAft>
              <a:spcPct val="35000"/>
            </a:spcAft>
            <a:buNone/>
            <a:defRPr cap="all"/>
          </a:pPr>
          <a:r>
            <a:rPr lang="en-US" sz="1000" kern="1200" dirty="0"/>
            <a:t>Example : </a:t>
          </a:r>
          <a:r>
            <a:rPr lang="en-US" sz="1000" b="0" i="0" kern="1200" dirty="0"/>
            <a:t>"&lt;|summarize|&gt; The following article discusses the impact of climate change on polar bears..."</a:t>
          </a:r>
          <a:endParaRPr lang="en-US" sz="1000" kern="1200" dirty="0"/>
        </a:p>
      </dsp:txBody>
      <dsp:txXfrm>
        <a:off x="5463135" y="2076998"/>
        <a:ext cx="2963707" cy="177822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95F0874-48E2-40D3-A3CB-BFFFDD075EB5}">
      <dsp:nvSpPr>
        <dsp:cNvPr id="0" name=""/>
        <dsp:cNvSpPr/>
      </dsp:nvSpPr>
      <dsp:spPr>
        <a:xfrm>
          <a:off x="0" y="730567"/>
          <a:ext cx="11009375" cy="1348739"/>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24A4DBF-8960-4D19-AFFF-A8A7FA081C10}">
      <dsp:nvSpPr>
        <dsp:cNvPr id="0" name=""/>
        <dsp:cNvSpPr/>
      </dsp:nvSpPr>
      <dsp:spPr>
        <a:xfrm>
          <a:off x="407993" y="1034033"/>
          <a:ext cx="741806" cy="74180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645B42E-AF8F-4313-8612-8DEBD733145E}">
      <dsp:nvSpPr>
        <dsp:cNvPr id="0" name=""/>
        <dsp:cNvSpPr/>
      </dsp:nvSpPr>
      <dsp:spPr>
        <a:xfrm>
          <a:off x="1557794" y="730567"/>
          <a:ext cx="9451581" cy="13487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742" tIns="142742" rIns="142742" bIns="142742" numCol="1" spcCol="1270" anchor="ctr" anchorCtr="0">
          <a:noAutofit/>
        </a:bodyPr>
        <a:lstStyle/>
        <a:p>
          <a:pPr marL="0" lvl="0" indent="0" algn="l" defTabSz="1066800">
            <a:lnSpc>
              <a:spcPct val="100000"/>
            </a:lnSpc>
            <a:spcBef>
              <a:spcPct val="0"/>
            </a:spcBef>
            <a:spcAft>
              <a:spcPct val="35000"/>
            </a:spcAft>
            <a:buNone/>
          </a:pPr>
          <a:r>
            <a:rPr lang="en-US" sz="2400" kern="1200" dirty="0">
              <a:effectLst/>
              <a:ea typeface="Calibri" panose="020F0502020204030204" pitchFamily="34" charset="0"/>
              <a:cs typeface="Times New Roman" panose="02020603050405020304" pitchFamily="18" charset="0"/>
            </a:rPr>
            <a:t>Hello! You are a Customer Review Analysis AI Assistant for a restaurant chain to analyze restaurant reviews and provide actionable insights. </a:t>
          </a:r>
        </a:p>
      </dsp:txBody>
      <dsp:txXfrm>
        <a:off x="1557794" y="730567"/>
        <a:ext cx="9451581" cy="1348739"/>
      </dsp:txXfrm>
    </dsp:sp>
    <dsp:sp modelId="{83C730F3-E39D-4EC9-B507-850A3AAE3F61}">
      <dsp:nvSpPr>
        <dsp:cNvPr id="0" name=""/>
        <dsp:cNvSpPr/>
      </dsp:nvSpPr>
      <dsp:spPr>
        <a:xfrm>
          <a:off x="0" y="2416491"/>
          <a:ext cx="11009375" cy="1348739"/>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BA2AC32-716D-4371-BFF2-E54BBEE83E54}">
      <dsp:nvSpPr>
        <dsp:cNvPr id="0" name=""/>
        <dsp:cNvSpPr/>
      </dsp:nvSpPr>
      <dsp:spPr>
        <a:xfrm>
          <a:off x="407993" y="2719958"/>
          <a:ext cx="741806" cy="74180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ABE1019-87A2-4267-B7AE-AEBAA602EBB2}">
      <dsp:nvSpPr>
        <dsp:cNvPr id="0" name=""/>
        <dsp:cNvSpPr/>
      </dsp:nvSpPr>
      <dsp:spPr>
        <a:xfrm>
          <a:off x="1557794" y="2416491"/>
          <a:ext cx="9451581" cy="13487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742" tIns="142742" rIns="142742" bIns="142742" numCol="1" spcCol="1270" anchor="ctr" anchorCtr="0">
          <a:noAutofit/>
        </a:bodyPr>
        <a:lstStyle/>
        <a:p>
          <a:pPr marL="0" lvl="0" indent="0" algn="l" defTabSz="1066800">
            <a:lnSpc>
              <a:spcPct val="100000"/>
            </a:lnSpc>
            <a:spcBef>
              <a:spcPct val="0"/>
            </a:spcBef>
            <a:spcAft>
              <a:spcPct val="35000"/>
            </a:spcAft>
            <a:buNone/>
          </a:pPr>
          <a:r>
            <a:rPr lang="en-US" sz="2400" kern="1200" dirty="0">
              <a:effectLst/>
              <a:ea typeface="Calibri" panose="020F0502020204030204" pitchFamily="34" charset="0"/>
              <a:cs typeface="Times New Roman" panose="02020603050405020304" pitchFamily="18" charset="0"/>
            </a:rPr>
            <a:t>Your task is to categorize reviews, identify critical aspects of the dining experience, prioritize feedback, suggest next steps and generate appropriate responses to enhance customer satisfaction.</a:t>
          </a:r>
        </a:p>
      </dsp:txBody>
      <dsp:txXfrm>
        <a:off x="1557794" y="2416491"/>
        <a:ext cx="9451581" cy="134873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10.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16/7/layout/VerticalSolidActionList">
  <dgm:title val="Vertical Solid Action List"/>
  <dgm:desc val="Use to show non-sequential or grouped lists of information. Works well with large amounts of text. All text has the same level of emphasis, and direction is not implied."/>
  <dgm:catLst>
    <dgm:cat type="list"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 modelId="5">
          <dgm:prSet phldr="1"/>
        </dgm:pt>
        <dgm:pt modelId="51">
          <dgm:prSet phldr="1"/>
        </dgm:pt>
      </dgm:ptLst>
      <dgm:cxnLst>
        <dgm:cxn modelId="4" srcId="0" destId="1" srcOrd="0" destOrd="0"/>
        <dgm:cxn modelId="5" srcId="0" destId="2" srcOrd="1" destOrd="0"/>
        <dgm:cxn modelId="6" srcId="0" destId="3" srcOrd="2" destOrd="0"/>
        <dgm:cxn modelId="7" srcId="0" destId="4" srcOrd="3" destOrd="0"/>
        <dgm:cxn modelId="8" srcId="0" destId="5" srcOrd="4" destOrd="0"/>
        <dgm:cxn modelId="13" srcId="1" destId="11" srcOrd="0" destOrd="0"/>
        <dgm:cxn modelId="23" srcId="2" destId="21" srcOrd="0" destOrd="0"/>
        <dgm:cxn modelId="33" srcId="3" destId="31" srcOrd="0" destOrd="0"/>
        <dgm:cxn modelId="43" srcId="4" destId="41" srcOrd="0" destOrd="0"/>
        <dgm:cxn modelId="53" srcId="5" destId="5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6"/>
      <dgm:constr type="primFontSz" for="des" forName="parentText" op="equ" val="28"/>
      <dgm:constr type="primFontSz" for="des" forName="descendantText" refType="primFontSz" refFor="des" refForName="parentText" op="lte" fact="0.82"/>
      <dgm:constr type="primFontSz" for="des" forName="parentText" refType="primFontSz" refFor="des" refForName="descendantText" op="lte" fact="1.25"/>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2"/>
          <dgm:constr type="w" for="ch" forName="descendantText" refType="w" fact="0.8"/>
          <dgm:constr type="h" for="ch" forName="parentText" refType="h"/>
          <dgm:constr type="h" for="ch" forName="descendantText" refType="h" refFor="ch" refForName="parentText"/>
        </dgm:constrLst>
        <dgm:ruleLst/>
        <dgm:layoutNode name="parentText" styleLbl="alignNode1">
          <dgm:varLst>
            <dgm:chMax val="1"/>
            <dgm:bulletEnabled/>
          </dgm:varLst>
          <dgm:alg type="tx"/>
          <dgm:shape xmlns:r="http://schemas.openxmlformats.org/officeDocument/2006/relationships" type="rect" r:blip="" zOrderOff="3">
            <dgm:adjLst/>
          </dgm:shape>
          <dgm:presOf axis="self" ptType="node"/>
          <dgm:constrLst>
            <dgm:constr type="tMarg" refType="h" fact="0.28"/>
            <dgm:constr type="bMarg" refType="h" fact="0.28"/>
            <dgm:constr type="lMarg" refType="w" fact="0.15"/>
            <dgm:constr type="rMarg" refType="w" fact="0.15"/>
          </dgm:constrLst>
          <dgm:ruleLst>
            <dgm:rule type="primFontSz" val="15" fact="NaN" max="NaN"/>
          </dgm:ruleLst>
        </dgm:layoutNode>
        <dgm:layoutNode name="descendantText" styleLbl="alignAccFollowNode1">
          <dgm:varLst>
            <dgm:bulletEnabled/>
          </dgm:varLst>
          <dgm:alg type="tx">
            <dgm:param type="stBulletLvl" val="0"/>
            <dgm:param type="parTxLTRAlign" val="l"/>
            <dgm:param type="shpTxLTRAlignCh" val="l"/>
            <dgm:param type="parTxRTLAlign" val="r"/>
            <dgm:param type="shpTxRTLAlignCh" val="r"/>
          </dgm:alg>
          <dgm:choose name="Name10">
            <dgm:if name="Name11" func="var" arg="dir" op="equ" val="norm">
              <dgm:shape xmlns:r="http://schemas.openxmlformats.org/officeDocument/2006/relationships" type="rect" r:blip="">
                <dgm:adjLst/>
              </dgm:shape>
            </dgm:if>
            <dgm:else name="Name12">
              <dgm:shape xmlns:r="http://schemas.openxmlformats.org/officeDocument/2006/relationships" type="rect" r:blip="">
                <dgm:adjLst/>
              </dgm:shape>
            </dgm:else>
          </dgm:choose>
          <dgm:presOf axis="des" ptType="node"/>
          <dgm:constrLst>
            <dgm:constr type="primFontSz" val="24"/>
            <dgm:constr type="lMarg" refType="w" fact="0.055"/>
            <dgm:constr type="rMarg" refType="w" fact="0.055"/>
            <dgm:constr type="tMarg" refType="h" fact="0.72"/>
            <dgm:constr type="bMarg" refType="h" fact="0.72"/>
          </dgm:constrLst>
          <dgm:ruleLst>
            <dgm:rule type="primFontSz" val="11" fact="NaN" max="NaN"/>
          </dgm:ruleLst>
        </dgm:layoutNod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16/7/layout/VerticalSolidActionList">
  <dgm:title val="Vertical Solid Action List"/>
  <dgm:desc val="Use to show non-sequential or grouped lists of information. Works well with large amounts of text. All text has the same level of emphasis, and direction is not implied."/>
  <dgm:catLst>
    <dgm:cat type="list"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 modelId="5">
          <dgm:prSet phldr="1"/>
        </dgm:pt>
        <dgm:pt modelId="51">
          <dgm:prSet phldr="1"/>
        </dgm:pt>
      </dgm:ptLst>
      <dgm:cxnLst>
        <dgm:cxn modelId="4" srcId="0" destId="1" srcOrd="0" destOrd="0"/>
        <dgm:cxn modelId="5" srcId="0" destId="2" srcOrd="1" destOrd="0"/>
        <dgm:cxn modelId="6" srcId="0" destId="3" srcOrd="2" destOrd="0"/>
        <dgm:cxn modelId="7" srcId="0" destId="4" srcOrd="3" destOrd="0"/>
        <dgm:cxn modelId="8" srcId="0" destId="5" srcOrd="4" destOrd="0"/>
        <dgm:cxn modelId="13" srcId="1" destId="11" srcOrd="0" destOrd="0"/>
        <dgm:cxn modelId="23" srcId="2" destId="21" srcOrd="0" destOrd="0"/>
        <dgm:cxn modelId="33" srcId="3" destId="31" srcOrd="0" destOrd="0"/>
        <dgm:cxn modelId="43" srcId="4" destId="41" srcOrd="0" destOrd="0"/>
        <dgm:cxn modelId="53" srcId="5" destId="5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6"/>
      <dgm:constr type="primFontSz" for="des" forName="parentText" op="equ" val="28"/>
      <dgm:constr type="primFontSz" for="des" forName="descendantText" refType="primFontSz" refFor="des" refForName="parentText" op="lte" fact="0.82"/>
      <dgm:constr type="primFontSz" for="des" forName="parentText" refType="primFontSz" refFor="des" refForName="descendantText" op="lte" fact="1.25"/>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2"/>
          <dgm:constr type="w" for="ch" forName="descendantText" refType="w" fact="0.8"/>
          <dgm:constr type="h" for="ch" forName="parentText" refType="h"/>
          <dgm:constr type="h" for="ch" forName="descendantText" refType="h" refFor="ch" refForName="parentText"/>
        </dgm:constrLst>
        <dgm:ruleLst/>
        <dgm:layoutNode name="parentText" styleLbl="alignNode1">
          <dgm:varLst>
            <dgm:chMax val="1"/>
            <dgm:bulletEnabled/>
          </dgm:varLst>
          <dgm:alg type="tx"/>
          <dgm:shape xmlns:r="http://schemas.openxmlformats.org/officeDocument/2006/relationships" type="rect" r:blip="" zOrderOff="3">
            <dgm:adjLst/>
          </dgm:shape>
          <dgm:presOf axis="self" ptType="node"/>
          <dgm:constrLst>
            <dgm:constr type="tMarg" refType="h" fact="0.28"/>
            <dgm:constr type="bMarg" refType="h" fact="0.28"/>
            <dgm:constr type="lMarg" refType="w" fact="0.15"/>
            <dgm:constr type="rMarg" refType="w" fact="0.15"/>
          </dgm:constrLst>
          <dgm:ruleLst>
            <dgm:rule type="primFontSz" val="15" fact="NaN" max="NaN"/>
          </dgm:ruleLst>
        </dgm:layoutNode>
        <dgm:layoutNode name="descendantText" styleLbl="alignAccFollowNode1">
          <dgm:varLst>
            <dgm:bulletEnabled/>
          </dgm:varLst>
          <dgm:alg type="tx">
            <dgm:param type="stBulletLvl" val="0"/>
            <dgm:param type="parTxLTRAlign" val="l"/>
            <dgm:param type="shpTxLTRAlignCh" val="l"/>
            <dgm:param type="parTxRTLAlign" val="r"/>
            <dgm:param type="shpTxRTLAlignCh" val="r"/>
          </dgm:alg>
          <dgm:choose name="Name10">
            <dgm:if name="Name11" func="var" arg="dir" op="equ" val="norm">
              <dgm:shape xmlns:r="http://schemas.openxmlformats.org/officeDocument/2006/relationships" type="rect" r:blip="">
                <dgm:adjLst/>
              </dgm:shape>
            </dgm:if>
            <dgm:else name="Name12">
              <dgm:shape xmlns:r="http://schemas.openxmlformats.org/officeDocument/2006/relationships" type="rect" r:blip="">
                <dgm:adjLst/>
              </dgm:shape>
            </dgm:else>
          </dgm:choose>
          <dgm:presOf axis="des" ptType="node"/>
          <dgm:constrLst>
            <dgm:constr type="primFontSz" val="24"/>
            <dgm:constr type="lMarg" refType="w" fact="0.055"/>
            <dgm:constr type="rMarg" refType="w" fact="0.055"/>
            <dgm:constr type="tMarg" refType="h" fact="0.72"/>
            <dgm:constr type="bMarg" refType="h" fact="0.72"/>
          </dgm:constrLst>
          <dgm:ruleLst>
            <dgm:rule type="primFontSz" val="11" fact="NaN" max="NaN"/>
          </dgm:ruleLst>
        </dgm:layoutNod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6.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7.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8.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9.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0.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6.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7.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8.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9.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6B10C6D-B1EC-4195-9479-5955E3B6CD66}" type="datetimeFigureOut">
              <a:rPr lang="en-US" smtClean="0"/>
              <a:t>4/20/2025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A69CF87-FF1E-4D9F-B64D-08EAA14E7284}" type="slidenum">
              <a:rPr lang="en-US" smtClean="0"/>
              <a:t>‹#›</a:t>
            </a:fld>
            <a:endParaRPr lang="en-US"/>
          </a:p>
        </p:txBody>
      </p:sp>
    </p:spTree>
    <p:extLst>
      <p:ext uri="{BB962C8B-B14F-4D97-AF65-F5344CB8AC3E}">
        <p14:creationId xmlns:p14="http://schemas.microsoft.com/office/powerpoint/2010/main" val="40929570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DE6C8-AB1D-4204-BC9C-3366B0BF0435}"/>
              </a:ext>
            </a:extLst>
          </p:cNvPr>
          <p:cNvSpPr>
            <a:spLocks noGrp="1"/>
          </p:cNvSpPr>
          <p:nvPr>
            <p:ph type="ctrTitle"/>
          </p:nvPr>
        </p:nvSpPr>
        <p:spPr>
          <a:xfrm>
            <a:off x="704088" y="889820"/>
            <a:ext cx="9989574" cy="3598606"/>
          </a:xfrm>
        </p:spPr>
        <p:txBody>
          <a:bodyPr anchor="t">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7A7B9009-EE50-4EE5-B6EB-CD6EC83D3FA3}"/>
              </a:ext>
            </a:extLst>
          </p:cNvPr>
          <p:cNvSpPr>
            <a:spLocks noGrp="1"/>
          </p:cNvSpPr>
          <p:nvPr>
            <p:ph type="subTitle" idx="1"/>
          </p:nvPr>
        </p:nvSpPr>
        <p:spPr>
          <a:xfrm>
            <a:off x="704088" y="4488426"/>
            <a:ext cx="6991776" cy="1302774"/>
          </a:xfrm>
        </p:spPr>
        <p:txBody>
          <a:bodyPr anchor="b">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99C8667E-058A-436F-B8EA-5B3A99D43D09}"/>
              </a:ext>
            </a:extLst>
          </p:cNvPr>
          <p:cNvSpPr>
            <a:spLocks noGrp="1"/>
          </p:cNvSpPr>
          <p:nvPr>
            <p:ph type="dt" sz="half" idx="10"/>
          </p:nvPr>
        </p:nvSpPr>
        <p:spPr/>
        <p:txBody>
          <a:bodyPr/>
          <a:lstStyle/>
          <a:p>
            <a:fld id="{D1D1EADE-8E88-4C7C-8AC5-FB148DE4940E}" type="datetime1">
              <a:rPr lang="en-US" smtClean="0"/>
              <a:t>4/20/2025</a:t>
            </a:fld>
            <a:endParaRPr lang="en-US"/>
          </a:p>
        </p:txBody>
      </p:sp>
      <p:sp>
        <p:nvSpPr>
          <p:cNvPr id="5" name="Footer Placeholder 4">
            <a:extLst>
              <a:ext uri="{FF2B5EF4-FFF2-40B4-BE49-F238E27FC236}">
                <a16:creationId xmlns:a16="http://schemas.microsoft.com/office/drawing/2014/main" id="{52680305-1AD7-482D-BFFD-6CDB83AB39A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E5762A1-52E9-402D-B65E-DF193E44CE83}"/>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6208012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359C1-C098-4BF4-A55D-782F4E606B8A}"/>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3D343C7E-1E8B-4D38-9B81-1AA2A8978ED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C8A70B00-53AE-4D3F-91BE-A8D789ED9864}"/>
              </a:ext>
            </a:extLst>
          </p:cNvPr>
          <p:cNvSpPr>
            <a:spLocks noGrp="1"/>
          </p:cNvSpPr>
          <p:nvPr>
            <p:ph type="dt" sz="half" idx="10"/>
          </p:nvPr>
        </p:nvSpPr>
        <p:spPr/>
        <p:txBody>
          <a:bodyPr/>
          <a:lstStyle/>
          <a:p>
            <a:fld id="{EC3C8B9C-477D-492A-96AD-1FC2CC997A73}" type="datetime1">
              <a:rPr lang="en-US" smtClean="0"/>
              <a:t>4/20/2025</a:t>
            </a:fld>
            <a:endParaRPr lang="en-US"/>
          </a:p>
        </p:txBody>
      </p:sp>
      <p:sp>
        <p:nvSpPr>
          <p:cNvPr id="5" name="Footer Placeholder 4">
            <a:extLst>
              <a:ext uri="{FF2B5EF4-FFF2-40B4-BE49-F238E27FC236}">
                <a16:creationId xmlns:a16="http://schemas.microsoft.com/office/drawing/2014/main" id="{06647FC7-8124-4F70-A849-B6BCC5189CC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47CEBE4-50DC-47DB-B699-CCC024336C9F}"/>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28196286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B418279-D3B8-4C6A-AB74-9DE377771270}"/>
              </a:ext>
            </a:extLst>
          </p:cNvPr>
          <p:cNvSpPr>
            <a:spLocks noGrp="1"/>
          </p:cNvSpPr>
          <p:nvPr>
            <p:ph type="title" orient="vert"/>
          </p:nvPr>
        </p:nvSpPr>
        <p:spPr>
          <a:xfrm>
            <a:off x="9242322" y="997974"/>
            <a:ext cx="2349043" cy="4984956"/>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E28F733C-9309-4197-BACA-207CDC8935C9}"/>
              </a:ext>
            </a:extLst>
          </p:cNvPr>
          <p:cNvSpPr>
            <a:spLocks noGrp="1"/>
          </p:cNvSpPr>
          <p:nvPr>
            <p:ph type="body" orient="vert" idx="1"/>
          </p:nvPr>
        </p:nvSpPr>
        <p:spPr>
          <a:xfrm>
            <a:off x="768927" y="997973"/>
            <a:ext cx="8473395" cy="498495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6ACD4D0-5BE6-412D-B08B-5DFFD593513E}"/>
              </a:ext>
            </a:extLst>
          </p:cNvPr>
          <p:cNvSpPr>
            <a:spLocks noGrp="1"/>
          </p:cNvSpPr>
          <p:nvPr>
            <p:ph type="dt" sz="half" idx="10"/>
          </p:nvPr>
        </p:nvSpPr>
        <p:spPr/>
        <p:txBody>
          <a:bodyPr/>
          <a:lstStyle/>
          <a:p>
            <a:fld id="{42D3AED5-E26D-4E29-B1B3-7847B6779594}" type="datetime1">
              <a:rPr lang="en-US" smtClean="0"/>
              <a:t>4/20/2025</a:t>
            </a:fld>
            <a:endParaRPr lang="en-US"/>
          </a:p>
        </p:txBody>
      </p:sp>
      <p:sp>
        <p:nvSpPr>
          <p:cNvPr id="5" name="Footer Placeholder 4">
            <a:extLst>
              <a:ext uri="{FF2B5EF4-FFF2-40B4-BE49-F238E27FC236}">
                <a16:creationId xmlns:a16="http://schemas.microsoft.com/office/drawing/2014/main" id="{55021651-B786-4A39-A10F-F5231D0A2C5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4504D2D-9379-40DE-9F45-3004BE54F16B}"/>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16419642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87CA6-BFD9-4CB1-8892-F6B062E82445}"/>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0CDA8C3-9C0C-4E52-9A62-E4DB159E6B0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CC3EC35-E02F-41FF-9232-F90692A902FC}"/>
              </a:ext>
            </a:extLst>
          </p:cNvPr>
          <p:cNvSpPr>
            <a:spLocks noGrp="1"/>
          </p:cNvSpPr>
          <p:nvPr>
            <p:ph type="dt" sz="half" idx="10"/>
          </p:nvPr>
        </p:nvSpPr>
        <p:spPr/>
        <p:txBody>
          <a:bodyPr/>
          <a:lstStyle/>
          <a:p>
            <a:fld id="{157B6794-849E-4626-908B-D15793550EFB}" type="datetime1">
              <a:rPr lang="en-US" smtClean="0"/>
              <a:t>4/20/2025</a:t>
            </a:fld>
            <a:endParaRPr lang="en-US"/>
          </a:p>
        </p:txBody>
      </p:sp>
      <p:sp>
        <p:nvSpPr>
          <p:cNvPr id="5" name="Footer Placeholder 4">
            <a:extLst>
              <a:ext uri="{FF2B5EF4-FFF2-40B4-BE49-F238E27FC236}">
                <a16:creationId xmlns:a16="http://schemas.microsoft.com/office/drawing/2014/main" id="{39D13D38-5DF1-443B-8A12-71E834FDC6A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25E644A-4A37-4757-9809-5B035E2874E6}"/>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33776557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6578B-CD85-4BF1-A729-E8E8079B595F}"/>
              </a:ext>
            </a:extLst>
          </p:cNvPr>
          <p:cNvSpPr>
            <a:spLocks noGrp="1"/>
          </p:cNvSpPr>
          <p:nvPr>
            <p:ph type="title"/>
          </p:nvPr>
        </p:nvSpPr>
        <p:spPr>
          <a:xfrm>
            <a:off x="715383" y="1709738"/>
            <a:ext cx="10632067" cy="2852737"/>
          </a:xfrm>
        </p:spPr>
        <p:txBody>
          <a:bodyPr anchor="b"/>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58448C1-C13F-4826-8347-EEB00A6643D6}"/>
              </a:ext>
            </a:extLst>
          </p:cNvPr>
          <p:cNvSpPr>
            <a:spLocks noGrp="1"/>
          </p:cNvSpPr>
          <p:nvPr>
            <p:ph type="body" idx="1"/>
          </p:nvPr>
        </p:nvSpPr>
        <p:spPr>
          <a:xfrm>
            <a:off x="715383" y="4589463"/>
            <a:ext cx="10632067"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806546A-957F-4C4D-9744-1177AD258E10}"/>
              </a:ext>
            </a:extLst>
          </p:cNvPr>
          <p:cNvSpPr>
            <a:spLocks noGrp="1"/>
          </p:cNvSpPr>
          <p:nvPr>
            <p:ph type="dt" sz="half" idx="10"/>
          </p:nvPr>
        </p:nvSpPr>
        <p:spPr/>
        <p:txBody>
          <a:bodyPr/>
          <a:lstStyle/>
          <a:p>
            <a:fld id="{63DB64E7-5594-42A3-ADBF-E95A7ACEAD64}" type="datetime1">
              <a:rPr lang="en-US" smtClean="0"/>
              <a:t>4/20/2025</a:t>
            </a:fld>
            <a:endParaRPr lang="en-US"/>
          </a:p>
        </p:txBody>
      </p:sp>
      <p:sp>
        <p:nvSpPr>
          <p:cNvPr id="5" name="Footer Placeholder 4">
            <a:extLst>
              <a:ext uri="{FF2B5EF4-FFF2-40B4-BE49-F238E27FC236}">
                <a16:creationId xmlns:a16="http://schemas.microsoft.com/office/drawing/2014/main" id="{B1DB149C-CC63-4E3A-A83D-EF637EB5197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DB94775-7982-41EC-B584-D51224D38F77}"/>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23100491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E4BD8-507D-48E4-A624-F16A741C3609}"/>
              </a:ext>
            </a:extLst>
          </p:cNvPr>
          <p:cNvSpPr>
            <a:spLocks noGrp="1"/>
          </p:cNvSpPr>
          <p:nvPr>
            <p:ph type="title"/>
          </p:nvPr>
        </p:nvSpPr>
        <p:spPr>
          <a:xfrm>
            <a:off x="700635" y="914400"/>
            <a:ext cx="10691265" cy="1307592"/>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10A07E4-3A39-457C-A059-7DFB6039D947}"/>
              </a:ext>
            </a:extLst>
          </p:cNvPr>
          <p:cNvSpPr>
            <a:spLocks noGrp="1"/>
          </p:cNvSpPr>
          <p:nvPr>
            <p:ph sz="half" idx="1"/>
          </p:nvPr>
        </p:nvSpPr>
        <p:spPr>
          <a:xfrm>
            <a:off x="704088" y="2221992"/>
            <a:ext cx="5212080" cy="373989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B141E17-47CE-4A78-B0FA-0E9786DA67C5}"/>
              </a:ext>
            </a:extLst>
          </p:cNvPr>
          <p:cNvSpPr>
            <a:spLocks noGrp="1"/>
          </p:cNvSpPr>
          <p:nvPr>
            <p:ph sz="half" idx="2"/>
          </p:nvPr>
        </p:nvSpPr>
        <p:spPr>
          <a:xfrm>
            <a:off x="6181344" y="2221992"/>
            <a:ext cx="5212080" cy="373989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9F02C13-D3ED-4044-9716-F29D79A184C9}"/>
              </a:ext>
            </a:extLst>
          </p:cNvPr>
          <p:cNvSpPr>
            <a:spLocks noGrp="1"/>
          </p:cNvSpPr>
          <p:nvPr>
            <p:ph type="dt" sz="half" idx="10"/>
          </p:nvPr>
        </p:nvSpPr>
        <p:spPr/>
        <p:txBody>
          <a:bodyPr/>
          <a:lstStyle/>
          <a:p>
            <a:fld id="{18462B0B-D248-4FFB-8695-AD7FA4B1284A}" type="datetime1">
              <a:rPr lang="en-US" smtClean="0"/>
              <a:t>4/20/2025</a:t>
            </a:fld>
            <a:endParaRPr lang="en-US"/>
          </a:p>
        </p:txBody>
      </p:sp>
      <p:sp>
        <p:nvSpPr>
          <p:cNvPr id="6" name="Footer Placeholder 5">
            <a:extLst>
              <a:ext uri="{FF2B5EF4-FFF2-40B4-BE49-F238E27FC236}">
                <a16:creationId xmlns:a16="http://schemas.microsoft.com/office/drawing/2014/main" id="{8AF334AD-FB29-4355-B5CF-85E61B4F340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A5AA154-790C-4774-9C21-8C543E733F26}"/>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9910087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7DD35-7673-4F88-86B0-634883B5E345}"/>
              </a:ext>
            </a:extLst>
          </p:cNvPr>
          <p:cNvSpPr>
            <a:spLocks noGrp="1"/>
          </p:cNvSpPr>
          <p:nvPr>
            <p:ph type="title"/>
          </p:nvPr>
        </p:nvSpPr>
        <p:spPr>
          <a:xfrm>
            <a:off x="704087" y="929147"/>
            <a:ext cx="10689336" cy="798451"/>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EC820D7-3E0B-47C6-A583-C4C839C5AF03}"/>
              </a:ext>
            </a:extLst>
          </p:cNvPr>
          <p:cNvSpPr>
            <a:spLocks noGrp="1"/>
          </p:cNvSpPr>
          <p:nvPr>
            <p:ph type="body" idx="1"/>
          </p:nvPr>
        </p:nvSpPr>
        <p:spPr>
          <a:xfrm>
            <a:off x="704088" y="1756538"/>
            <a:ext cx="5212080"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A839A7B-97D5-400F-B802-A0FF28FE9F15}"/>
              </a:ext>
            </a:extLst>
          </p:cNvPr>
          <p:cNvSpPr>
            <a:spLocks noGrp="1"/>
          </p:cNvSpPr>
          <p:nvPr>
            <p:ph sz="half" idx="2"/>
          </p:nvPr>
        </p:nvSpPr>
        <p:spPr>
          <a:xfrm>
            <a:off x="704088" y="2442702"/>
            <a:ext cx="5212080" cy="35191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2E0ECA2-DBF1-4681-9DFA-93AFD1B371DB}"/>
              </a:ext>
            </a:extLst>
          </p:cNvPr>
          <p:cNvSpPr>
            <a:spLocks noGrp="1"/>
          </p:cNvSpPr>
          <p:nvPr>
            <p:ph type="body" sz="quarter" idx="3"/>
          </p:nvPr>
        </p:nvSpPr>
        <p:spPr>
          <a:xfrm>
            <a:off x="6181344" y="1756538"/>
            <a:ext cx="5212080"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90EBBBB-517F-4ED7-9E51-CF0F7590B4D4}"/>
              </a:ext>
            </a:extLst>
          </p:cNvPr>
          <p:cNvSpPr>
            <a:spLocks noGrp="1"/>
          </p:cNvSpPr>
          <p:nvPr>
            <p:ph sz="quarter" idx="4"/>
          </p:nvPr>
        </p:nvSpPr>
        <p:spPr>
          <a:xfrm>
            <a:off x="6181344" y="2442702"/>
            <a:ext cx="5212080" cy="35191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511B5C7-1E37-478F-B4B0-C7202FFE41B9}"/>
              </a:ext>
            </a:extLst>
          </p:cNvPr>
          <p:cNvSpPr>
            <a:spLocks noGrp="1"/>
          </p:cNvSpPr>
          <p:nvPr>
            <p:ph type="dt" sz="half" idx="10"/>
          </p:nvPr>
        </p:nvSpPr>
        <p:spPr/>
        <p:txBody>
          <a:bodyPr/>
          <a:lstStyle/>
          <a:p>
            <a:fld id="{D0378EFB-9159-4510-B73F-4F0409ADE937}" type="datetime1">
              <a:rPr lang="en-US" smtClean="0"/>
              <a:t>4/20/2025</a:t>
            </a:fld>
            <a:endParaRPr lang="en-US"/>
          </a:p>
        </p:txBody>
      </p:sp>
      <p:sp>
        <p:nvSpPr>
          <p:cNvPr id="8" name="Footer Placeholder 7">
            <a:extLst>
              <a:ext uri="{FF2B5EF4-FFF2-40B4-BE49-F238E27FC236}">
                <a16:creationId xmlns:a16="http://schemas.microsoft.com/office/drawing/2014/main" id="{9153F7EF-507C-4CB3-86C5-8B34FFFC1D86}"/>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58E3DEA6-E4EB-4C2A-8B4F-55EC965B6219}"/>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33382887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32964-A933-4B98-A141-A4B316DAFA9F}"/>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5D684C9D-23DA-42B0-9DD3-7592F72E8DC9}"/>
              </a:ext>
            </a:extLst>
          </p:cNvPr>
          <p:cNvSpPr>
            <a:spLocks noGrp="1"/>
          </p:cNvSpPr>
          <p:nvPr>
            <p:ph type="dt" sz="half" idx="10"/>
          </p:nvPr>
        </p:nvSpPr>
        <p:spPr/>
        <p:txBody>
          <a:bodyPr/>
          <a:lstStyle/>
          <a:p>
            <a:fld id="{89BC9412-2452-4BED-A324-9D8C115361AD}" type="datetime1">
              <a:rPr lang="en-US" smtClean="0"/>
              <a:t>4/20/2025</a:t>
            </a:fld>
            <a:endParaRPr lang="en-US"/>
          </a:p>
        </p:txBody>
      </p:sp>
      <p:sp>
        <p:nvSpPr>
          <p:cNvPr id="4" name="Footer Placeholder 3">
            <a:extLst>
              <a:ext uri="{FF2B5EF4-FFF2-40B4-BE49-F238E27FC236}">
                <a16:creationId xmlns:a16="http://schemas.microsoft.com/office/drawing/2014/main" id="{68BF8F05-876F-49D8-AE30-5BB2A91ECD59}"/>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153D20DA-9260-4577-BB51-789570A243AF}"/>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32382353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D2C1F24-E0A1-45A7-8EF5-92CD9799341C}"/>
              </a:ext>
            </a:extLst>
          </p:cNvPr>
          <p:cNvSpPr>
            <a:spLocks noGrp="1"/>
          </p:cNvSpPr>
          <p:nvPr>
            <p:ph type="dt" sz="half" idx="10"/>
          </p:nvPr>
        </p:nvSpPr>
        <p:spPr/>
        <p:txBody>
          <a:bodyPr/>
          <a:lstStyle/>
          <a:p>
            <a:fld id="{F5318F62-D251-40E8-A23C-F4CFE9FEAB41}" type="datetime1">
              <a:rPr lang="en-US" smtClean="0"/>
              <a:t>4/20/2025</a:t>
            </a:fld>
            <a:endParaRPr lang="en-US"/>
          </a:p>
        </p:txBody>
      </p:sp>
      <p:sp>
        <p:nvSpPr>
          <p:cNvPr id="3" name="Footer Placeholder 2">
            <a:extLst>
              <a:ext uri="{FF2B5EF4-FFF2-40B4-BE49-F238E27FC236}">
                <a16:creationId xmlns:a16="http://schemas.microsoft.com/office/drawing/2014/main" id="{3E021C19-210E-46B0-9036-5D8AECC9260C}"/>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1A880FEF-487E-44DF-8615-DF2210419602}"/>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4209517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568EE-74C8-43A6-90BC-2DDD965CF64A}"/>
              </a:ext>
            </a:extLst>
          </p:cNvPr>
          <p:cNvSpPr>
            <a:spLocks noGrp="1"/>
          </p:cNvSpPr>
          <p:nvPr>
            <p:ph type="title"/>
          </p:nvPr>
        </p:nvSpPr>
        <p:spPr>
          <a:xfrm>
            <a:off x="704088" y="1069848"/>
            <a:ext cx="4093599" cy="1316736"/>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71C35AC-CAE3-48CF-A3E4-A075C9FDD71B}"/>
              </a:ext>
            </a:extLst>
          </p:cNvPr>
          <p:cNvSpPr>
            <a:spLocks noGrp="1"/>
          </p:cNvSpPr>
          <p:nvPr>
            <p:ph idx="1"/>
          </p:nvPr>
        </p:nvSpPr>
        <p:spPr>
          <a:xfrm>
            <a:off x="5183188" y="1069848"/>
            <a:ext cx="6172200" cy="479120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2D9D03EA-5FAD-4609-A2B8-624E426847E3}"/>
              </a:ext>
            </a:extLst>
          </p:cNvPr>
          <p:cNvSpPr>
            <a:spLocks noGrp="1"/>
          </p:cNvSpPr>
          <p:nvPr>
            <p:ph type="body" sz="half" idx="2"/>
          </p:nvPr>
        </p:nvSpPr>
        <p:spPr>
          <a:xfrm>
            <a:off x="704088" y="2551176"/>
            <a:ext cx="4093599" cy="331927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B58D2EA-2191-4216-B64D-067BDFE12375}"/>
              </a:ext>
            </a:extLst>
          </p:cNvPr>
          <p:cNvSpPr>
            <a:spLocks noGrp="1"/>
          </p:cNvSpPr>
          <p:nvPr>
            <p:ph type="dt" sz="half" idx="10"/>
          </p:nvPr>
        </p:nvSpPr>
        <p:spPr/>
        <p:txBody>
          <a:bodyPr/>
          <a:lstStyle/>
          <a:p>
            <a:fld id="{44F76144-149E-4874-93A5-554A0357CF82}" type="datetime1">
              <a:rPr lang="en-US" smtClean="0"/>
              <a:t>4/20/2025</a:t>
            </a:fld>
            <a:endParaRPr lang="en-US"/>
          </a:p>
        </p:txBody>
      </p:sp>
      <p:sp>
        <p:nvSpPr>
          <p:cNvPr id="6" name="Footer Placeholder 5">
            <a:extLst>
              <a:ext uri="{FF2B5EF4-FFF2-40B4-BE49-F238E27FC236}">
                <a16:creationId xmlns:a16="http://schemas.microsoft.com/office/drawing/2014/main" id="{78042128-DAB4-481C-BEE6-3523E8E88BAD}"/>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AE50E382-C500-4A4C-A7C6-43860383AB91}"/>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504278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FE98B-EACF-4251-A8AF-0D9EDD17C664}"/>
              </a:ext>
            </a:extLst>
          </p:cNvPr>
          <p:cNvSpPr>
            <a:spLocks noGrp="1"/>
          </p:cNvSpPr>
          <p:nvPr>
            <p:ph type="title"/>
          </p:nvPr>
        </p:nvSpPr>
        <p:spPr>
          <a:xfrm>
            <a:off x="704088" y="1066800"/>
            <a:ext cx="4103431" cy="1317523"/>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3905F473-761A-4002-AF70-9FF878D0139E}"/>
              </a:ext>
            </a:extLst>
          </p:cNvPr>
          <p:cNvSpPr>
            <a:spLocks noGrp="1"/>
          </p:cNvSpPr>
          <p:nvPr>
            <p:ph type="pic" idx="1"/>
          </p:nvPr>
        </p:nvSpPr>
        <p:spPr>
          <a:xfrm>
            <a:off x="5183188" y="1066800"/>
            <a:ext cx="6172200" cy="47942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FA0C2E6A-F834-4540-BB00-E13CB45DC362}"/>
              </a:ext>
            </a:extLst>
          </p:cNvPr>
          <p:cNvSpPr>
            <a:spLocks noGrp="1"/>
          </p:cNvSpPr>
          <p:nvPr>
            <p:ph type="body" sz="half" idx="2"/>
          </p:nvPr>
        </p:nvSpPr>
        <p:spPr>
          <a:xfrm>
            <a:off x="704088" y="2552700"/>
            <a:ext cx="4103431" cy="33162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0C38EAB-AD63-415C-B263-BA1D8FBE3CB0}"/>
              </a:ext>
            </a:extLst>
          </p:cNvPr>
          <p:cNvSpPr>
            <a:spLocks noGrp="1"/>
          </p:cNvSpPr>
          <p:nvPr>
            <p:ph type="dt" sz="half" idx="10"/>
          </p:nvPr>
        </p:nvSpPr>
        <p:spPr/>
        <p:txBody>
          <a:bodyPr/>
          <a:lstStyle/>
          <a:p>
            <a:fld id="{50BA65D8-0540-4835-AE5C-25D29DBA01BE}" type="datetime1">
              <a:rPr lang="en-US" smtClean="0"/>
              <a:t>4/20/2025</a:t>
            </a:fld>
            <a:endParaRPr lang="en-US"/>
          </a:p>
        </p:txBody>
      </p:sp>
      <p:sp>
        <p:nvSpPr>
          <p:cNvPr id="6" name="Footer Placeholder 5">
            <a:extLst>
              <a:ext uri="{FF2B5EF4-FFF2-40B4-BE49-F238E27FC236}">
                <a16:creationId xmlns:a16="http://schemas.microsoft.com/office/drawing/2014/main" id="{422E5541-B6DE-45E8-BCFE-0DFC4F57407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DBB78D45-289B-46AF-8CB9-E6150BEA17ED}"/>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7849098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A362AC-B59F-4AC7-B279-57DDD5336BCA}"/>
              </a:ext>
            </a:extLst>
          </p:cNvPr>
          <p:cNvSpPr>
            <a:spLocks noGrp="1"/>
          </p:cNvSpPr>
          <p:nvPr>
            <p:ph type="title"/>
          </p:nvPr>
        </p:nvSpPr>
        <p:spPr>
          <a:xfrm>
            <a:off x="700635" y="914400"/>
            <a:ext cx="10691265" cy="130759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0E6042DB-75BD-4EC1-B6D9-8A72EF940CAA}"/>
              </a:ext>
            </a:extLst>
          </p:cNvPr>
          <p:cNvSpPr>
            <a:spLocks noGrp="1"/>
          </p:cNvSpPr>
          <p:nvPr>
            <p:ph type="body" idx="1"/>
          </p:nvPr>
        </p:nvSpPr>
        <p:spPr>
          <a:xfrm>
            <a:off x="700635" y="2221992"/>
            <a:ext cx="10691265" cy="373989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1DD1378-7C96-4079-B44C-3D86B4657596}"/>
              </a:ext>
            </a:extLst>
          </p:cNvPr>
          <p:cNvSpPr>
            <a:spLocks noGrp="1"/>
          </p:cNvSpPr>
          <p:nvPr>
            <p:ph type="dt" sz="half" idx="2"/>
          </p:nvPr>
        </p:nvSpPr>
        <p:spPr>
          <a:xfrm>
            <a:off x="8369448" y="6356350"/>
            <a:ext cx="2549564" cy="365125"/>
          </a:xfrm>
          <a:prstGeom prst="rect">
            <a:avLst/>
          </a:prstGeom>
        </p:spPr>
        <p:txBody>
          <a:bodyPr vert="horz" lIns="91440" tIns="45720" rIns="91440" bIns="45720" rtlCol="0" anchor="ctr"/>
          <a:lstStyle>
            <a:lvl1pPr algn="r">
              <a:defRPr sz="1050">
                <a:solidFill>
                  <a:schemeClr val="tx1"/>
                </a:solidFill>
                <a:latin typeface="+mj-lt"/>
              </a:defRPr>
            </a:lvl1pPr>
          </a:lstStyle>
          <a:p>
            <a:fld id="{E31BA835-12AC-4E8F-955A-EA3F4DE2791F}" type="datetime1">
              <a:rPr lang="en-US" smtClean="0"/>
              <a:t>4/20/2025</a:t>
            </a:fld>
            <a:endParaRPr lang="en-US"/>
          </a:p>
        </p:txBody>
      </p:sp>
      <p:sp>
        <p:nvSpPr>
          <p:cNvPr id="5" name="Footer Placeholder 4">
            <a:extLst>
              <a:ext uri="{FF2B5EF4-FFF2-40B4-BE49-F238E27FC236}">
                <a16:creationId xmlns:a16="http://schemas.microsoft.com/office/drawing/2014/main" id="{D19B6B78-577F-43F5-BAEE-BF72484C9850}"/>
              </a:ext>
            </a:extLst>
          </p:cNvPr>
          <p:cNvSpPr>
            <a:spLocks noGrp="1"/>
          </p:cNvSpPr>
          <p:nvPr>
            <p:ph type="ftr" sz="quarter" idx="3"/>
          </p:nvPr>
        </p:nvSpPr>
        <p:spPr>
          <a:xfrm>
            <a:off x="704088" y="6356350"/>
            <a:ext cx="4539727" cy="365125"/>
          </a:xfrm>
          <a:prstGeom prst="rect">
            <a:avLst/>
          </a:prstGeom>
        </p:spPr>
        <p:txBody>
          <a:bodyPr vert="horz" lIns="91440" tIns="45720" rIns="91440" bIns="45720" rtlCol="0" anchor="ctr"/>
          <a:lstStyle>
            <a:lvl1pPr algn="l">
              <a:defRPr sz="1050">
                <a:solidFill>
                  <a:schemeClr val="tx1"/>
                </a:solidFill>
                <a:latin typeface="+mj-lt"/>
              </a:defRPr>
            </a:lvl1pPr>
          </a:lstStyle>
          <a:p>
            <a:endParaRPr lang="en-US" dirty="0"/>
          </a:p>
        </p:txBody>
      </p:sp>
      <p:sp>
        <p:nvSpPr>
          <p:cNvPr id="6" name="Slide Number Placeholder 5">
            <a:extLst>
              <a:ext uri="{FF2B5EF4-FFF2-40B4-BE49-F238E27FC236}">
                <a16:creationId xmlns:a16="http://schemas.microsoft.com/office/drawing/2014/main" id="{A8CC75B8-AF8F-4D8A-9B3D-D1951A64BADB}"/>
              </a:ext>
            </a:extLst>
          </p:cNvPr>
          <p:cNvSpPr>
            <a:spLocks noGrp="1"/>
          </p:cNvSpPr>
          <p:nvPr>
            <p:ph type="sldNum" sz="quarter" idx="4"/>
          </p:nvPr>
        </p:nvSpPr>
        <p:spPr>
          <a:xfrm>
            <a:off x="10919012" y="6356350"/>
            <a:ext cx="672354" cy="365125"/>
          </a:xfrm>
          <a:prstGeom prst="rect">
            <a:avLst/>
          </a:prstGeom>
        </p:spPr>
        <p:txBody>
          <a:bodyPr vert="horz" lIns="91440" tIns="45720" rIns="91440" bIns="45720" rtlCol="0" anchor="ctr"/>
          <a:lstStyle>
            <a:lvl1pPr algn="r">
              <a:defRPr sz="1800">
                <a:solidFill>
                  <a:schemeClr val="tx1"/>
                </a:solidFill>
              </a:defRPr>
            </a:lvl1pPr>
          </a:lstStyle>
          <a:p>
            <a:fld id="{87E7843D-FF13-4365-9478-9625B70A2705}" type="slidenum">
              <a:rPr lang="en-US" smtClean="0"/>
              <a:t>‹#›</a:t>
            </a:fld>
            <a:endParaRPr lang="en-US"/>
          </a:p>
        </p:txBody>
      </p:sp>
      <p:cxnSp>
        <p:nvCxnSpPr>
          <p:cNvPr id="7" name="Straight Connector 6">
            <a:extLst>
              <a:ext uri="{FF2B5EF4-FFF2-40B4-BE49-F238E27FC236}">
                <a16:creationId xmlns:a16="http://schemas.microsoft.com/office/drawing/2014/main" id="{F64F9B95-9045-48D2-B9F3-2927E98F54AA}"/>
              </a:ext>
            </a:extLst>
          </p:cNvPr>
          <p:cNvCxnSpPr>
            <a:cxnSpLocks/>
          </p:cNvCxnSpPr>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085AA86F-6A4D-4BCB-A045-D992CDC2959B}"/>
              </a:ext>
            </a:extLst>
          </p:cNvPr>
          <p:cNvCxnSpPr>
            <a:cxnSpLocks/>
          </p:cNvCxnSpPr>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10466580"/>
      </p:ext>
    </p:extLst>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2" r:id="rId6"/>
    <p:sldLayoutId id="2147483688" r:id="rId7"/>
    <p:sldLayoutId id="2147483689" r:id="rId8"/>
    <p:sldLayoutId id="2147483690" r:id="rId9"/>
    <p:sldLayoutId id="2147483691" r:id="rId10"/>
    <p:sldLayoutId id="2147483693" r:id="rId11"/>
  </p:sldLayoutIdLst>
  <p:hf sldNum="0" hdr="0" ftr="0" dt="0"/>
  <p:txStyles>
    <p:titleStyle>
      <a:lvl1pPr algn="l" defTabSz="914400" rtl="0" eaLnBrk="1" latinLnBrk="0" hangingPunct="1">
        <a:lnSpc>
          <a:spcPct val="100000"/>
        </a:lnSpc>
        <a:spcBef>
          <a:spcPct val="0"/>
        </a:spcBef>
        <a:buNone/>
        <a:defRPr sz="4000" kern="1200" cap="all" spc="30" baseline="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18.xml.rels><?xml version="1.0" encoding="UTF-8" standalone="yes"?>
<Relationships xmlns="http://schemas.openxmlformats.org/package/2006/relationships"><Relationship Id="rId8" Type="http://schemas.openxmlformats.org/officeDocument/2006/relationships/diagramLayout" Target="../diagrams/layout13.xml"/><Relationship Id="rId3" Type="http://schemas.openxmlformats.org/officeDocument/2006/relationships/diagramLayout" Target="../diagrams/layout12.xml"/><Relationship Id="rId7" Type="http://schemas.openxmlformats.org/officeDocument/2006/relationships/diagramData" Target="../diagrams/data13.xml"/><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11" Type="http://schemas.microsoft.com/office/2007/relationships/diagramDrawing" Target="../diagrams/drawing13.xml"/><Relationship Id="rId5" Type="http://schemas.openxmlformats.org/officeDocument/2006/relationships/diagramColors" Target="../diagrams/colors12.xml"/><Relationship Id="rId10" Type="http://schemas.openxmlformats.org/officeDocument/2006/relationships/diagramColors" Target="../diagrams/colors13.xml"/><Relationship Id="rId4" Type="http://schemas.openxmlformats.org/officeDocument/2006/relationships/diagramQuickStyle" Target="../diagrams/quickStyle12.xml"/><Relationship Id="rId9" Type="http://schemas.openxmlformats.org/officeDocument/2006/relationships/diagramQuickStyle" Target="../diagrams/quickStyle13.xml"/></Relationships>
</file>

<file path=ppt/slides/_rels/slide19.xml.rels><?xml version="1.0" encoding="UTF-8" standalone="yes"?>
<Relationships xmlns="http://schemas.openxmlformats.org/package/2006/relationships"><Relationship Id="rId8" Type="http://schemas.openxmlformats.org/officeDocument/2006/relationships/diagramLayout" Target="../diagrams/layout15.xml"/><Relationship Id="rId3" Type="http://schemas.openxmlformats.org/officeDocument/2006/relationships/diagramLayout" Target="../diagrams/layout14.xml"/><Relationship Id="rId7" Type="http://schemas.openxmlformats.org/officeDocument/2006/relationships/diagramData" Target="../diagrams/data15.xml"/><Relationship Id="rId2" Type="http://schemas.openxmlformats.org/officeDocument/2006/relationships/diagramData" Target="../diagrams/data14.xml"/><Relationship Id="rId1" Type="http://schemas.openxmlformats.org/officeDocument/2006/relationships/slideLayout" Target="../slideLayouts/slideLayout2.xml"/><Relationship Id="rId6" Type="http://schemas.microsoft.com/office/2007/relationships/diagramDrawing" Target="../diagrams/drawing14.xml"/><Relationship Id="rId11" Type="http://schemas.microsoft.com/office/2007/relationships/diagramDrawing" Target="../diagrams/drawing15.xml"/><Relationship Id="rId5" Type="http://schemas.openxmlformats.org/officeDocument/2006/relationships/diagramColors" Target="../diagrams/colors14.xml"/><Relationship Id="rId10" Type="http://schemas.openxmlformats.org/officeDocument/2006/relationships/diagramColors" Target="../diagrams/colors15.xml"/><Relationship Id="rId4" Type="http://schemas.openxmlformats.org/officeDocument/2006/relationships/diagramQuickStyle" Target="../diagrams/quickStyle14.xml"/><Relationship Id="rId9" Type="http://schemas.openxmlformats.org/officeDocument/2006/relationships/diagramQuickStyle" Target="../diagrams/quickStyle15.xml"/></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16.xml"/><Relationship Id="rId2" Type="http://schemas.openxmlformats.org/officeDocument/2006/relationships/diagramData" Target="../diagrams/data16.xml"/><Relationship Id="rId1" Type="http://schemas.openxmlformats.org/officeDocument/2006/relationships/slideLayout" Target="../slideLayouts/slideLayout2.xml"/><Relationship Id="rId6" Type="http://schemas.microsoft.com/office/2007/relationships/diagramDrawing" Target="../diagrams/drawing16.xml"/><Relationship Id="rId5" Type="http://schemas.openxmlformats.org/officeDocument/2006/relationships/diagramColors" Target="../diagrams/colors16.xml"/><Relationship Id="rId4" Type="http://schemas.openxmlformats.org/officeDocument/2006/relationships/diagramQuickStyle" Target="../diagrams/quickStyle16.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17.xml"/><Relationship Id="rId2" Type="http://schemas.openxmlformats.org/officeDocument/2006/relationships/diagramData" Target="../diagrams/data17.xml"/><Relationship Id="rId1" Type="http://schemas.openxmlformats.org/officeDocument/2006/relationships/slideLayout" Target="../slideLayouts/slideLayout2.xml"/><Relationship Id="rId6" Type="http://schemas.microsoft.com/office/2007/relationships/diagramDrawing" Target="../diagrams/drawing17.xml"/><Relationship Id="rId5" Type="http://schemas.openxmlformats.org/officeDocument/2006/relationships/diagramColors" Target="../diagrams/colors17.xml"/><Relationship Id="rId4" Type="http://schemas.openxmlformats.org/officeDocument/2006/relationships/diagramQuickStyle" Target="../diagrams/quickStyle17.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18.xml"/><Relationship Id="rId2" Type="http://schemas.openxmlformats.org/officeDocument/2006/relationships/diagramData" Target="../diagrams/data18.xml"/><Relationship Id="rId1" Type="http://schemas.openxmlformats.org/officeDocument/2006/relationships/slideLayout" Target="../slideLayouts/slideLayout2.xml"/><Relationship Id="rId6" Type="http://schemas.microsoft.com/office/2007/relationships/diagramDrawing" Target="../diagrams/drawing18.xml"/><Relationship Id="rId5" Type="http://schemas.openxmlformats.org/officeDocument/2006/relationships/diagramColors" Target="../diagrams/colors18.xml"/><Relationship Id="rId4" Type="http://schemas.openxmlformats.org/officeDocument/2006/relationships/diagramQuickStyle" Target="../diagrams/quickStyle18.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19.xml"/><Relationship Id="rId2" Type="http://schemas.openxmlformats.org/officeDocument/2006/relationships/diagramData" Target="../diagrams/data19.xml"/><Relationship Id="rId1" Type="http://schemas.openxmlformats.org/officeDocument/2006/relationships/slideLayout" Target="../slideLayouts/slideLayout2.xml"/><Relationship Id="rId6" Type="http://schemas.microsoft.com/office/2007/relationships/diagramDrawing" Target="../diagrams/drawing19.xml"/><Relationship Id="rId5" Type="http://schemas.openxmlformats.org/officeDocument/2006/relationships/diagramColors" Target="../diagrams/colors19.xml"/><Relationship Id="rId4" Type="http://schemas.openxmlformats.org/officeDocument/2006/relationships/diagramQuickStyle" Target="../diagrams/quickStyle19.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20.xml"/><Relationship Id="rId2" Type="http://schemas.openxmlformats.org/officeDocument/2006/relationships/diagramData" Target="../diagrams/data20.xml"/><Relationship Id="rId1" Type="http://schemas.openxmlformats.org/officeDocument/2006/relationships/slideLayout" Target="../slideLayouts/slideLayout2.xml"/><Relationship Id="rId6" Type="http://schemas.microsoft.com/office/2007/relationships/diagramDrawing" Target="../diagrams/drawing20.xml"/><Relationship Id="rId5" Type="http://schemas.openxmlformats.org/officeDocument/2006/relationships/diagramColors" Target="../diagrams/colors20.xml"/><Relationship Id="rId4" Type="http://schemas.openxmlformats.org/officeDocument/2006/relationships/diagramQuickStyle" Target="../diagrams/quickStyle20.xml"/></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60E52DF2-6802-459B-AC2A-AF976DEB1D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577C58E-AC0D-E788-88AB-E115B195B613}"/>
              </a:ext>
            </a:extLst>
          </p:cNvPr>
          <p:cNvSpPr>
            <a:spLocks noGrp="1"/>
          </p:cNvSpPr>
          <p:nvPr>
            <p:ph type="ctrTitle"/>
          </p:nvPr>
        </p:nvSpPr>
        <p:spPr>
          <a:xfrm>
            <a:off x="8002184" y="2386295"/>
            <a:ext cx="3730839" cy="3569150"/>
          </a:xfrm>
        </p:spPr>
        <p:txBody>
          <a:bodyPr anchor="b">
            <a:normAutofit fontScale="90000"/>
          </a:bodyPr>
          <a:lstStyle/>
          <a:p>
            <a:r>
              <a:rPr lang="en-US" sz="4000" dirty="0"/>
              <a:t>Prompt Engineering</a:t>
            </a:r>
            <a:br>
              <a:rPr lang="en-US" sz="4000" dirty="0"/>
            </a:br>
            <a:r>
              <a:rPr lang="en-US" sz="4000" dirty="0"/>
              <a:t>(Talking to LLM)</a:t>
            </a:r>
            <a:br>
              <a:rPr lang="en-US" sz="4000" dirty="0"/>
            </a:br>
            <a:r>
              <a:rPr lang="en-US" sz="4000" dirty="0"/>
              <a:t>     -</a:t>
            </a:r>
            <a:r>
              <a:rPr lang="en-US" sz="3100" dirty="0"/>
              <a:t>Aravind Daram</a:t>
            </a:r>
          </a:p>
        </p:txBody>
      </p:sp>
      <p:pic>
        <p:nvPicPr>
          <p:cNvPr id="4" name="Picture 3">
            <a:extLst>
              <a:ext uri="{FF2B5EF4-FFF2-40B4-BE49-F238E27FC236}">
                <a16:creationId xmlns:a16="http://schemas.microsoft.com/office/drawing/2014/main" id="{D5271A80-5E95-4247-4A68-4AB07FA60EC8}"/>
              </a:ext>
            </a:extLst>
          </p:cNvPr>
          <p:cNvPicPr>
            <a:picLocks noChangeAspect="1"/>
          </p:cNvPicPr>
          <p:nvPr/>
        </p:nvPicPr>
        <p:blipFill>
          <a:blip r:embed="rId2"/>
          <a:srcRect t="7492" r="-2" b="-2"/>
          <a:stretch/>
        </p:blipFill>
        <p:spPr>
          <a:xfrm>
            <a:off x="20" y="10"/>
            <a:ext cx="7320707" cy="6857985"/>
          </a:xfrm>
          <a:prstGeom prst="rect">
            <a:avLst/>
          </a:prstGeom>
        </p:spPr>
      </p:pic>
      <p:cxnSp>
        <p:nvCxnSpPr>
          <p:cNvPr id="31" name="Straight Connector 30">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15300" y="723900"/>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866682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FFFC366-3982-1016-0B45-19513C89F897}"/>
            </a:ext>
          </a:extLst>
        </p:cNvPr>
        <p:cNvGrpSpPr/>
        <p:nvPr/>
      </p:nvGrpSpPr>
      <p:grpSpPr>
        <a:xfrm>
          <a:off x="0" y="0"/>
          <a:ext cx="0" cy="0"/>
          <a:chOff x="0" y="0"/>
          <a:chExt cx="0" cy="0"/>
        </a:xfrm>
      </p:grpSpPr>
      <p:sp useBgFill="1">
        <p:nvSpPr>
          <p:cNvPr id="60" name="Rectangle 59">
            <a:extLst>
              <a:ext uri="{FF2B5EF4-FFF2-40B4-BE49-F238E27FC236}">
                <a16:creationId xmlns:a16="http://schemas.microsoft.com/office/drawing/2014/main" id="{2ECF0F13-8BB8-C6A4-068D-DF98C7EDB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57438C7-49B0-BD54-9DB0-123935576A0F}"/>
              </a:ext>
            </a:extLst>
          </p:cNvPr>
          <p:cNvSpPr>
            <a:spLocks noGrp="1"/>
          </p:cNvSpPr>
          <p:nvPr>
            <p:ph type="title"/>
          </p:nvPr>
        </p:nvSpPr>
        <p:spPr>
          <a:xfrm>
            <a:off x="704088" y="914400"/>
            <a:ext cx="10798176" cy="1051914"/>
          </a:xfrm>
        </p:spPr>
        <p:txBody>
          <a:bodyPr>
            <a:normAutofit/>
          </a:bodyPr>
          <a:lstStyle/>
          <a:p>
            <a:r>
              <a:rPr lang="en-US" dirty="0"/>
              <a:t>Initial or system prompt</a:t>
            </a:r>
          </a:p>
        </p:txBody>
      </p:sp>
      <p:cxnSp>
        <p:nvCxnSpPr>
          <p:cNvPr id="62" name="Straight Connector 61">
            <a:extLst>
              <a:ext uri="{FF2B5EF4-FFF2-40B4-BE49-F238E27FC236}">
                <a16:creationId xmlns:a16="http://schemas.microsoft.com/office/drawing/2014/main" id="{4F2508D1-3C3D-C805-A809-E8391CB5B7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27" name="Content Placeholder 3">
            <a:extLst>
              <a:ext uri="{FF2B5EF4-FFF2-40B4-BE49-F238E27FC236}">
                <a16:creationId xmlns:a16="http://schemas.microsoft.com/office/drawing/2014/main" id="{4B6D0251-5FA2-34D5-D612-E667BB8A012C}"/>
              </a:ext>
            </a:extLst>
          </p:cNvPr>
          <p:cNvGraphicFramePr>
            <a:graphicFrameLocks noGrp="1"/>
          </p:cNvGraphicFramePr>
          <p:nvPr>
            <p:ph idx="1"/>
            <p:extLst>
              <p:ext uri="{D42A27DB-BD31-4B8C-83A1-F6EECF244321}">
                <p14:modId xmlns:p14="http://schemas.microsoft.com/office/powerpoint/2010/main" val="1631684122"/>
              </p:ext>
            </p:extLst>
          </p:nvPr>
        </p:nvGraphicFramePr>
        <p:xfrm>
          <a:off x="420624" y="1638301"/>
          <a:ext cx="11009376" cy="44957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308553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3C36821-1B9C-25AB-6E61-1335962F842D}"/>
            </a:ext>
          </a:extLst>
        </p:cNvPr>
        <p:cNvGrpSpPr/>
        <p:nvPr/>
      </p:nvGrpSpPr>
      <p:grpSpPr>
        <a:xfrm>
          <a:off x="0" y="0"/>
          <a:ext cx="0" cy="0"/>
          <a:chOff x="0" y="0"/>
          <a:chExt cx="0" cy="0"/>
        </a:xfrm>
      </p:grpSpPr>
      <p:sp useBgFill="1">
        <p:nvSpPr>
          <p:cNvPr id="60" name="Rectangle 59">
            <a:extLst>
              <a:ext uri="{FF2B5EF4-FFF2-40B4-BE49-F238E27FC236}">
                <a16:creationId xmlns:a16="http://schemas.microsoft.com/office/drawing/2014/main" id="{7D4B2FF2-2B1F-371F-140E-0C5157113D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4E62514-0C81-CCA0-5B0C-076CF7736D9A}"/>
              </a:ext>
            </a:extLst>
          </p:cNvPr>
          <p:cNvSpPr>
            <a:spLocks noGrp="1"/>
          </p:cNvSpPr>
          <p:nvPr>
            <p:ph type="title"/>
          </p:nvPr>
        </p:nvSpPr>
        <p:spPr>
          <a:xfrm>
            <a:off x="704088" y="914400"/>
            <a:ext cx="10798176" cy="1051914"/>
          </a:xfrm>
        </p:spPr>
        <p:txBody>
          <a:bodyPr>
            <a:normAutofit/>
          </a:bodyPr>
          <a:lstStyle/>
          <a:p>
            <a:r>
              <a:rPr lang="en-US" dirty="0"/>
              <a:t>Zero-shot prompting</a:t>
            </a:r>
          </a:p>
        </p:txBody>
      </p:sp>
      <p:cxnSp>
        <p:nvCxnSpPr>
          <p:cNvPr id="62" name="Straight Connector 61">
            <a:extLst>
              <a:ext uri="{FF2B5EF4-FFF2-40B4-BE49-F238E27FC236}">
                <a16:creationId xmlns:a16="http://schemas.microsoft.com/office/drawing/2014/main" id="{726647F6-2BDC-BE21-8EBF-BAE54A00D3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27" name="Content Placeholder 3">
            <a:extLst>
              <a:ext uri="{FF2B5EF4-FFF2-40B4-BE49-F238E27FC236}">
                <a16:creationId xmlns:a16="http://schemas.microsoft.com/office/drawing/2014/main" id="{B501B157-968E-D566-B917-99CB07007E76}"/>
              </a:ext>
            </a:extLst>
          </p:cNvPr>
          <p:cNvGraphicFramePr>
            <a:graphicFrameLocks noGrp="1"/>
          </p:cNvGraphicFramePr>
          <p:nvPr>
            <p:ph idx="1"/>
            <p:extLst>
              <p:ext uri="{D42A27DB-BD31-4B8C-83A1-F6EECF244321}">
                <p14:modId xmlns:p14="http://schemas.microsoft.com/office/powerpoint/2010/main" val="2246453807"/>
              </p:ext>
            </p:extLst>
          </p:nvPr>
        </p:nvGraphicFramePr>
        <p:xfrm>
          <a:off x="420624" y="1638301"/>
          <a:ext cx="11576304" cy="505510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Box 2">
            <a:extLst>
              <a:ext uri="{FF2B5EF4-FFF2-40B4-BE49-F238E27FC236}">
                <a16:creationId xmlns:a16="http://schemas.microsoft.com/office/drawing/2014/main" id="{801908CC-C600-54FD-2C74-BF7F81238246}"/>
              </a:ext>
            </a:extLst>
          </p:cNvPr>
          <p:cNvSpPr txBox="1"/>
          <p:nvPr/>
        </p:nvSpPr>
        <p:spPr>
          <a:xfrm>
            <a:off x="576072" y="1801368"/>
            <a:ext cx="11448288" cy="1167243"/>
          </a:xfrm>
          <a:prstGeom prst="rect">
            <a:avLst/>
          </a:prstGeom>
          <a:noFill/>
        </p:spPr>
        <p:txBody>
          <a:bodyPr wrap="square" rtlCol="0">
            <a:spAutoFit/>
          </a:bodyPr>
          <a:lstStyle/>
          <a:p>
            <a:pPr marL="0" marR="0" indent="0">
              <a:lnSpc>
                <a:spcPct val="107000"/>
              </a:lnSpc>
              <a:spcAft>
                <a:spcPts val="800"/>
              </a:spcAft>
              <a:buNone/>
            </a:pPr>
            <a:r>
              <a:rPr lang="en-US" sz="1800" dirty="0">
                <a:effectLst/>
                <a:ea typeface="Calibri" panose="020F0502020204030204" pitchFamily="34" charset="0"/>
                <a:cs typeface="Times New Roman" panose="02020603050405020304" pitchFamily="18" charset="0"/>
              </a:rPr>
              <a:t>Analyze the reviews from the attached screenshot as suggested in the initial prompt.</a:t>
            </a:r>
          </a:p>
          <a:p>
            <a:pPr marL="0" marR="0" indent="0">
              <a:lnSpc>
                <a:spcPct val="107000"/>
              </a:lnSpc>
              <a:spcAft>
                <a:spcPts val="800"/>
              </a:spcAft>
              <a:buNone/>
            </a:pPr>
            <a:r>
              <a:rPr lang="en-US" sz="1800" dirty="0">
                <a:effectLst/>
                <a:ea typeface="Calibri" panose="020F0502020204030204" pitchFamily="34" charset="0"/>
                <a:cs typeface="Times New Roman" panose="02020603050405020304" pitchFamily="18" charset="0"/>
              </a:rPr>
              <a:t>Format the generated information into a tabular layout including individual review</a:t>
            </a:r>
          </a:p>
          <a:p>
            <a:endParaRPr lang="en-US" dirty="0"/>
          </a:p>
        </p:txBody>
      </p:sp>
    </p:spTree>
    <p:extLst>
      <p:ext uri="{BB962C8B-B14F-4D97-AF65-F5344CB8AC3E}">
        <p14:creationId xmlns:p14="http://schemas.microsoft.com/office/powerpoint/2010/main" val="35884143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B2EF0FF-B52E-7426-0C5B-63979C1FE1A7}"/>
            </a:ext>
          </a:extLst>
        </p:cNvPr>
        <p:cNvGrpSpPr/>
        <p:nvPr/>
      </p:nvGrpSpPr>
      <p:grpSpPr>
        <a:xfrm>
          <a:off x="0" y="0"/>
          <a:ext cx="0" cy="0"/>
          <a:chOff x="0" y="0"/>
          <a:chExt cx="0" cy="0"/>
        </a:xfrm>
      </p:grpSpPr>
      <p:sp useBgFill="1">
        <p:nvSpPr>
          <p:cNvPr id="60" name="Rectangle 59">
            <a:extLst>
              <a:ext uri="{FF2B5EF4-FFF2-40B4-BE49-F238E27FC236}">
                <a16:creationId xmlns:a16="http://schemas.microsoft.com/office/drawing/2014/main" id="{6CE743F9-2670-407F-660C-F2C7234C88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2B99007-B1A6-8EC3-C947-D19F1278BC5D}"/>
              </a:ext>
            </a:extLst>
          </p:cNvPr>
          <p:cNvSpPr>
            <a:spLocks noGrp="1"/>
          </p:cNvSpPr>
          <p:nvPr>
            <p:ph type="title"/>
          </p:nvPr>
        </p:nvSpPr>
        <p:spPr>
          <a:xfrm>
            <a:off x="704088" y="914400"/>
            <a:ext cx="10798176" cy="1051914"/>
          </a:xfrm>
        </p:spPr>
        <p:txBody>
          <a:bodyPr>
            <a:normAutofit/>
          </a:bodyPr>
          <a:lstStyle/>
          <a:p>
            <a:r>
              <a:rPr lang="en-US" dirty="0"/>
              <a:t>One-shot prompting</a:t>
            </a:r>
          </a:p>
        </p:txBody>
      </p:sp>
      <p:cxnSp>
        <p:nvCxnSpPr>
          <p:cNvPr id="62" name="Straight Connector 61">
            <a:extLst>
              <a:ext uri="{FF2B5EF4-FFF2-40B4-BE49-F238E27FC236}">
                <a16:creationId xmlns:a16="http://schemas.microsoft.com/office/drawing/2014/main" id="{BE3683DA-8A74-1F2A-CC73-2BBAA7602BF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27" name="Content Placeholder 3">
            <a:extLst>
              <a:ext uri="{FF2B5EF4-FFF2-40B4-BE49-F238E27FC236}">
                <a16:creationId xmlns:a16="http://schemas.microsoft.com/office/drawing/2014/main" id="{44820FC2-CAD9-0F8C-6681-507E0016895A}"/>
              </a:ext>
            </a:extLst>
          </p:cNvPr>
          <p:cNvGraphicFramePr>
            <a:graphicFrameLocks noGrp="1"/>
          </p:cNvGraphicFramePr>
          <p:nvPr>
            <p:ph idx="1"/>
          </p:nvPr>
        </p:nvGraphicFramePr>
        <p:xfrm>
          <a:off x="420624" y="1638301"/>
          <a:ext cx="11576304" cy="505510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Box 2">
            <a:extLst>
              <a:ext uri="{FF2B5EF4-FFF2-40B4-BE49-F238E27FC236}">
                <a16:creationId xmlns:a16="http://schemas.microsoft.com/office/drawing/2014/main" id="{B8689F28-D25E-96B3-4512-FB09E7C06270}"/>
              </a:ext>
            </a:extLst>
          </p:cNvPr>
          <p:cNvSpPr txBox="1"/>
          <p:nvPr/>
        </p:nvSpPr>
        <p:spPr>
          <a:xfrm>
            <a:off x="576072" y="1801368"/>
            <a:ext cx="11448288" cy="4524315"/>
          </a:xfrm>
          <a:prstGeom prst="rect">
            <a:avLst/>
          </a:prstGeom>
          <a:noFill/>
        </p:spPr>
        <p:txBody>
          <a:bodyPr wrap="square" rtlCol="0">
            <a:spAutoFit/>
          </a:bodyPr>
          <a:lstStyle/>
          <a:p>
            <a:pPr marL="0" indent="0">
              <a:buNone/>
            </a:pPr>
            <a:r>
              <a:rPr lang="en-US" dirty="0"/>
              <a:t>Here is an example on how to analyze a restaurant review. Based on this example, analyze the reviews again in the structured approach.</a:t>
            </a:r>
          </a:p>
          <a:p>
            <a:pPr marL="0" indent="0">
              <a:buNone/>
            </a:pPr>
            <a:r>
              <a:rPr lang="en-US" dirty="0"/>
              <a:t>Example Review: </a:t>
            </a:r>
            <a:r>
              <a:rPr lang="en-US" dirty="0">
                <a:solidFill>
                  <a:srgbClr val="FF0000"/>
                </a:solidFill>
              </a:rPr>
              <a:t>The ambiance was relaxing and the staff were exceptionally friendly. However, the fish was slightly undercooked, which was disappointing.</a:t>
            </a:r>
          </a:p>
          <a:p>
            <a:pPr marL="0" indent="0">
              <a:buNone/>
            </a:pPr>
            <a:r>
              <a:rPr lang="en-US" dirty="0"/>
              <a:t>Analysis:</a:t>
            </a:r>
          </a:p>
          <a:p>
            <a:pPr marL="0" indent="0">
              <a:buNone/>
            </a:pPr>
            <a:r>
              <a:rPr lang="en-US" dirty="0">
                <a:solidFill>
                  <a:srgbClr val="FF0000"/>
                </a:solidFill>
              </a:rPr>
              <a:t>Categorize Sentiment </a:t>
            </a:r>
            <a:r>
              <a:rPr lang="en-US" dirty="0"/>
              <a:t>-  Positive (positive comments on ambiance and staff outweigh the negative comment on the food).</a:t>
            </a:r>
          </a:p>
          <a:p>
            <a:pPr marL="0" indent="0">
              <a:buNone/>
            </a:pPr>
            <a:r>
              <a:rPr lang="en-US" dirty="0">
                <a:solidFill>
                  <a:srgbClr val="FF0000"/>
                </a:solidFill>
              </a:rPr>
              <a:t>Tags</a:t>
            </a:r>
            <a:r>
              <a:rPr lang="en-US" dirty="0"/>
              <a:t>-  Food Quality :  Needs Improvement, Service : Excellent, Ambiance: Excellent, Price: Not mentioned and Overall Experience: Good</a:t>
            </a:r>
          </a:p>
          <a:p>
            <a:pPr marL="0" indent="0">
              <a:buNone/>
            </a:pPr>
            <a:r>
              <a:rPr lang="en-US" dirty="0">
                <a:solidFill>
                  <a:srgbClr val="FF0000"/>
                </a:solidFill>
              </a:rPr>
              <a:t>Priority</a:t>
            </a:r>
            <a:r>
              <a:rPr lang="en-US" dirty="0"/>
              <a:t>: Normal (The issue mentioned does not require immediate drastic changes but should not be ignored).</a:t>
            </a:r>
          </a:p>
          <a:p>
            <a:pPr marL="0" indent="0">
              <a:buNone/>
            </a:pPr>
            <a:r>
              <a:rPr lang="en-US" dirty="0">
                <a:solidFill>
                  <a:srgbClr val="FF0000"/>
                </a:solidFill>
              </a:rPr>
              <a:t>Suggested Actions</a:t>
            </a:r>
            <a:r>
              <a:rPr lang="en-US" dirty="0"/>
              <a:t>: Review cooking procedures with the kitchen staff to ensure all dishes meet the cooking standards.</a:t>
            </a:r>
          </a:p>
          <a:p>
            <a:pPr marL="0" indent="0">
              <a:buNone/>
            </a:pPr>
            <a:r>
              <a:rPr lang="en-US" dirty="0">
                <a:solidFill>
                  <a:srgbClr val="FF0000"/>
                </a:solidFill>
              </a:rPr>
              <a:t>Generated First Reply</a:t>
            </a:r>
            <a:r>
              <a:rPr lang="en-US" dirty="0"/>
              <a:t>: 'Thank you for your valuable feedback. We’re thrilled you enjoyed our ambiance and service. We apologize for the issue with the fish dish and are addressing this with our kitchen team to ensure it meets our high standards in the future. We hope to welcome you back soon for a more flawless dining experience.’</a:t>
            </a:r>
          </a:p>
          <a:p>
            <a:endParaRPr lang="en-US" dirty="0"/>
          </a:p>
        </p:txBody>
      </p:sp>
    </p:spTree>
    <p:extLst>
      <p:ext uri="{BB962C8B-B14F-4D97-AF65-F5344CB8AC3E}">
        <p14:creationId xmlns:p14="http://schemas.microsoft.com/office/powerpoint/2010/main" val="15388623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207651E-A699-7510-A53F-1DB5E5884960}"/>
            </a:ext>
          </a:extLst>
        </p:cNvPr>
        <p:cNvGrpSpPr/>
        <p:nvPr/>
      </p:nvGrpSpPr>
      <p:grpSpPr>
        <a:xfrm>
          <a:off x="0" y="0"/>
          <a:ext cx="0" cy="0"/>
          <a:chOff x="0" y="0"/>
          <a:chExt cx="0" cy="0"/>
        </a:xfrm>
      </p:grpSpPr>
      <p:sp useBgFill="1">
        <p:nvSpPr>
          <p:cNvPr id="60" name="Rectangle 59">
            <a:extLst>
              <a:ext uri="{FF2B5EF4-FFF2-40B4-BE49-F238E27FC236}">
                <a16:creationId xmlns:a16="http://schemas.microsoft.com/office/drawing/2014/main" id="{469E1004-44A0-DD68-78FE-0987F7058E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8BA04A9-BE74-6837-6D11-B3D8C70D0AB7}"/>
              </a:ext>
            </a:extLst>
          </p:cNvPr>
          <p:cNvSpPr>
            <a:spLocks noGrp="1"/>
          </p:cNvSpPr>
          <p:nvPr>
            <p:ph type="title"/>
          </p:nvPr>
        </p:nvSpPr>
        <p:spPr>
          <a:xfrm>
            <a:off x="704088" y="914400"/>
            <a:ext cx="10798176" cy="1051914"/>
          </a:xfrm>
        </p:spPr>
        <p:txBody>
          <a:bodyPr>
            <a:normAutofit/>
          </a:bodyPr>
          <a:lstStyle/>
          <a:p>
            <a:r>
              <a:rPr lang="en-US" dirty="0"/>
              <a:t>Few-shot prompting</a:t>
            </a:r>
          </a:p>
        </p:txBody>
      </p:sp>
      <p:cxnSp>
        <p:nvCxnSpPr>
          <p:cNvPr id="62" name="Straight Connector 61">
            <a:extLst>
              <a:ext uri="{FF2B5EF4-FFF2-40B4-BE49-F238E27FC236}">
                <a16:creationId xmlns:a16="http://schemas.microsoft.com/office/drawing/2014/main" id="{78DEEEAD-96B2-649D-4ED8-0D47D9D6FFA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27" name="Content Placeholder 3">
            <a:extLst>
              <a:ext uri="{FF2B5EF4-FFF2-40B4-BE49-F238E27FC236}">
                <a16:creationId xmlns:a16="http://schemas.microsoft.com/office/drawing/2014/main" id="{1B838EE9-1414-E642-494C-D482908DACB2}"/>
              </a:ext>
            </a:extLst>
          </p:cNvPr>
          <p:cNvGraphicFramePr>
            <a:graphicFrameLocks noGrp="1"/>
          </p:cNvGraphicFramePr>
          <p:nvPr>
            <p:ph idx="1"/>
          </p:nvPr>
        </p:nvGraphicFramePr>
        <p:xfrm>
          <a:off x="420624" y="1638301"/>
          <a:ext cx="11576304" cy="505510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Box 2">
            <a:extLst>
              <a:ext uri="{FF2B5EF4-FFF2-40B4-BE49-F238E27FC236}">
                <a16:creationId xmlns:a16="http://schemas.microsoft.com/office/drawing/2014/main" id="{9B3D3585-3DE9-36EA-7128-6C2A4C1A60B4}"/>
              </a:ext>
            </a:extLst>
          </p:cNvPr>
          <p:cNvSpPr txBox="1"/>
          <p:nvPr/>
        </p:nvSpPr>
        <p:spPr>
          <a:xfrm>
            <a:off x="576072" y="1801368"/>
            <a:ext cx="11448288" cy="4524315"/>
          </a:xfrm>
          <a:prstGeom prst="rect">
            <a:avLst/>
          </a:prstGeom>
          <a:noFill/>
        </p:spPr>
        <p:txBody>
          <a:bodyPr wrap="square" rtlCol="0">
            <a:spAutoFit/>
          </a:bodyPr>
          <a:lstStyle/>
          <a:p>
            <a:pPr marL="0" indent="0">
              <a:buNone/>
            </a:pPr>
            <a:r>
              <a:rPr lang="en-US" dirty="0"/>
              <a:t>Below are examples of how to analyze restaurant reviews. After reviewing these examples, analyze the reviews again using the same structured approach:</a:t>
            </a:r>
          </a:p>
          <a:p>
            <a:pPr marL="0" indent="0">
              <a:buNone/>
            </a:pPr>
            <a:r>
              <a:rPr lang="en-US" b="1" dirty="0">
                <a:solidFill>
                  <a:srgbClr val="FF0000"/>
                </a:solidFill>
              </a:rPr>
              <a:t>Example 1:</a:t>
            </a:r>
          </a:p>
          <a:p>
            <a:pPr marL="0" indent="0">
              <a:buNone/>
            </a:pPr>
            <a:r>
              <a:rPr lang="en-US" dirty="0"/>
              <a:t>Review: The ambiance was relaxing and the staff were exceptionally friendly. However, the fish was slightly undercooked, which was disappointing.</a:t>
            </a:r>
          </a:p>
          <a:p>
            <a:pPr marL="0" indent="0">
              <a:buNone/>
            </a:pPr>
            <a:r>
              <a:rPr lang="en-US" dirty="0"/>
              <a:t>Analysis:</a:t>
            </a:r>
          </a:p>
          <a:p>
            <a:pPr marL="0" indent="0">
              <a:buNone/>
            </a:pPr>
            <a:r>
              <a:rPr lang="en-US" dirty="0"/>
              <a:t>Categorize Sentiment -  Positive (positive comments on ambiance and staff outweigh the negative comment on the food).</a:t>
            </a:r>
          </a:p>
          <a:p>
            <a:pPr marL="0" indent="0">
              <a:buNone/>
            </a:pPr>
            <a:r>
              <a:rPr lang="en-US" dirty="0"/>
              <a:t>Tags-  Food Quality :  Needs Improvement, Service : Excellent, Ambiance: Excellent, Price: Not mentioned and Overall Experience: Good</a:t>
            </a:r>
          </a:p>
          <a:p>
            <a:pPr marL="0" indent="0">
              <a:buNone/>
            </a:pPr>
            <a:r>
              <a:rPr lang="en-US" dirty="0"/>
              <a:t>Priority: Normal (The issue mentioned does not require immediate drastic changes but should not be ignored).</a:t>
            </a:r>
          </a:p>
          <a:p>
            <a:pPr marL="0" indent="0">
              <a:buNone/>
            </a:pPr>
            <a:r>
              <a:rPr lang="en-US" dirty="0"/>
              <a:t>Suggested Actions: Review cooking procedures with the kitchen staff to ensure all dishes meet the cooking standards.</a:t>
            </a:r>
          </a:p>
          <a:p>
            <a:pPr marL="0" indent="0">
              <a:buNone/>
            </a:pPr>
            <a:r>
              <a:rPr lang="en-US" dirty="0"/>
              <a:t>Generated First Reply: 'Thank you for your valuable feedback. We’re thrilled you enjoyed our ambiance and service. We apologize for the issue with the fish dish and are addressing this with our kitchen team to ensure it meets our high standards in the future. We hope to welcome you back soon for a more flawless dining experience.</a:t>
            </a:r>
          </a:p>
        </p:txBody>
      </p:sp>
    </p:spTree>
    <p:extLst>
      <p:ext uri="{BB962C8B-B14F-4D97-AF65-F5344CB8AC3E}">
        <p14:creationId xmlns:p14="http://schemas.microsoft.com/office/powerpoint/2010/main" val="8540501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A899F15-D6E2-EAE7-D9A3-3FD51D970858}"/>
            </a:ext>
          </a:extLst>
        </p:cNvPr>
        <p:cNvGrpSpPr/>
        <p:nvPr/>
      </p:nvGrpSpPr>
      <p:grpSpPr>
        <a:xfrm>
          <a:off x="0" y="0"/>
          <a:ext cx="0" cy="0"/>
          <a:chOff x="0" y="0"/>
          <a:chExt cx="0" cy="0"/>
        </a:xfrm>
      </p:grpSpPr>
      <p:sp useBgFill="1">
        <p:nvSpPr>
          <p:cNvPr id="60" name="Rectangle 59">
            <a:extLst>
              <a:ext uri="{FF2B5EF4-FFF2-40B4-BE49-F238E27FC236}">
                <a16:creationId xmlns:a16="http://schemas.microsoft.com/office/drawing/2014/main" id="{31850071-607B-4E81-47E9-FE6F6BCD33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4169243-1C25-0441-1792-E243EA8B91A5}"/>
              </a:ext>
            </a:extLst>
          </p:cNvPr>
          <p:cNvSpPr>
            <a:spLocks noGrp="1"/>
          </p:cNvSpPr>
          <p:nvPr>
            <p:ph type="title"/>
          </p:nvPr>
        </p:nvSpPr>
        <p:spPr>
          <a:xfrm>
            <a:off x="704088" y="914400"/>
            <a:ext cx="10798176" cy="1051914"/>
          </a:xfrm>
        </p:spPr>
        <p:txBody>
          <a:bodyPr>
            <a:normAutofit/>
          </a:bodyPr>
          <a:lstStyle/>
          <a:p>
            <a:r>
              <a:rPr lang="en-US" dirty="0"/>
              <a:t>Few-shot prompting</a:t>
            </a:r>
          </a:p>
        </p:txBody>
      </p:sp>
      <p:cxnSp>
        <p:nvCxnSpPr>
          <p:cNvPr id="62" name="Straight Connector 61">
            <a:extLst>
              <a:ext uri="{FF2B5EF4-FFF2-40B4-BE49-F238E27FC236}">
                <a16:creationId xmlns:a16="http://schemas.microsoft.com/office/drawing/2014/main" id="{C4830DA2-A074-947B-3DFD-A59FC4D40DB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27" name="Content Placeholder 3">
            <a:extLst>
              <a:ext uri="{FF2B5EF4-FFF2-40B4-BE49-F238E27FC236}">
                <a16:creationId xmlns:a16="http://schemas.microsoft.com/office/drawing/2014/main" id="{F73A9759-8E54-02AD-ED96-33865D98DC44}"/>
              </a:ext>
            </a:extLst>
          </p:cNvPr>
          <p:cNvGraphicFramePr>
            <a:graphicFrameLocks noGrp="1"/>
          </p:cNvGraphicFramePr>
          <p:nvPr>
            <p:ph idx="1"/>
          </p:nvPr>
        </p:nvGraphicFramePr>
        <p:xfrm>
          <a:off x="420624" y="1638301"/>
          <a:ext cx="11576304" cy="505510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Box 2">
            <a:extLst>
              <a:ext uri="{FF2B5EF4-FFF2-40B4-BE49-F238E27FC236}">
                <a16:creationId xmlns:a16="http://schemas.microsoft.com/office/drawing/2014/main" id="{53D7E83E-3D10-F306-211A-1903A593F4BB}"/>
              </a:ext>
            </a:extLst>
          </p:cNvPr>
          <p:cNvSpPr txBox="1"/>
          <p:nvPr/>
        </p:nvSpPr>
        <p:spPr>
          <a:xfrm>
            <a:off x="576072" y="1801368"/>
            <a:ext cx="11448288" cy="2862322"/>
          </a:xfrm>
          <a:prstGeom prst="rect">
            <a:avLst/>
          </a:prstGeom>
          <a:noFill/>
        </p:spPr>
        <p:txBody>
          <a:bodyPr wrap="square" rtlCol="0">
            <a:spAutoFit/>
          </a:bodyPr>
          <a:lstStyle/>
          <a:p>
            <a:pPr marL="0" indent="0">
              <a:buNone/>
            </a:pPr>
            <a:r>
              <a:rPr lang="en-US" b="1" dirty="0">
                <a:solidFill>
                  <a:srgbClr val="FF0000"/>
                </a:solidFill>
              </a:rPr>
              <a:t>Example 2:</a:t>
            </a:r>
          </a:p>
          <a:p>
            <a:pPr marL="0" indent="0">
              <a:buNone/>
            </a:pPr>
            <a:r>
              <a:rPr lang="en-US" dirty="0"/>
              <a:t>Review: The atmosphere was nice, but my pasta was overcooked and bland.</a:t>
            </a:r>
          </a:p>
          <a:p>
            <a:pPr marL="0" indent="0">
              <a:buNone/>
            </a:pPr>
            <a:r>
              <a:rPr lang="en-US" dirty="0"/>
              <a:t>Analysis:</a:t>
            </a:r>
          </a:p>
          <a:p>
            <a:pPr marL="0" indent="0">
              <a:buNone/>
            </a:pPr>
            <a:r>
              <a:rPr lang="en-US" dirty="0"/>
              <a:t>Categorize Sentiment -  Negative.</a:t>
            </a:r>
          </a:p>
          <a:p>
            <a:pPr marL="0" indent="0">
              <a:buNone/>
            </a:pPr>
            <a:r>
              <a:rPr lang="en-US" dirty="0"/>
              <a:t>Tags-  Food Quality :  Poor, Service : Not Mentioned, Ambiance: Good, Price: Not mentioned and Overall Experience: Average</a:t>
            </a:r>
          </a:p>
          <a:p>
            <a:pPr marL="0" indent="0">
              <a:buNone/>
            </a:pPr>
            <a:r>
              <a:rPr lang="en-US" dirty="0"/>
              <a:t>Priority: High (Immediate action required to address food quality issues).</a:t>
            </a:r>
          </a:p>
          <a:p>
            <a:pPr marL="0" indent="0">
              <a:buNone/>
            </a:pPr>
            <a:r>
              <a:rPr lang="en-US" dirty="0"/>
              <a:t>Suggested Actions: Check with the kitchen staff on the meal issue; enhance training if needed.</a:t>
            </a:r>
          </a:p>
          <a:p>
            <a:pPr marL="0" indent="0">
              <a:buNone/>
            </a:pPr>
            <a:r>
              <a:rPr lang="en-US" dirty="0"/>
              <a:t>Generated First Reply: ‘We apologize for your recent experience at our restaurant. We’re looking into the matter and will ensure it doesn’t happen again. Please consider visiting us again so we can provide a better experience.’</a:t>
            </a:r>
          </a:p>
        </p:txBody>
      </p:sp>
    </p:spTree>
    <p:extLst>
      <p:ext uri="{BB962C8B-B14F-4D97-AF65-F5344CB8AC3E}">
        <p14:creationId xmlns:p14="http://schemas.microsoft.com/office/powerpoint/2010/main" val="38660858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4CA33B4-B637-5260-D225-450FB0E8BE16}"/>
            </a:ext>
          </a:extLst>
        </p:cNvPr>
        <p:cNvGrpSpPr/>
        <p:nvPr/>
      </p:nvGrpSpPr>
      <p:grpSpPr>
        <a:xfrm>
          <a:off x="0" y="0"/>
          <a:ext cx="0" cy="0"/>
          <a:chOff x="0" y="0"/>
          <a:chExt cx="0" cy="0"/>
        </a:xfrm>
      </p:grpSpPr>
      <p:sp useBgFill="1">
        <p:nvSpPr>
          <p:cNvPr id="60" name="Rectangle 59">
            <a:extLst>
              <a:ext uri="{FF2B5EF4-FFF2-40B4-BE49-F238E27FC236}">
                <a16:creationId xmlns:a16="http://schemas.microsoft.com/office/drawing/2014/main" id="{EBD1C523-AB78-AF3E-6E9E-E1567DCCC9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7160F96-CA75-EBCA-386D-68CB277536DC}"/>
              </a:ext>
            </a:extLst>
          </p:cNvPr>
          <p:cNvSpPr>
            <a:spLocks noGrp="1"/>
          </p:cNvSpPr>
          <p:nvPr>
            <p:ph type="title"/>
          </p:nvPr>
        </p:nvSpPr>
        <p:spPr>
          <a:xfrm>
            <a:off x="704088" y="914400"/>
            <a:ext cx="10798176" cy="1051914"/>
          </a:xfrm>
        </p:spPr>
        <p:txBody>
          <a:bodyPr>
            <a:normAutofit/>
          </a:bodyPr>
          <a:lstStyle/>
          <a:p>
            <a:r>
              <a:rPr lang="en-US" dirty="0"/>
              <a:t>Few-shot prompting</a:t>
            </a:r>
          </a:p>
        </p:txBody>
      </p:sp>
      <p:cxnSp>
        <p:nvCxnSpPr>
          <p:cNvPr id="62" name="Straight Connector 61">
            <a:extLst>
              <a:ext uri="{FF2B5EF4-FFF2-40B4-BE49-F238E27FC236}">
                <a16:creationId xmlns:a16="http://schemas.microsoft.com/office/drawing/2014/main" id="{60046AF6-E12D-8B04-42A3-DBDA8571243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27" name="Content Placeholder 3">
            <a:extLst>
              <a:ext uri="{FF2B5EF4-FFF2-40B4-BE49-F238E27FC236}">
                <a16:creationId xmlns:a16="http://schemas.microsoft.com/office/drawing/2014/main" id="{7D9B90A6-3F0F-6CF6-B9CD-8C7EB76FC7E7}"/>
              </a:ext>
            </a:extLst>
          </p:cNvPr>
          <p:cNvGraphicFramePr>
            <a:graphicFrameLocks noGrp="1"/>
          </p:cNvGraphicFramePr>
          <p:nvPr>
            <p:ph idx="1"/>
          </p:nvPr>
        </p:nvGraphicFramePr>
        <p:xfrm>
          <a:off x="420624" y="1638301"/>
          <a:ext cx="11576304" cy="505510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Box 2">
            <a:extLst>
              <a:ext uri="{FF2B5EF4-FFF2-40B4-BE49-F238E27FC236}">
                <a16:creationId xmlns:a16="http://schemas.microsoft.com/office/drawing/2014/main" id="{39BDAF80-05B0-CA8B-2965-4563443E9BAD}"/>
              </a:ext>
            </a:extLst>
          </p:cNvPr>
          <p:cNvSpPr txBox="1"/>
          <p:nvPr/>
        </p:nvSpPr>
        <p:spPr>
          <a:xfrm>
            <a:off x="576072" y="1801368"/>
            <a:ext cx="11448288" cy="2862322"/>
          </a:xfrm>
          <a:prstGeom prst="rect">
            <a:avLst/>
          </a:prstGeom>
          <a:noFill/>
        </p:spPr>
        <p:txBody>
          <a:bodyPr wrap="square" rtlCol="0">
            <a:spAutoFit/>
          </a:bodyPr>
          <a:lstStyle/>
          <a:p>
            <a:pPr marL="0" indent="0">
              <a:buNone/>
            </a:pPr>
            <a:r>
              <a:rPr lang="en-US" b="1" dirty="0">
                <a:solidFill>
                  <a:srgbClr val="FF0000"/>
                </a:solidFill>
              </a:rPr>
              <a:t>Example 3:</a:t>
            </a:r>
          </a:p>
          <a:p>
            <a:pPr marL="0" indent="0">
              <a:buNone/>
            </a:pPr>
            <a:r>
              <a:rPr lang="en-US" dirty="0"/>
              <a:t>Review: Good prices and decent food but nothing exceptional.</a:t>
            </a:r>
          </a:p>
          <a:p>
            <a:pPr marL="0" indent="0">
              <a:buNone/>
            </a:pPr>
            <a:r>
              <a:rPr lang="en-US" dirty="0"/>
              <a:t>Analysis:</a:t>
            </a:r>
          </a:p>
          <a:p>
            <a:pPr marL="0" indent="0">
              <a:buNone/>
            </a:pPr>
            <a:r>
              <a:rPr lang="en-US" dirty="0"/>
              <a:t>Categorize Sentiment -  Neutral.</a:t>
            </a:r>
          </a:p>
          <a:p>
            <a:pPr marL="0" indent="0">
              <a:buNone/>
            </a:pPr>
            <a:r>
              <a:rPr lang="en-US" dirty="0"/>
              <a:t>Tags -  Food Quality :  Average, Service : Not Mentioned, Ambiance: Not Mentioned, Price: Good and Overall Experience: Average</a:t>
            </a:r>
          </a:p>
          <a:p>
            <a:pPr marL="0" indent="0">
              <a:buNone/>
            </a:pPr>
            <a:r>
              <a:rPr lang="en-US" dirty="0"/>
              <a:t>Priority: Normal (Monitor and possible improve offerings subtly).</a:t>
            </a:r>
          </a:p>
          <a:p>
            <a:pPr marL="0" indent="0">
              <a:buNone/>
            </a:pPr>
            <a:r>
              <a:rPr lang="en-US" dirty="0"/>
              <a:t>Suggested Actions: Explore new menu options to provide a more memorable dining experience.</a:t>
            </a:r>
          </a:p>
          <a:p>
            <a:pPr marL="0" indent="0">
              <a:buNone/>
            </a:pPr>
            <a:r>
              <a:rPr lang="en-US" dirty="0"/>
              <a:t>Generated First Reply: ‘Thank you for your feedback. We’re glad you found our prices reasonable and are constantly looking to enhance our menu offerings.’</a:t>
            </a:r>
          </a:p>
        </p:txBody>
      </p:sp>
    </p:spTree>
    <p:extLst>
      <p:ext uri="{BB962C8B-B14F-4D97-AF65-F5344CB8AC3E}">
        <p14:creationId xmlns:p14="http://schemas.microsoft.com/office/powerpoint/2010/main" val="11322139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CB0C857-0FAA-9993-2D22-9DD31BF5D6E1}"/>
            </a:ext>
          </a:extLst>
        </p:cNvPr>
        <p:cNvGrpSpPr/>
        <p:nvPr/>
      </p:nvGrpSpPr>
      <p:grpSpPr>
        <a:xfrm>
          <a:off x="0" y="0"/>
          <a:ext cx="0" cy="0"/>
          <a:chOff x="0" y="0"/>
          <a:chExt cx="0" cy="0"/>
        </a:xfrm>
      </p:grpSpPr>
      <p:sp useBgFill="1">
        <p:nvSpPr>
          <p:cNvPr id="60" name="Rectangle 59">
            <a:extLst>
              <a:ext uri="{FF2B5EF4-FFF2-40B4-BE49-F238E27FC236}">
                <a16:creationId xmlns:a16="http://schemas.microsoft.com/office/drawing/2014/main" id="{2C189B8A-2A39-F2F8-FFDB-22B68D939E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2FF0819-2993-49BD-A5DE-73FA2E45F797}"/>
              </a:ext>
            </a:extLst>
          </p:cNvPr>
          <p:cNvSpPr>
            <a:spLocks noGrp="1"/>
          </p:cNvSpPr>
          <p:nvPr>
            <p:ph type="title"/>
          </p:nvPr>
        </p:nvSpPr>
        <p:spPr>
          <a:xfrm>
            <a:off x="704088" y="914400"/>
            <a:ext cx="10798176" cy="1051914"/>
          </a:xfrm>
        </p:spPr>
        <p:txBody>
          <a:bodyPr>
            <a:normAutofit/>
          </a:bodyPr>
          <a:lstStyle/>
          <a:p>
            <a:r>
              <a:rPr lang="en-US" dirty="0"/>
              <a:t>Chain-of-thought prompting</a:t>
            </a:r>
          </a:p>
        </p:txBody>
      </p:sp>
      <p:cxnSp>
        <p:nvCxnSpPr>
          <p:cNvPr id="62" name="Straight Connector 61">
            <a:extLst>
              <a:ext uri="{FF2B5EF4-FFF2-40B4-BE49-F238E27FC236}">
                <a16:creationId xmlns:a16="http://schemas.microsoft.com/office/drawing/2014/main" id="{CCA02E90-D7FC-85A6-3C27-BF2DD46E85B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27" name="Content Placeholder 3">
            <a:extLst>
              <a:ext uri="{FF2B5EF4-FFF2-40B4-BE49-F238E27FC236}">
                <a16:creationId xmlns:a16="http://schemas.microsoft.com/office/drawing/2014/main" id="{9A30D0F6-0646-71AD-5643-BF342C729A98}"/>
              </a:ext>
            </a:extLst>
          </p:cNvPr>
          <p:cNvGraphicFramePr>
            <a:graphicFrameLocks noGrp="1"/>
          </p:cNvGraphicFramePr>
          <p:nvPr>
            <p:ph idx="1"/>
            <p:extLst>
              <p:ext uri="{D42A27DB-BD31-4B8C-83A1-F6EECF244321}">
                <p14:modId xmlns:p14="http://schemas.microsoft.com/office/powerpoint/2010/main" val="2982955873"/>
              </p:ext>
            </p:extLst>
          </p:nvPr>
        </p:nvGraphicFramePr>
        <p:xfrm>
          <a:off x="448056" y="1822706"/>
          <a:ext cx="11576304" cy="505510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Box 2">
            <a:extLst>
              <a:ext uri="{FF2B5EF4-FFF2-40B4-BE49-F238E27FC236}">
                <a16:creationId xmlns:a16="http://schemas.microsoft.com/office/drawing/2014/main" id="{4DACCADF-690E-4DC2-B120-A74648CD4A22}"/>
              </a:ext>
            </a:extLst>
          </p:cNvPr>
          <p:cNvSpPr txBox="1"/>
          <p:nvPr/>
        </p:nvSpPr>
        <p:spPr>
          <a:xfrm>
            <a:off x="448056" y="1801368"/>
            <a:ext cx="11576304" cy="2308324"/>
          </a:xfrm>
          <a:prstGeom prst="rect">
            <a:avLst/>
          </a:prstGeom>
          <a:noFill/>
        </p:spPr>
        <p:txBody>
          <a:bodyPr wrap="square" rtlCol="0">
            <a:spAutoFit/>
          </a:bodyPr>
          <a:lstStyle/>
          <a:p>
            <a:pPr marL="0" indent="0">
              <a:buNone/>
            </a:pPr>
            <a:r>
              <a:rPr lang="en-US" dirty="0">
                <a:solidFill>
                  <a:srgbClr val="FF0000"/>
                </a:solidFill>
              </a:rPr>
              <a:t>Initial Prompt</a:t>
            </a:r>
            <a:r>
              <a:rPr lang="en-US" dirty="0"/>
              <a:t>: Analyze the reviews again by following these steps:</a:t>
            </a:r>
          </a:p>
          <a:p>
            <a:pPr marL="0" indent="0">
              <a:buNone/>
            </a:pPr>
            <a:r>
              <a:rPr lang="en-US" dirty="0">
                <a:solidFill>
                  <a:srgbClr val="FF0000"/>
                </a:solidFill>
              </a:rPr>
              <a:t>Prompt 1</a:t>
            </a:r>
            <a:r>
              <a:rPr lang="en-US" dirty="0"/>
              <a:t> : Identify all positive and negative aspects mentioned.</a:t>
            </a:r>
          </a:p>
          <a:p>
            <a:pPr marL="0" indent="0">
              <a:buNone/>
            </a:pPr>
            <a:r>
              <a:rPr lang="en-US" dirty="0">
                <a:solidFill>
                  <a:srgbClr val="FF0000"/>
                </a:solidFill>
              </a:rPr>
              <a:t>Prompt 2</a:t>
            </a:r>
            <a:r>
              <a:rPr lang="en-US" dirty="0"/>
              <a:t>: Determine the overall sentiment  (positive or negative or neutral)</a:t>
            </a:r>
          </a:p>
          <a:p>
            <a:pPr marL="0" indent="0">
              <a:buNone/>
            </a:pPr>
            <a:r>
              <a:rPr lang="en-US" dirty="0">
                <a:solidFill>
                  <a:srgbClr val="FF0000"/>
                </a:solidFill>
              </a:rPr>
              <a:t>Prompt 3</a:t>
            </a:r>
            <a:r>
              <a:rPr lang="en-US" dirty="0"/>
              <a:t>: Tag aspects of the dining experience. Food Quality,  Service, Ambiance, Price and Overall Experience  as (Excellent, Poor, Average).</a:t>
            </a:r>
          </a:p>
          <a:p>
            <a:pPr marL="0" indent="0">
              <a:buNone/>
            </a:pPr>
            <a:r>
              <a:rPr lang="en-US" dirty="0">
                <a:solidFill>
                  <a:srgbClr val="FF0000"/>
                </a:solidFill>
              </a:rPr>
              <a:t>Prompt 4</a:t>
            </a:r>
            <a:r>
              <a:rPr lang="en-US" dirty="0"/>
              <a:t>: Determine Priority level – High, Normal, or Low, based on the urgency of the issues mentioned.</a:t>
            </a:r>
          </a:p>
          <a:p>
            <a:pPr marL="0" indent="0">
              <a:buNone/>
            </a:pPr>
            <a:r>
              <a:rPr lang="en-US" dirty="0">
                <a:solidFill>
                  <a:srgbClr val="FF0000"/>
                </a:solidFill>
              </a:rPr>
              <a:t>Prompt 5</a:t>
            </a:r>
            <a:r>
              <a:rPr lang="en-US" dirty="0"/>
              <a:t>: Suggest actions based on the negative aspects mentioned.</a:t>
            </a:r>
          </a:p>
          <a:p>
            <a:pPr marL="0" indent="0">
              <a:buNone/>
            </a:pPr>
            <a:r>
              <a:rPr lang="en-US" dirty="0">
                <a:solidFill>
                  <a:srgbClr val="FF0000"/>
                </a:solidFill>
              </a:rPr>
              <a:t>Prompt 6</a:t>
            </a:r>
            <a:r>
              <a:rPr lang="en-US" dirty="0"/>
              <a:t>: Draft a response that acknowledges the review and outlines proposed actions.</a:t>
            </a:r>
          </a:p>
        </p:txBody>
      </p:sp>
    </p:spTree>
    <p:extLst>
      <p:ext uri="{BB962C8B-B14F-4D97-AF65-F5344CB8AC3E}">
        <p14:creationId xmlns:p14="http://schemas.microsoft.com/office/powerpoint/2010/main" val="26666742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86CB10A-0116-2758-70C5-E1E5E47ED390}"/>
            </a:ext>
          </a:extLst>
        </p:cNvPr>
        <p:cNvGrpSpPr/>
        <p:nvPr/>
      </p:nvGrpSpPr>
      <p:grpSpPr>
        <a:xfrm>
          <a:off x="0" y="0"/>
          <a:ext cx="0" cy="0"/>
          <a:chOff x="0" y="0"/>
          <a:chExt cx="0" cy="0"/>
        </a:xfrm>
      </p:grpSpPr>
      <p:sp useBgFill="1">
        <p:nvSpPr>
          <p:cNvPr id="40" name="Rectangle 39">
            <a:extLst>
              <a:ext uri="{FF2B5EF4-FFF2-40B4-BE49-F238E27FC236}">
                <a16:creationId xmlns:a16="http://schemas.microsoft.com/office/drawing/2014/main" id="{F68B2C62-7648-4430-90D5-AE0F252AF1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8C5B06C-EECD-166A-757D-61B2B978C056}"/>
              </a:ext>
            </a:extLst>
          </p:cNvPr>
          <p:cNvSpPr>
            <a:spLocks noGrp="1"/>
          </p:cNvSpPr>
          <p:nvPr>
            <p:ph type="title"/>
          </p:nvPr>
        </p:nvSpPr>
        <p:spPr>
          <a:xfrm>
            <a:off x="700087" y="909638"/>
            <a:ext cx="10691813" cy="1155618"/>
          </a:xfrm>
        </p:spPr>
        <p:txBody>
          <a:bodyPr>
            <a:normAutofit/>
          </a:bodyPr>
          <a:lstStyle/>
          <a:p>
            <a:r>
              <a:rPr lang="en-US" dirty="0"/>
              <a:t>Prompt Engineering Techniques - More</a:t>
            </a:r>
          </a:p>
        </p:txBody>
      </p:sp>
      <p:cxnSp>
        <p:nvCxnSpPr>
          <p:cNvPr id="42" name="Straight Connector 41">
            <a:extLst>
              <a:ext uri="{FF2B5EF4-FFF2-40B4-BE49-F238E27FC236}">
                <a16:creationId xmlns:a16="http://schemas.microsoft.com/office/drawing/2014/main" id="{AAD0195E-7F27-4D06-9427-0C121D721A1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9D74C2FC-3228-4FC1-B97B-87AD35508D9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27" name="Content Placeholder 3">
            <a:extLst>
              <a:ext uri="{FF2B5EF4-FFF2-40B4-BE49-F238E27FC236}">
                <a16:creationId xmlns:a16="http://schemas.microsoft.com/office/drawing/2014/main" id="{530B114B-FA3F-79A4-7CEB-36E586FA42CD}"/>
              </a:ext>
            </a:extLst>
          </p:cNvPr>
          <p:cNvGraphicFramePr>
            <a:graphicFrameLocks noGrp="1"/>
          </p:cNvGraphicFramePr>
          <p:nvPr>
            <p:ph idx="1"/>
            <p:extLst>
              <p:ext uri="{D42A27DB-BD31-4B8C-83A1-F6EECF244321}">
                <p14:modId xmlns:p14="http://schemas.microsoft.com/office/powerpoint/2010/main" val="1913598000"/>
              </p:ext>
            </p:extLst>
          </p:nvPr>
        </p:nvGraphicFramePr>
        <p:xfrm>
          <a:off x="700088" y="2222500"/>
          <a:ext cx="10691812" cy="37401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487201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A42D148-5566-4C15-E1E3-D5DA1A035566}"/>
            </a:ext>
          </a:extLst>
        </p:cNvPr>
        <p:cNvGrpSpPr/>
        <p:nvPr/>
      </p:nvGrpSpPr>
      <p:grpSpPr>
        <a:xfrm>
          <a:off x="0" y="0"/>
          <a:ext cx="0" cy="0"/>
          <a:chOff x="0" y="0"/>
          <a:chExt cx="0" cy="0"/>
        </a:xfrm>
      </p:grpSpPr>
      <p:sp useBgFill="1">
        <p:nvSpPr>
          <p:cNvPr id="40" name="Rectangle 39">
            <a:extLst>
              <a:ext uri="{FF2B5EF4-FFF2-40B4-BE49-F238E27FC236}">
                <a16:creationId xmlns:a16="http://schemas.microsoft.com/office/drawing/2014/main" id="{ACD20A19-6E36-C64D-676D-8C052C9DC0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FC257E1-00F8-AE65-BFA8-24AA03A4B6C1}"/>
              </a:ext>
            </a:extLst>
          </p:cNvPr>
          <p:cNvSpPr>
            <a:spLocks noGrp="1"/>
          </p:cNvSpPr>
          <p:nvPr>
            <p:ph type="title"/>
          </p:nvPr>
        </p:nvSpPr>
        <p:spPr>
          <a:xfrm>
            <a:off x="700087" y="909638"/>
            <a:ext cx="10691813" cy="1155618"/>
          </a:xfrm>
        </p:spPr>
        <p:txBody>
          <a:bodyPr>
            <a:normAutofit/>
          </a:bodyPr>
          <a:lstStyle/>
          <a:p>
            <a:r>
              <a:rPr lang="en-US" dirty="0"/>
              <a:t>How Prompt works in LLM</a:t>
            </a:r>
          </a:p>
        </p:txBody>
      </p:sp>
      <p:cxnSp>
        <p:nvCxnSpPr>
          <p:cNvPr id="42" name="Straight Connector 41">
            <a:extLst>
              <a:ext uri="{FF2B5EF4-FFF2-40B4-BE49-F238E27FC236}">
                <a16:creationId xmlns:a16="http://schemas.microsoft.com/office/drawing/2014/main" id="{4B9BFC3D-4C6A-55D1-88CE-A607F7368D4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48066BD0-783E-046C-1306-DC1F8B5A303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27" name="Content Placeholder 3">
            <a:extLst>
              <a:ext uri="{FF2B5EF4-FFF2-40B4-BE49-F238E27FC236}">
                <a16:creationId xmlns:a16="http://schemas.microsoft.com/office/drawing/2014/main" id="{19B6A71A-FE44-AAC1-8023-CB8A00269B44}"/>
              </a:ext>
            </a:extLst>
          </p:cNvPr>
          <p:cNvGraphicFramePr>
            <a:graphicFrameLocks noGrp="1"/>
          </p:cNvGraphicFramePr>
          <p:nvPr>
            <p:ph idx="1"/>
            <p:extLst>
              <p:ext uri="{D42A27DB-BD31-4B8C-83A1-F6EECF244321}">
                <p14:modId xmlns:p14="http://schemas.microsoft.com/office/powerpoint/2010/main" val="2005077233"/>
              </p:ext>
            </p:extLst>
          </p:nvPr>
        </p:nvGraphicFramePr>
        <p:xfrm>
          <a:off x="700088" y="2222500"/>
          <a:ext cx="10691812" cy="37401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3" name="Diagram 2">
            <a:extLst>
              <a:ext uri="{FF2B5EF4-FFF2-40B4-BE49-F238E27FC236}">
                <a16:creationId xmlns:a16="http://schemas.microsoft.com/office/drawing/2014/main" id="{2B6ECAD4-E09D-3866-3D2B-0E75284C4D47}"/>
              </a:ext>
            </a:extLst>
          </p:cNvPr>
          <p:cNvGraphicFramePr/>
          <p:nvPr>
            <p:extLst>
              <p:ext uri="{D42A27DB-BD31-4B8C-83A1-F6EECF244321}">
                <p14:modId xmlns:p14="http://schemas.microsoft.com/office/powerpoint/2010/main" val="3944429924"/>
              </p:ext>
            </p:extLst>
          </p:nvPr>
        </p:nvGraphicFramePr>
        <p:xfrm>
          <a:off x="2032000" y="1709928"/>
          <a:ext cx="8128000" cy="4428405"/>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28187405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E9685A0-343E-11D0-FA88-D527A34408E0}"/>
            </a:ext>
          </a:extLst>
        </p:cNvPr>
        <p:cNvGrpSpPr/>
        <p:nvPr/>
      </p:nvGrpSpPr>
      <p:grpSpPr>
        <a:xfrm>
          <a:off x="0" y="0"/>
          <a:ext cx="0" cy="0"/>
          <a:chOff x="0" y="0"/>
          <a:chExt cx="0" cy="0"/>
        </a:xfrm>
      </p:grpSpPr>
      <p:sp useBgFill="1">
        <p:nvSpPr>
          <p:cNvPr id="40" name="Rectangle 39">
            <a:extLst>
              <a:ext uri="{FF2B5EF4-FFF2-40B4-BE49-F238E27FC236}">
                <a16:creationId xmlns:a16="http://schemas.microsoft.com/office/drawing/2014/main" id="{E2130933-DFE5-A5CA-3671-1BF56748DD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10D2ED6-2768-7F9E-6632-7EC8FAC5E8DB}"/>
              </a:ext>
            </a:extLst>
          </p:cNvPr>
          <p:cNvSpPr>
            <a:spLocks noGrp="1"/>
          </p:cNvSpPr>
          <p:nvPr>
            <p:ph type="title"/>
          </p:nvPr>
        </p:nvSpPr>
        <p:spPr>
          <a:xfrm>
            <a:off x="700087" y="909638"/>
            <a:ext cx="10691813" cy="1155618"/>
          </a:xfrm>
        </p:spPr>
        <p:txBody>
          <a:bodyPr>
            <a:normAutofit/>
          </a:bodyPr>
          <a:lstStyle/>
          <a:p>
            <a:r>
              <a:rPr lang="en-US" dirty="0"/>
              <a:t>How Prompt works in LLM –Example</a:t>
            </a:r>
          </a:p>
        </p:txBody>
      </p:sp>
      <p:cxnSp>
        <p:nvCxnSpPr>
          <p:cNvPr id="42" name="Straight Connector 41">
            <a:extLst>
              <a:ext uri="{FF2B5EF4-FFF2-40B4-BE49-F238E27FC236}">
                <a16:creationId xmlns:a16="http://schemas.microsoft.com/office/drawing/2014/main" id="{EA222440-1C8D-1572-7D13-9F98C67650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24BD7935-174E-97A5-B0F5-1F91C7C5538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27" name="Content Placeholder 3">
            <a:extLst>
              <a:ext uri="{FF2B5EF4-FFF2-40B4-BE49-F238E27FC236}">
                <a16:creationId xmlns:a16="http://schemas.microsoft.com/office/drawing/2014/main" id="{06442140-15B6-1D44-AE75-C5E3A2AAAAF6}"/>
              </a:ext>
            </a:extLst>
          </p:cNvPr>
          <p:cNvGraphicFramePr>
            <a:graphicFrameLocks noGrp="1"/>
          </p:cNvGraphicFramePr>
          <p:nvPr>
            <p:ph idx="1"/>
          </p:nvPr>
        </p:nvGraphicFramePr>
        <p:xfrm>
          <a:off x="700088" y="2222500"/>
          <a:ext cx="10691812" cy="37401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3" name="Diagram 2">
            <a:extLst>
              <a:ext uri="{FF2B5EF4-FFF2-40B4-BE49-F238E27FC236}">
                <a16:creationId xmlns:a16="http://schemas.microsoft.com/office/drawing/2014/main" id="{A52EC6D4-64B3-C358-05C9-C41C2ACA5C28}"/>
              </a:ext>
            </a:extLst>
          </p:cNvPr>
          <p:cNvGraphicFramePr/>
          <p:nvPr>
            <p:extLst>
              <p:ext uri="{D42A27DB-BD31-4B8C-83A1-F6EECF244321}">
                <p14:modId xmlns:p14="http://schemas.microsoft.com/office/powerpoint/2010/main" val="101154212"/>
              </p:ext>
            </p:extLst>
          </p:nvPr>
        </p:nvGraphicFramePr>
        <p:xfrm>
          <a:off x="2032000" y="1709928"/>
          <a:ext cx="8128000" cy="4428405"/>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22453397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A1A032-238C-97CF-7F79-E9571A6C470D}"/>
              </a:ext>
            </a:extLst>
          </p:cNvPr>
          <p:cNvSpPr>
            <a:spLocks noGrp="1"/>
          </p:cNvSpPr>
          <p:nvPr>
            <p:ph type="title"/>
          </p:nvPr>
        </p:nvSpPr>
        <p:spPr/>
        <p:txBody>
          <a:bodyPr/>
          <a:lstStyle/>
          <a:p>
            <a:r>
              <a:rPr lang="en-US" dirty="0"/>
              <a:t>Chat Interfaces</a:t>
            </a:r>
          </a:p>
        </p:txBody>
      </p:sp>
      <p:sp>
        <p:nvSpPr>
          <p:cNvPr id="3" name="Content Placeholder 2">
            <a:extLst>
              <a:ext uri="{FF2B5EF4-FFF2-40B4-BE49-F238E27FC236}">
                <a16:creationId xmlns:a16="http://schemas.microsoft.com/office/drawing/2014/main" id="{9F1B3FEA-1A51-FA0F-DEF9-251D40954BC2}"/>
              </a:ext>
            </a:extLst>
          </p:cNvPr>
          <p:cNvSpPr>
            <a:spLocks noGrp="1"/>
          </p:cNvSpPr>
          <p:nvPr>
            <p:ph idx="1"/>
          </p:nvPr>
        </p:nvSpPr>
        <p:spPr>
          <a:xfrm>
            <a:off x="452285" y="1671946"/>
            <a:ext cx="10939616" cy="4289942"/>
          </a:xfrm>
        </p:spPr>
        <p:txBody>
          <a:bodyPr/>
          <a:lstStyle/>
          <a:p>
            <a:endParaRPr lang="en-US" dirty="0"/>
          </a:p>
        </p:txBody>
      </p:sp>
      <p:pic>
        <p:nvPicPr>
          <p:cNvPr id="4" name="Picture 3">
            <a:extLst>
              <a:ext uri="{FF2B5EF4-FFF2-40B4-BE49-F238E27FC236}">
                <a16:creationId xmlns:a16="http://schemas.microsoft.com/office/drawing/2014/main" id="{4BE7B9BA-2C77-55C9-0DCE-B01CB2DBD898}"/>
              </a:ext>
            </a:extLst>
          </p:cNvPr>
          <p:cNvPicPr>
            <a:picLocks noChangeAspect="1"/>
          </p:cNvPicPr>
          <p:nvPr/>
        </p:nvPicPr>
        <p:blipFill>
          <a:blip r:embed="rId2"/>
          <a:stretch>
            <a:fillRect/>
          </a:stretch>
        </p:blipFill>
        <p:spPr>
          <a:xfrm>
            <a:off x="1667763" y="1671946"/>
            <a:ext cx="1429703" cy="1429703"/>
          </a:xfrm>
          <a:prstGeom prst="rect">
            <a:avLst/>
          </a:prstGeom>
        </p:spPr>
      </p:pic>
      <p:pic>
        <p:nvPicPr>
          <p:cNvPr id="5" name="Picture 4">
            <a:extLst>
              <a:ext uri="{FF2B5EF4-FFF2-40B4-BE49-F238E27FC236}">
                <a16:creationId xmlns:a16="http://schemas.microsoft.com/office/drawing/2014/main" id="{0CC669D6-5804-4494-4FB3-660ACD71E8AA}"/>
              </a:ext>
            </a:extLst>
          </p:cNvPr>
          <p:cNvPicPr>
            <a:picLocks noChangeAspect="1"/>
          </p:cNvPicPr>
          <p:nvPr/>
        </p:nvPicPr>
        <p:blipFill>
          <a:blip r:embed="rId3"/>
          <a:stretch>
            <a:fillRect/>
          </a:stretch>
        </p:blipFill>
        <p:spPr>
          <a:xfrm>
            <a:off x="4324929" y="1597819"/>
            <a:ext cx="1429704" cy="1429704"/>
          </a:xfrm>
          <a:prstGeom prst="rect">
            <a:avLst/>
          </a:prstGeom>
        </p:spPr>
      </p:pic>
      <p:pic>
        <p:nvPicPr>
          <p:cNvPr id="6" name="Picture 5">
            <a:extLst>
              <a:ext uri="{FF2B5EF4-FFF2-40B4-BE49-F238E27FC236}">
                <a16:creationId xmlns:a16="http://schemas.microsoft.com/office/drawing/2014/main" id="{C230A7C9-3705-2260-C6DD-76C998E13FB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p:blipFill>
        <p:spPr bwMode="auto">
          <a:xfrm>
            <a:off x="6973745" y="1839641"/>
            <a:ext cx="1080938" cy="1080938"/>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7">
            <a:extLst>
              <a:ext uri="{FF2B5EF4-FFF2-40B4-BE49-F238E27FC236}">
                <a16:creationId xmlns:a16="http://schemas.microsoft.com/office/drawing/2014/main" id="{721D82E3-ADA5-B08C-120F-D91FC80B18C8}"/>
              </a:ext>
            </a:extLst>
          </p:cNvPr>
          <p:cNvSpPr txBox="1"/>
          <p:nvPr/>
        </p:nvSpPr>
        <p:spPr>
          <a:xfrm>
            <a:off x="1850495" y="3096831"/>
            <a:ext cx="1064237" cy="369332"/>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dirty="0">
                <a:solidFill>
                  <a:schemeClr val="bg1">
                    <a:lumMod val="50000"/>
                  </a:schemeClr>
                </a:solidFill>
                <a:latin typeface="Aptos" panose="020B0004020202020204" pitchFamily="34" charset="0"/>
              </a:rPr>
              <a:t>ChatGPT</a:t>
            </a:r>
          </a:p>
        </p:txBody>
      </p:sp>
      <p:sp>
        <p:nvSpPr>
          <p:cNvPr id="8" name="TextBox 8">
            <a:extLst>
              <a:ext uri="{FF2B5EF4-FFF2-40B4-BE49-F238E27FC236}">
                <a16:creationId xmlns:a16="http://schemas.microsoft.com/office/drawing/2014/main" id="{6835F905-7141-2139-94A7-5B8B46963CEA}"/>
              </a:ext>
            </a:extLst>
          </p:cNvPr>
          <p:cNvSpPr txBox="1"/>
          <p:nvPr/>
        </p:nvSpPr>
        <p:spPr>
          <a:xfrm>
            <a:off x="4507662" y="3096831"/>
            <a:ext cx="1064237" cy="369332"/>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dirty="0">
                <a:solidFill>
                  <a:schemeClr val="bg1">
                    <a:lumMod val="50000"/>
                  </a:schemeClr>
                </a:solidFill>
                <a:latin typeface="Aptos" panose="020B0004020202020204" pitchFamily="34" charset="0"/>
              </a:rPr>
              <a:t>Claude</a:t>
            </a:r>
          </a:p>
        </p:txBody>
      </p:sp>
      <p:pic>
        <p:nvPicPr>
          <p:cNvPr id="9" name="Picture 8">
            <a:extLst>
              <a:ext uri="{FF2B5EF4-FFF2-40B4-BE49-F238E27FC236}">
                <a16:creationId xmlns:a16="http://schemas.microsoft.com/office/drawing/2014/main" id="{6E57FFF6-36A9-B51D-3410-A50CFA9B25F0}"/>
              </a:ext>
            </a:extLst>
          </p:cNvPr>
          <p:cNvPicPr>
            <a:picLocks noChangeAspect="1"/>
          </p:cNvPicPr>
          <p:nvPr/>
        </p:nvPicPr>
        <p:blipFill>
          <a:blip r:embed="rId5"/>
          <a:stretch>
            <a:fillRect/>
          </a:stretch>
        </p:blipFill>
        <p:spPr>
          <a:xfrm>
            <a:off x="9273795" y="1761577"/>
            <a:ext cx="1250442" cy="1250442"/>
          </a:xfrm>
          <a:prstGeom prst="rect">
            <a:avLst/>
          </a:prstGeom>
        </p:spPr>
      </p:pic>
      <p:sp>
        <p:nvSpPr>
          <p:cNvPr id="10" name="TextBox 11">
            <a:extLst>
              <a:ext uri="{FF2B5EF4-FFF2-40B4-BE49-F238E27FC236}">
                <a16:creationId xmlns:a16="http://schemas.microsoft.com/office/drawing/2014/main" id="{F41571AB-5052-B839-A8E9-FD5C51EDCBA5}"/>
              </a:ext>
            </a:extLst>
          </p:cNvPr>
          <p:cNvSpPr txBox="1"/>
          <p:nvPr/>
        </p:nvSpPr>
        <p:spPr>
          <a:xfrm>
            <a:off x="9273795" y="3096831"/>
            <a:ext cx="1250442" cy="369332"/>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dirty="0">
                <a:solidFill>
                  <a:schemeClr val="bg1">
                    <a:lumMod val="50000"/>
                  </a:schemeClr>
                </a:solidFill>
                <a:latin typeface="Aptos" panose="020B0004020202020204" pitchFamily="34" charset="0"/>
              </a:rPr>
              <a:t>perplexity</a:t>
            </a:r>
          </a:p>
        </p:txBody>
      </p:sp>
      <p:pic>
        <p:nvPicPr>
          <p:cNvPr id="11" name="Picture 10">
            <a:extLst>
              <a:ext uri="{FF2B5EF4-FFF2-40B4-BE49-F238E27FC236}">
                <a16:creationId xmlns:a16="http://schemas.microsoft.com/office/drawing/2014/main" id="{2D2649AE-E1C7-A36B-6122-3FE049B4B447}"/>
              </a:ext>
            </a:extLst>
          </p:cNvPr>
          <p:cNvPicPr>
            <a:picLocks noChangeAspect="1"/>
          </p:cNvPicPr>
          <p:nvPr/>
        </p:nvPicPr>
        <p:blipFill>
          <a:blip r:embed="rId6"/>
          <a:stretch>
            <a:fillRect/>
          </a:stretch>
        </p:blipFill>
        <p:spPr>
          <a:xfrm>
            <a:off x="3398958" y="3936064"/>
            <a:ext cx="952500" cy="952500"/>
          </a:xfrm>
          <a:prstGeom prst="rect">
            <a:avLst/>
          </a:prstGeom>
        </p:spPr>
      </p:pic>
      <p:sp>
        <p:nvSpPr>
          <p:cNvPr id="12" name="TextBox 14">
            <a:extLst>
              <a:ext uri="{FF2B5EF4-FFF2-40B4-BE49-F238E27FC236}">
                <a16:creationId xmlns:a16="http://schemas.microsoft.com/office/drawing/2014/main" id="{CC0F3A00-4D92-7A07-0227-F91E6E1EC582}"/>
              </a:ext>
            </a:extLst>
          </p:cNvPr>
          <p:cNvSpPr txBox="1"/>
          <p:nvPr/>
        </p:nvSpPr>
        <p:spPr>
          <a:xfrm>
            <a:off x="2914732" y="4888564"/>
            <a:ext cx="1986482" cy="369332"/>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dirty="0">
                <a:solidFill>
                  <a:schemeClr val="bg1">
                    <a:lumMod val="50000"/>
                  </a:schemeClr>
                </a:solidFill>
                <a:latin typeface="Aptos" panose="020B0004020202020204" pitchFamily="34" charset="0"/>
              </a:rPr>
              <a:t>Microsoft Copilot</a:t>
            </a:r>
          </a:p>
        </p:txBody>
      </p:sp>
      <p:pic>
        <p:nvPicPr>
          <p:cNvPr id="13" name="Picture 12">
            <a:extLst>
              <a:ext uri="{FF2B5EF4-FFF2-40B4-BE49-F238E27FC236}">
                <a16:creationId xmlns:a16="http://schemas.microsoft.com/office/drawing/2014/main" id="{11C2D855-E537-28F8-97F4-26E3E9EAE152}"/>
              </a:ext>
            </a:extLst>
          </p:cNvPr>
          <p:cNvPicPr>
            <a:picLocks noChangeAspect="1"/>
          </p:cNvPicPr>
          <p:nvPr/>
        </p:nvPicPr>
        <p:blipFill>
          <a:blip r:embed="rId7"/>
          <a:stretch>
            <a:fillRect/>
          </a:stretch>
        </p:blipFill>
        <p:spPr>
          <a:xfrm>
            <a:off x="5864653" y="3936064"/>
            <a:ext cx="952500" cy="952500"/>
          </a:xfrm>
          <a:prstGeom prst="rect">
            <a:avLst/>
          </a:prstGeom>
        </p:spPr>
      </p:pic>
      <p:sp>
        <p:nvSpPr>
          <p:cNvPr id="14" name="TextBox 17">
            <a:extLst>
              <a:ext uri="{FF2B5EF4-FFF2-40B4-BE49-F238E27FC236}">
                <a16:creationId xmlns:a16="http://schemas.microsoft.com/office/drawing/2014/main" id="{54F3449A-7188-1645-18C4-5CACCA020793}"/>
              </a:ext>
            </a:extLst>
          </p:cNvPr>
          <p:cNvSpPr txBox="1"/>
          <p:nvPr/>
        </p:nvSpPr>
        <p:spPr>
          <a:xfrm>
            <a:off x="5346535" y="4890850"/>
            <a:ext cx="1986482" cy="369332"/>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dirty="0">
                <a:solidFill>
                  <a:schemeClr val="bg1">
                    <a:lumMod val="50000"/>
                  </a:schemeClr>
                </a:solidFill>
                <a:latin typeface="Aptos" panose="020B0004020202020204" pitchFamily="34" charset="0"/>
              </a:rPr>
              <a:t>Grok AI</a:t>
            </a:r>
          </a:p>
        </p:txBody>
      </p:sp>
      <p:pic>
        <p:nvPicPr>
          <p:cNvPr id="15" name="Picture 14">
            <a:extLst>
              <a:ext uri="{FF2B5EF4-FFF2-40B4-BE49-F238E27FC236}">
                <a16:creationId xmlns:a16="http://schemas.microsoft.com/office/drawing/2014/main" id="{A81543D6-F03A-0ECF-4AA0-67B718A72425}"/>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330349" y="4035650"/>
            <a:ext cx="1023544" cy="753328"/>
          </a:xfrm>
          <a:prstGeom prst="rect">
            <a:avLst/>
          </a:prstGeom>
        </p:spPr>
      </p:pic>
      <p:sp>
        <p:nvSpPr>
          <p:cNvPr id="16" name="TextBox 20">
            <a:extLst>
              <a:ext uri="{FF2B5EF4-FFF2-40B4-BE49-F238E27FC236}">
                <a16:creationId xmlns:a16="http://schemas.microsoft.com/office/drawing/2014/main" id="{549C18A5-DD59-9570-A8B0-EDCF4A2198B4}"/>
              </a:ext>
            </a:extLst>
          </p:cNvPr>
          <p:cNvSpPr txBox="1"/>
          <p:nvPr/>
        </p:nvSpPr>
        <p:spPr>
          <a:xfrm>
            <a:off x="7848880" y="4890850"/>
            <a:ext cx="1986482" cy="369332"/>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dirty="0" err="1">
                <a:solidFill>
                  <a:schemeClr val="bg1">
                    <a:lumMod val="50000"/>
                  </a:schemeClr>
                </a:solidFill>
                <a:latin typeface="Aptos" panose="020B0004020202020204" pitchFamily="34" charset="0"/>
              </a:rPr>
              <a:t>DeepSeek</a:t>
            </a:r>
            <a:endParaRPr lang="en-US" dirty="0">
              <a:solidFill>
                <a:schemeClr val="bg1">
                  <a:lumMod val="50000"/>
                </a:schemeClr>
              </a:solidFill>
              <a:latin typeface="Aptos" panose="020B0004020202020204" pitchFamily="34" charset="0"/>
            </a:endParaRPr>
          </a:p>
        </p:txBody>
      </p:sp>
      <p:sp>
        <p:nvSpPr>
          <p:cNvPr id="17" name="TextBox 21">
            <a:extLst>
              <a:ext uri="{FF2B5EF4-FFF2-40B4-BE49-F238E27FC236}">
                <a16:creationId xmlns:a16="http://schemas.microsoft.com/office/drawing/2014/main" id="{8658CECA-DF05-C2B4-9A2E-936A5BBFB3D9}"/>
              </a:ext>
            </a:extLst>
          </p:cNvPr>
          <p:cNvSpPr txBox="1"/>
          <p:nvPr/>
        </p:nvSpPr>
        <p:spPr>
          <a:xfrm>
            <a:off x="6982095" y="3098135"/>
            <a:ext cx="1064237" cy="369332"/>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dirty="0">
                <a:solidFill>
                  <a:schemeClr val="bg1">
                    <a:lumMod val="50000"/>
                  </a:schemeClr>
                </a:solidFill>
                <a:latin typeface="Aptos" panose="020B0004020202020204" pitchFamily="34" charset="0"/>
              </a:rPr>
              <a:t>Gemini</a:t>
            </a:r>
          </a:p>
        </p:txBody>
      </p:sp>
    </p:spTree>
    <p:extLst>
      <p:ext uri="{BB962C8B-B14F-4D97-AF65-F5344CB8AC3E}">
        <p14:creationId xmlns:p14="http://schemas.microsoft.com/office/powerpoint/2010/main" val="41919067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DFB4773-B510-DC7F-A414-BD29BCF84779}"/>
            </a:ext>
          </a:extLst>
        </p:cNvPr>
        <p:cNvGrpSpPr/>
        <p:nvPr/>
      </p:nvGrpSpPr>
      <p:grpSpPr>
        <a:xfrm>
          <a:off x="0" y="0"/>
          <a:ext cx="0" cy="0"/>
          <a:chOff x="0" y="0"/>
          <a:chExt cx="0" cy="0"/>
        </a:xfrm>
      </p:grpSpPr>
      <p:cxnSp>
        <p:nvCxnSpPr>
          <p:cNvPr id="68" name="Straight Connector 67">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72" name="Rectangle 71">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4" name="Picture 63" descr="Close up of pin and stethoscope, pinned on doctor's appointment">
            <a:extLst>
              <a:ext uri="{FF2B5EF4-FFF2-40B4-BE49-F238E27FC236}">
                <a16:creationId xmlns:a16="http://schemas.microsoft.com/office/drawing/2014/main" id="{A57A641F-7499-A0F5-320B-EDBF020F667E}"/>
              </a:ext>
            </a:extLst>
          </p:cNvPr>
          <p:cNvPicPr>
            <a:picLocks noChangeAspect="1"/>
          </p:cNvPicPr>
          <p:nvPr/>
        </p:nvPicPr>
        <p:blipFill>
          <a:blip r:embed="rId2"/>
          <a:srcRect t="15730"/>
          <a:stretch/>
        </p:blipFill>
        <p:spPr>
          <a:xfrm>
            <a:off x="20" y="10"/>
            <a:ext cx="12191980" cy="6857990"/>
          </a:xfrm>
          <a:prstGeom prst="rect">
            <a:avLst/>
          </a:prstGeom>
        </p:spPr>
      </p:pic>
      <p:sp>
        <p:nvSpPr>
          <p:cNvPr id="74" name="Rectangle 73">
            <a:extLst>
              <a:ext uri="{FF2B5EF4-FFF2-40B4-BE49-F238E27FC236}">
                <a16:creationId xmlns:a16="http://schemas.microsoft.com/office/drawing/2014/main" id="{6BB6B482-ACCA-4938-8AEA-49D525C172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6905" y="46904"/>
            <a:ext cx="6865150" cy="6771342"/>
          </a:xfrm>
          <a:prstGeom prst="rect">
            <a:avLst/>
          </a:prstGeom>
          <a:gradFill>
            <a:gsLst>
              <a:gs pos="42000">
                <a:srgbClr val="000000">
                  <a:alpha val="18000"/>
                </a:srgbClr>
              </a:gs>
              <a:gs pos="0">
                <a:srgbClr val="000000">
                  <a:alpha val="0"/>
                </a:srgbClr>
              </a:gs>
              <a:gs pos="100000">
                <a:srgbClr val="000000">
                  <a:alpha val="39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BD655F7-BD1F-D6A7-33C1-B3A70D94E36F}"/>
              </a:ext>
            </a:extLst>
          </p:cNvPr>
          <p:cNvSpPr>
            <a:spLocks noGrp="1"/>
          </p:cNvSpPr>
          <p:nvPr>
            <p:ph type="title"/>
          </p:nvPr>
        </p:nvSpPr>
        <p:spPr>
          <a:xfrm>
            <a:off x="704088" y="2244909"/>
            <a:ext cx="4693473" cy="3954040"/>
          </a:xfrm>
        </p:spPr>
        <p:txBody>
          <a:bodyPr vert="horz" lIns="91440" tIns="45720" rIns="91440" bIns="45720" rtlCol="0" anchor="b">
            <a:normAutofit/>
          </a:bodyPr>
          <a:lstStyle/>
          <a:p>
            <a:r>
              <a:rPr lang="en-US" sz="5400">
                <a:solidFill>
                  <a:srgbClr val="FFFFFF"/>
                </a:solidFill>
              </a:rPr>
              <a:t>					QuiZ Time</a:t>
            </a:r>
          </a:p>
        </p:txBody>
      </p:sp>
      <p:cxnSp>
        <p:nvCxnSpPr>
          <p:cNvPr id="76" name="Straight Connector 75">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1447800"/>
            <a:ext cx="1638300" cy="0"/>
          </a:xfrm>
          <a:prstGeom prst="line">
            <a:avLst/>
          </a:prstGeom>
          <a:ln w="44450">
            <a:solidFill>
              <a:srgbClr val="FFFFFF"/>
            </a:solidFill>
          </a:ln>
          <a:effectLst>
            <a:outerShdw blurRad="50800" dist="38100" dir="2700000" algn="tl" rotWithShape="0">
              <a:prstClr val="black">
                <a:alpha val="13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7361035"/>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39F119B-69D6-7905-A854-872D61716087}"/>
            </a:ext>
          </a:extLst>
        </p:cNvPr>
        <p:cNvGrpSpPr/>
        <p:nvPr/>
      </p:nvGrpSpPr>
      <p:grpSpPr>
        <a:xfrm>
          <a:off x="0" y="0"/>
          <a:ext cx="0" cy="0"/>
          <a:chOff x="0" y="0"/>
          <a:chExt cx="0" cy="0"/>
        </a:xfrm>
      </p:grpSpPr>
      <p:sp useBgFill="1">
        <p:nvSpPr>
          <p:cNvPr id="60" name="Rectangle 59">
            <a:extLst>
              <a:ext uri="{FF2B5EF4-FFF2-40B4-BE49-F238E27FC236}">
                <a16:creationId xmlns:a16="http://schemas.microsoft.com/office/drawing/2014/main" id="{4F9F5765-40D3-80D4-B46B-0F74B8132A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4B21B13-9991-0EFF-AC25-81AF4CB4EC9C}"/>
              </a:ext>
            </a:extLst>
          </p:cNvPr>
          <p:cNvSpPr>
            <a:spLocks noGrp="1"/>
          </p:cNvSpPr>
          <p:nvPr>
            <p:ph type="title"/>
          </p:nvPr>
        </p:nvSpPr>
        <p:spPr>
          <a:xfrm>
            <a:off x="704088" y="914400"/>
            <a:ext cx="10798176" cy="1051914"/>
          </a:xfrm>
        </p:spPr>
        <p:txBody>
          <a:bodyPr>
            <a:normAutofit/>
          </a:bodyPr>
          <a:lstStyle/>
          <a:p>
            <a:r>
              <a:rPr lang="en-US" dirty="0"/>
              <a:t>What does LLM stands for?</a:t>
            </a:r>
          </a:p>
        </p:txBody>
      </p:sp>
      <p:cxnSp>
        <p:nvCxnSpPr>
          <p:cNvPr id="62" name="Straight Connector 61">
            <a:extLst>
              <a:ext uri="{FF2B5EF4-FFF2-40B4-BE49-F238E27FC236}">
                <a16:creationId xmlns:a16="http://schemas.microsoft.com/office/drawing/2014/main" id="{1D14ABF5-FE7C-2845-922C-7A703590B03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27" name="Content Placeholder 3">
            <a:extLst>
              <a:ext uri="{FF2B5EF4-FFF2-40B4-BE49-F238E27FC236}">
                <a16:creationId xmlns:a16="http://schemas.microsoft.com/office/drawing/2014/main" id="{BF525F3C-5F94-1ADB-42EA-6038462B1A1B}"/>
              </a:ext>
            </a:extLst>
          </p:cNvPr>
          <p:cNvGraphicFramePr>
            <a:graphicFrameLocks noGrp="1"/>
          </p:cNvGraphicFramePr>
          <p:nvPr>
            <p:ph idx="1"/>
          </p:nvPr>
        </p:nvGraphicFramePr>
        <p:xfrm>
          <a:off x="448056" y="1822706"/>
          <a:ext cx="11576304" cy="505510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Box 2">
            <a:extLst>
              <a:ext uri="{FF2B5EF4-FFF2-40B4-BE49-F238E27FC236}">
                <a16:creationId xmlns:a16="http://schemas.microsoft.com/office/drawing/2014/main" id="{5107E4F4-BC92-6D3D-A76C-37FF0019EB13}"/>
              </a:ext>
            </a:extLst>
          </p:cNvPr>
          <p:cNvSpPr txBox="1"/>
          <p:nvPr/>
        </p:nvSpPr>
        <p:spPr>
          <a:xfrm>
            <a:off x="448056" y="1801368"/>
            <a:ext cx="11576304" cy="1200329"/>
          </a:xfrm>
          <a:prstGeom prst="rect">
            <a:avLst/>
          </a:prstGeom>
          <a:noFill/>
        </p:spPr>
        <p:txBody>
          <a:bodyPr wrap="square" rtlCol="0">
            <a:spAutoFit/>
          </a:bodyPr>
          <a:lstStyle/>
          <a:p>
            <a:r>
              <a:rPr lang="en-US" dirty="0"/>
              <a:t>A) Logical learning machine</a:t>
            </a:r>
          </a:p>
          <a:p>
            <a:r>
              <a:rPr lang="en-US" dirty="0"/>
              <a:t>B) Long learning memory</a:t>
            </a:r>
          </a:p>
          <a:p>
            <a:r>
              <a:rPr lang="en-US" dirty="0"/>
              <a:t>C) Large Language model</a:t>
            </a:r>
          </a:p>
          <a:p>
            <a:r>
              <a:rPr lang="en-US" dirty="0"/>
              <a:t>D) Learning language model</a:t>
            </a:r>
          </a:p>
        </p:txBody>
      </p:sp>
    </p:spTree>
    <p:extLst>
      <p:ext uri="{BB962C8B-B14F-4D97-AF65-F5344CB8AC3E}">
        <p14:creationId xmlns:p14="http://schemas.microsoft.com/office/powerpoint/2010/main" val="27350196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B5F1BE9-1846-5905-312C-FCFC5AD6B25B}"/>
            </a:ext>
          </a:extLst>
        </p:cNvPr>
        <p:cNvGrpSpPr/>
        <p:nvPr/>
      </p:nvGrpSpPr>
      <p:grpSpPr>
        <a:xfrm>
          <a:off x="0" y="0"/>
          <a:ext cx="0" cy="0"/>
          <a:chOff x="0" y="0"/>
          <a:chExt cx="0" cy="0"/>
        </a:xfrm>
      </p:grpSpPr>
      <p:sp useBgFill="1">
        <p:nvSpPr>
          <p:cNvPr id="60" name="Rectangle 59">
            <a:extLst>
              <a:ext uri="{FF2B5EF4-FFF2-40B4-BE49-F238E27FC236}">
                <a16:creationId xmlns:a16="http://schemas.microsoft.com/office/drawing/2014/main" id="{ED96188E-91C6-97A1-A3AC-CBC06C4236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A970D51-C42E-9C55-5E99-7F89D97A0A31}"/>
              </a:ext>
            </a:extLst>
          </p:cNvPr>
          <p:cNvSpPr>
            <a:spLocks noGrp="1"/>
          </p:cNvSpPr>
          <p:nvPr>
            <p:ph type="title"/>
          </p:nvPr>
        </p:nvSpPr>
        <p:spPr>
          <a:xfrm>
            <a:off x="704088" y="914400"/>
            <a:ext cx="10798176" cy="1051914"/>
          </a:xfrm>
        </p:spPr>
        <p:txBody>
          <a:bodyPr>
            <a:normAutofit fontScale="90000"/>
          </a:bodyPr>
          <a:lstStyle/>
          <a:p>
            <a:r>
              <a:rPr lang="en-US" dirty="0"/>
              <a:t>Which of the following is not a common practices of LLMs?</a:t>
            </a:r>
          </a:p>
        </p:txBody>
      </p:sp>
      <p:cxnSp>
        <p:nvCxnSpPr>
          <p:cNvPr id="62" name="Straight Connector 61">
            <a:extLst>
              <a:ext uri="{FF2B5EF4-FFF2-40B4-BE49-F238E27FC236}">
                <a16:creationId xmlns:a16="http://schemas.microsoft.com/office/drawing/2014/main" id="{81242A38-8C55-3FED-F672-B810DDADF9E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27" name="Content Placeholder 3">
            <a:extLst>
              <a:ext uri="{FF2B5EF4-FFF2-40B4-BE49-F238E27FC236}">
                <a16:creationId xmlns:a16="http://schemas.microsoft.com/office/drawing/2014/main" id="{94FD93F4-9E9B-7B19-EE81-5E261ACC465D}"/>
              </a:ext>
            </a:extLst>
          </p:cNvPr>
          <p:cNvGraphicFramePr>
            <a:graphicFrameLocks noGrp="1"/>
          </p:cNvGraphicFramePr>
          <p:nvPr>
            <p:ph idx="1"/>
          </p:nvPr>
        </p:nvGraphicFramePr>
        <p:xfrm>
          <a:off x="448056" y="1822706"/>
          <a:ext cx="11576304" cy="505510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Box 2">
            <a:extLst>
              <a:ext uri="{FF2B5EF4-FFF2-40B4-BE49-F238E27FC236}">
                <a16:creationId xmlns:a16="http://schemas.microsoft.com/office/drawing/2014/main" id="{F45694DD-036E-1339-7DFE-5DB337AAF01D}"/>
              </a:ext>
            </a:extLst>
          </p:cNvPr>
          <p:cNvSpPr txBox="1"/>
          <p:nvPr/>
        </p:nvSpPr>
        <p:spPr>
          <a:xfrm>
            <a:off x="448056" y="2628317"/>
            <a:ext cx="11576304" cy="1200329"/>
          </a:xfrm>
          <a:prstGeom prst="rect">
            <a:avLst/>
          </a:prstGeom>
          <a:noFill/>
        </p:spPr>
        <p:txBody>
          <a:bodyPr wrap="square" rtlCol="0">
            <a:spAutoFit/>
          </a:bodyPr>
          <a:lstStyle/>
          <a:p>
            <a:r>
              <a:rPr lang="en-US" dirty="0"/>
              <a:t>A) Text Summarization</a:t>
            </a:r>
          </a:p>
          <a:p>
            <a:r>
              <a:rPr lang="en-US" dirty="0"/>
              <a:t>B) One Language to another language translation</a:t>
            </a:r>
          </a:p>
          <a:p>
            <a:r>
              <a:rPr lang="en-US" dirty="0"/>
              <a:t>C) Image recognition</a:t>
            </a:r>
          </a:p>
          <a:p>
            <a:r>
              <a:rPr lang="en-US" dirty="0"/>
              <a:t>D) Sentiment analysis</a:t>
            </a:r>
          </a:p>
        </p:txBody>
      </p:sp>
    </p:spTree>
    <p:extLst>
      <p:ext uri="{BB962C8B-B14F-4D97-AF65-F5344CB8AC3E}">
        <p14:creationId xmlns:p14="http://schemas.microsoft.com/office/powerpoint/2010/main" val="25531553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654247A-C1BF-4ACC-A4DB-C1371E538FB0}"/>
            </a:ext>
          </a:extLst>
        </p:cNvPr>
        <p:cNvGrpSpPr/>
        <p:nvPr/>
      </p:nvGrpSpPr>
      <p:grpSpPr>
        <a:xfrm>
          <a:off x="0" y="0"/>
          <a:ext cx="0" cy="0"/>
          <a:chOff x="0" y="0"/>
          <a:chExt cx="0" cy="0"/>
        </a:xfrm>
      </p:grpSpPr>
      <p:sp useBgFill="1">
        <p:nvSpPr>
          <p:cNvPr id="60" name="Rectangle 59">
            <a:extLst>
              <a:ext uri="{FF2B5EF4-FFF2-40B4-BE49-F238E27FC236}">
                <a16:creationId xmlns:a16="http://schemas.microsoft.com/office/drawing/2014/main" id="{1F952FA1-55E7-1939-81F3-3B7BDC408C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ECD9E3C-FD60-9F97-40C3-EBE6AD0FAAFE}"/>
              </a:ext>
            </a:extLst>
          </p:cNvPr>
          <p:cNvSpPr>
            <a:spLocks noGrp="1"/>
          </p:cNvSpPr>
          <p:nvPr>
            <p:ph type="title"/>
          </p:nvPr>
        </p:nvSpPr>
        <p:spPr>
          <a:xfrm>
            <a:off x="704088" y="914400"/>
            <a:ext cx="10798176" cy="1051914"/>
          </a:xfrm>
        </p:spPr>
        <p:txBody>
          <a:bodyPr>
            <a:normAutofit/>
          </a:bodyPr>
          <a:lstStyle/>
          <a:p>
            <a:r>
              <a:rPr lang="en-US" dirty="0"/>
              <a:t>In the context of AI, what is prompt</a:t>
            </a:r>
          </a:p>
        </p:txBody>
      </p:sp>
      <p:cxnSp>
        <p:nvCxnSpPr>
          <p:cNvPr id="62" name="Straight Connector 61">
            <a:extLst>
              <a:ext uri="{FF2B5EF4-FFF2-40B4-BE49-F238E27FC236}">
                <a16:creationId xmlns:a16="http://schemas.microsoft.com/office/drawing/2014/main" id="{7988A307-3264-AEF3-2676-CC5C87281B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27" name="Content Placeholder 3">
            <a:extLst>
              <a:ext uri="{FF2B5EF4-FFF2-40B4-BE49-F238E27FC236}">
                <a16:creationId xmlns:a16="http://schemas.microsoft.com/office/drawing/2014/main" id="{47615796-CFEA-4FBC-7261-40B19C94CE8C}"/>
              </a:ext>
            </a:extLst>
          </p:cNvPr>
          <p:cNvGraphicFramePr>
            <a:graphicFrameLocks noGrp="1"/>
          </p:cNvGraphicFramePr>
          <p:nvPr>
            <p:ph idx="1"/>
          </p:nvPr>
        </p:nvGraphicFramePr>
        <p:xfrm>
          <a:off x="448056" y="1822706"/>
          <a:ext cx="11576304" cy="505510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Box 2">
            <a:extLst>
              <a:ext uri="{FF2B5EF4-FFF2-40B4-BE49-F238E27FC236}">
                <a16:creationId xmlns:a16="http://schemas.microsoft.com/office/drawing/2014/main" id="{2DE0F815-8AF0-E400-5701-F3EB1D6F7EAC}"/>
              </a:ext>
            </a:extLst>
          </p:cNvPr>
          <p:cNvSpPr txBox="1"/>
          <p:nvPr/>
        </p:nvSpPr>
        <p:spPr>
          <a:xfrm>
            <a:off x="448056" y="2628317"/>
            <a:ext cx="11576304" cy="2308324"/>
          </a:xfrm>
          <a:prstGeom prst="rect">
            <a:avLst/>
          </a:prstGeom>
          <a:noFill/>
        </p:spPr>
        <p:txBody>
          <a:bodyPr wrap="square" rtlCol="0">
            <a:spAutoFit/>
          </a:bodyPr>
          <a:lstStyle/>
          <a:p>
            <a:r>
              <a:rPr lang="en-US" dirty="0"/>
              <a:t>A) A type of machine learning algorithm</a:t>
            </a:r>
          </a:p>
          <a:p>
            <a:endParaRPr lang="en-US" dirty="0"/>
          </a:p>
          <a:p>
            <a:r>
              <a:rPr lang="en-US" dirty="0"/>
              <a:t>B) A dataset used to train an AI Model</a:t>
            </a:r>
          </a:p>
          <a:p>
            <a:endParaRPr lang="en-US" dirty="0"/>
          </a:p>
          <a:p>
            <a:r>
              <a:rPr lang="en-US" dirty="0"/>
              <a:t>C) An instruction or question given to an AI model</a:t>
            </a:r>
          </a:p>
          <a:p>
            <a:endParaRPr lang="en-US" dirty="0"/>
          </a:p>
          <a:p>
            <a:r>
              <a:rPr lang="en-US" dirty="0"/>
              <a:t>D) A reward system for reinforcing desired behaviors of AI.</a:t>
            </a:r>
          </a:p>
          <a:p>
            <a:endParaRPr lang="en-US" dirty="0"/>
          </a:p>
        </p:txBody>
      </p:sp>
    </p:spTree>
    <p:extLst>
      <p:ext uri="{BB962C8B-B14F-4D97-AF65-F5344CB8AC3E}">
        <p14:creationId xmlns:p14="http://schemas.microsoft.com/office/powerpoint/2010/main" val="38872694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D73959E-2117-ED0C-55A8-ABAAC3E3E56E}"/>
            </a:ext>
          </a:extLst>
        </p:cNvPr>
        <p:cNvGrpSpPr/>
        <p:nvPr/>
      </p:nvGrpSpPr>
      <p:grpSpPr>
        <a:xfrm>
          <a:off x="0" y="0"/>
          <a:ext cx="0" cy="0"/>
          <a:chOff x="0" y="0"/>
          <a:chExt cx="0" cy="0"/>
        </a:xfrm>
      </p:grpSpPr>
      <p:sp useBgFill="1">
        <p:nvSpPr>
          <p:cNvPr id="60" name="Rectangle 59">
            <a:extLst>
              <a:ext uri="{FF2B5EF4-FFF2-40B4-BE49-F238E27FC236}">
                <a16:creationId xmlns:a16="http://schemas.microsoft.com/office/drawing/2014/main" id="{2BBAE702-BA7E-7736-9401-27F542BB5F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4E7704D-73D5-6280-D4FC-806E0C226B9E}"/>
              </a:ext>
            </a:extLst>
          </p:cNvPr>
          <p:cNvSpPr>
            <a:spLocks noGrp="1"/>
          </p:cNvSpPr>
          <p:nvPr>
            <p:ph type="title"/>
          </p:nvPr>
        </p:nvSpPr>
        <p:spPr>
          <a:xfrm>
            <a:off x="704088" y="914400"/>
            <a:ext cx="10798176" cy="1051914"/>
          </a:xfrm>
        </p:spPr>
        <p:txBody>
          <a:bodyPr>
            <a:normAutofit fontScale="90000"/>
          </a:bodyPr>
          <a:lstStyle/>
          <a:p>
            <a:r>
              <a:rPr lang="en-US" dirty="0"/>
              <a:t>Which of the following is a key component of effective prompt engineering?</a:t>
            </a:r>
          </a:p>
        </p:txBody>
      </p:sp>
      <p:cxnSp>
        <p:nvCxnSpPr>
          <p:cNvPr id="62" name="Straight Connector 61">
            <a:extLst>
              <a:ext uri="{FF2B5EF4-FFF2-40B4-BE49-F238E27FC236}">
                <a16:creationId xmlns:a16="http://schemas.microsoft.com/office/drawing/2014/main" id="{8942A543-C893-EE3B-D506-163965C4392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27" name="Content Placeholder 3">
            <a:extLst>
              <a:ext uri="{FF2B5EF4-FFF2-40B4-BE49-F238E27FC236}">
                <a16:creationId xmlns:a16="http://schemas.microsoft.com/office/drawing/2014/main" id="{08279140-E788-F2D6-87CF-164EFFF97A97}"/>
              </a:ext>
            </a:extLst>
          </p:cNvPr>
          <p:cNvGraphicFramePr>
            <a:graphicFrameLocks noGrp="1"/>
          </p:cNvGraphicFramePr>
          <p:nvPr>
            <p:ph idx="1"/>
          </p:nvPr>
        </p:nvGraphicFramePr>
        <p:xfrm>
          <a:off x="448056" y="1822706"/>
          <a:ext cx="11576304" cy="505510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Box 2">
            <a:extLst>
              <a:ext uri="{FF2B5EF4-FFF2-40B4-BE49-F238E27FC236}">
                <a16:creationId xmlns:a16="http://schemas.microsoft.com/office/drawing/2014/main" id="{396D1B66-C323-E793-8F07-C2BD0D14AE76}"/>
              </a:ext>
            </a:extLst>
          </p:cNvPr>
          <p:cNvSpPr txBox="1"/>
          <p:nvPr/>
        </p:nvSpPr>
        <p:spPr>
          <a:xfrm>
            <a:off x="448056" y="2628317"/>
            <a:ext cx="11576304" cy="2031325"/>
          </a:xfrm>
          <a:prstGeom prst="rect">
            <a:avLst/>
          </a:prstGeom>
          <a:noFill/>
        </p:spPr>
        <p:txBody>
          <a:bodyPr wrap="square" rtlCol="0">
            <a:spAutoFit/>
          </a:bodyPr>
          <a:lstStyle/>
          <a:p>
            <a:r>
              <a:rPr lang="en-US" dirty="0"/>
              <a:t>A) Using as many keywords as possible</a:t>
            </a:r>
          </a:p>
          <a:p>
            <a:endParaRPr lang="en-US" dirty="0"/>
          </a:p>
          <a:p>
            <a:r>
              <a:rPr lang="en-US" dirty="0"/>
              <a:t>B) Providing specific instructions and examples</a:t>
            </a:r>
          </a:p>
          <a:p>
            <a:endParaRPr lang="en-US" dirty="0"/>
          </a:p>
          <a:p>
            <a:r>
              <a:rPr lang="en-US" dirty="0"/>
              <a:t>C) Avoiding any context or background information</a:t>
            </a:r>
          </a:p>
          <a:p>
            <a:endParaRPr lang="en-US" dirty="0"/>
          </a:p>
          <a:p>
            <a:r>
              <a:rPr lang="en-US" dirty="0"/>
              <a:t>D) Using technical jargon to demonstrate expertise</a:t>
            </a:r>
          </a:p>
        </p:txBody>
      </p:sp>
    </p:spTree>
    <p:extLst>
      <p:ext uri="{BB962C8B-B14F-4D97-AF65-F5344CB8AC3E}">
        <p14:creationId xmlns:p14="http://schemas.microsoft.com/office/powerpoint/2010/main" val="7688956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911029C-FF05-1B7C-2725-9A7762A9F8B0}"/>
            </a:ext>
          </a:extLst>
        </p:cNvPr>
        <p:cNvGrpSpPr/>
        <p:nvPr/>
      </p:nvGrpSpPr>
      <p:grpSpPr>
        <a:xfrm>
          <a:off x="0" y="0"/>
          <a:ext cx="0" cy="0"/>
          <a:chOff x="0" y="0"/>
          <a:chExt cx="0" cy="0"/>
        </a:xfrm>
      </p:grpSpPr>
      <p:sp useBgFill="1">
        <p:nvSpPr>
          <p:cNvPr id="73" name="Rectangle 72">
            <a:extLst>
              <a:ext uri="{FF2B5EF4-FFF2-40B4-BE49-F238E27FC236}">
                <a16:creationId xmlns:a16="http://schemas.microsoft.com/office/drawing/2014/main" id="{E49D7415-2F11-44C2-B6AA-13A25B681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9FF78E5-E6E1-73FC-C69A-5F9EFCBEFD3E}"/>
              </a:ext>
            </a:extLst>
          </p:cNvPr>
          <p:cNvSpPr>
            <a:spLocks noGrp="1"/>
          </p:cNvSpPr>
          <p:nvPr>
            <p:ph type="title"/>
          </p:nvPr>
        </p:nvSpPr>
        <p:spPr>
          <a:xfrm>
            <a:off x="704088" y="914400"/>
            <a:ext cx="10780776" cy="1180210"/>
          </a:xfrm>
        </p:spPr>
        <p:txBody>
          <a:bodyPr>
            <a:normAutofit/>
          </a:bodyPr>
          <a:lstStyle/>
          <a:p>
            <a:r>
              <a:rPr lang="en-US" dirty="0"/>
              <a:t>					Q &amp; A/Feedback</a:t>
            </a:r>
          </a:p>
        </p:txBody>
      </p:sp>
      <p:cxnSp>
        <p:nvCxnSpPr>
          <p:cNvPr id="74" name="Straight Connector 73">
            <a:extLst>
              <a:ext uri="{FF2B5EF4-FFF2-40B4-BE49-F238E27FC236}">
                <a16:creationId xmlns:a16="http://schemas.microsoft.com/office/drawing/2014/main" id="{4E495065-8864-87FB-2BCC-254769963EA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4672" y="722376"/>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27" name="Content Placeholder 3">
            <a:extLst>
              <a:ext uri="{FF2B5EF4-FFF2-40B4-BE49-F238E27FC236}">
                <a16:creationId xmlns:a16="http://schemas.microsoft.com/office/drawing/2014/main" id="{40A1A6C1-1A35-6D47-0EB6-2A5FA2290019}"/>
              </a:ext>
            </a:extLst>
          </p:cNvPr>
          <p:cNvGraphicFramePr>
            <a:graphicFrameLocks noGrp="1"/>
          </p:cNvGraphicFramePr>
          <p:nvPr>
            <p:ph idx="1"/>
            <p:extLst>
              <p:ext uri="{D42A27DB-BD31-4B8C-83A1-F6EECF244321}">
                <p14:modId xmlns:p14="http://schemas.microsoft.com/office/powerpoint/2010/main" val="2533434910"/>
              </p:ext>
            </p:extLst>
          </p:nvPr>
        </p:nvGraphicFramePr>
        <p:xfrm>
          <a:off x="6664960" y="2346960"/>
          <a:ext cx="4819903" cy="37754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868345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2D94CC-E7B1-ED49-879F-26FC4BAD220A}"/>
              </a:ext>
            </a:extLst>
          </p:cNvPr>
          <p:cNvSpPr>
            <a:spLocks noGrp="1"/>
          </p:cNvSpPr>
          <p:nvPr>
            <p:ph type="title"/>
          </p:nvPr>
        </p:nvSpPr>
        <p:spPr/>
        <p:txBody>
          <a:bodyPr/>
          <a:lstStyle/>
          <a:p>
            <a:r>
              <a:rPr lang="en-US" dirty="0"/>
              <a:t>Voice Interfaces</a:t>
            </a:r>
          </a:p>
        </p:txBody>
      </p:sp>
      <p:sp>
        <p:nvSpPr>
          <p:cNvPr id="3" name="Content Placeholder 2">
            <a:extLst>
              <a:ext uri="{FF2B5EF4-FFF2-40B4-BE49-F238E27FC236}">
                <a16:creationId xmlns:a16="http://schemas.microsoft.com/office/drawing/2014/main" id="{487DBCFF-9FC4-22B7-210F-1C8EFB52FCB8}"/>
              </a:ext>
            </a:extLst>
          </p:cNvPr>
          <p:cNvSpPr>
            <a:spLocks noGrp="1"/>
          </p:cNvSpPr>
          <p:nvPr>
            <p:ph idx="1"/>
          </p:nvPr>
        </p:nvSpPr>
        <p:spPr/>
        <p:txBody>
          <a:bodyPr/>
          <a:lstStyle/>
          <a:p>
            <a:endParaRPr lang="en-US" dirty="0"/>
          </a:p>
        </p:txBody>
      </p:sp>
      <p:pic>
        <p:nvPicPr>
          <p:cNvPr id="4" name="Picture 3">
            <a:extLst>
              <a:ext uri="{FF2B5EF4-FFF2-40B4-BE49-F238E27FC236}">
                <a16:creationId xmlns:a16="http://schemas.microsoft.com/office/drawing/2014/main" id="{AD2925CC-3EC0-4130-AC31-F1DA3444D236}"/>
              </a:ext>
            </a:extLst>
          </p:cNvPr>
          <p:cNvPicPr>
            <a:picLocks noChangeAspect="1"/>
          </p:cNvPicPr>
          <p:nvPr/>
        </p:nvPicPr>
        <p:blipFill>
          <a:blip r:embed="rId2"/>
          <a:srcRect r="65867"/>
          <a:stretch/>
        </p:blipFill>
        <p:spPr>
          <a:xfrm>
            <a:off x="1445574" y="2592069"/>
            <a:ext cx="1161288" cy="1204950"/>
          </a:xfrm>
          <a:prstGeom prst="rect">
            <a:avLst/>
          </a:prstGeom>
        </p:spPr>
      </p:pic>
      <p:pic>
        <p:nvPicPr>
          <p:cNvPr id="5" name="Picture 4" descr="Siri - Apple">
            <a:extLst>
              <a:ext uri="{FF2B5EF4-FFF2-40B4-BE49-F238E27FC236}">
                <a16:creationId xmlns:a16="http://schemas.microsoft.com/office/drawing/2014/main" id="{B74550BA-E068-1EA8-AD96-7F7B7744312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50813" y="2592069"/>
            <a:ext cx="2295143" cy="120495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705DE554-749B-5CCB-C9AE-42F2C5A73022}"/>
              </a:ext>
            </a:extLst>
          </p:cNvPr>
          <p:cNvPicPr>
            <a:picLocks noChangeAspect="1"/>
          </p:cNvPicPr>
          <p:nvPr/>
        </p:nvPicPr>
        <p:blipFill>
          <a:blip r:embed="rId4">
            <a:extLst>
              <a:ext uri="{28A0092B-C50C-407E-A947-70E740481C1C}">
                <a14:useLocalDpi xmlns:a14="http://schemas.microsoft.com/office/drawing/2010/main" val="0"/>
              </a:ext>
            </a:extLst>
          </a:blip>
          <a:srcRect b="29156"/>
          <a:stretch/>
        </p:blipFill>
        <p:spPr>
          <a:xfrm>
            <a:off x="8568751" y="2444141"/>
            <a:ext cx="2459736" cy="1352878"/>
          </a:xfrm>
          <a:prstGeom prst="rect">
            <a:avLst/>
          </a:prstGeom>
        </p:spPr>
      </p:pic>
      <p:sp>
        <p:nvSpPr>
          <p:cNvPr id="7" name="TextBox 10">
            <a:extLst>
              <a:ext uri="{FF2B5EF4-FFF2-40B4-BE49-F238E27FC236}">
                <a16:creationId xmlns:a16="http://schemas.microsoft.com/office/drawing/2014/main" id="{26A23CDB-FC26-3D6F-B377-5D0AC923AD25}"/>
              </a:ext>
            </a:extLst>
          </p:cNvPr>
          <p:cNvSpPr txBox="1"/>
          <p:nvPr/>
        </p:nvSpPr>
        <p:spPr>
          <a:xfrm>
            <a:off x="1163512" y="4044526"/>
            <a:ext cx="1725411" cy="369332"/>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dirty="0">
                <a:solidFill>
                  <a:schemeClr val="bg1">
                    <a:lumMod val="50000"/>
                  </a:schemeClr>
                </a:solidFill>
                <a:latin typeface="Aptos" panose="020B0004020202020204" pitchFamily="34" charset="0"/>
              </a:rPr>
              <a:t>Amazon Alexa</a:t>
            </a:r>
          </a:p>
        </p:txBody>
      </p:sp>
      <p:sp>
        <p:nvSpPr>
          <p:cNvPr id="8" name="TextBox 11">
            <a:extLst>
              <a:ext uri="{FF2B5EF4-FFF2-40B4-BE49-F238E27FC236}">
                <a16:creationId xmlns:a16="http://schemas.microsoft.com/office/drawing/2014/main" id="{4E0506BE-3C5A-E4A1-760E-FBAD77145146}"/>
              </a:ext>
            </a:extLst>
          </p:cNvPr>
          <p:cNvSpPr txBox="1"/>
          <p:nvPr/>
        </p:nvSpPr>
        <p:spPr>
          <a:xfrm>
            <a:off x="4835678" y="4044526"/>
            <a:ext cx="1725411" cy="369332"/>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dirty="0">
                <a:solidFill>
                  <a:schemeClr val="bg1">
                    <a:lumMod val="50000"/>
                  </a:schemeClr>
                </a:solidFill>
                <a:latin typeface="Aptos" panose="020B0004020202020204" pitchFamily="34" charset="0"/>
              </a:rPr>
              <a:t>Apple Siri</a:t>
            </a:r>
          </a:p>
        </p:txBody>
      </p:sp>
      <p:sp>
        <p:nvSpPr>
          <p:cNvPr id="9" name="TextBox 12">
            <a:extLst>
              <a:ext uri="{FF2B5EF4-FFF2-40B4-BE49-F238E27FC236}">
                <a16:creationId xmlns:a16="http://schemas.microsoft.com/office/drawing/2014/main" id="{32535D4A-83A0-6C43-7779-E40734D4A18F}"/>
              </a:ext>
            </a:extLst>
          </p:cNvPr>
          <p:cNvSpPr txBox="1"/>
          <p:nvPr/>
        </p:nvSpPr>
        <p:spPr>
          <a:xfrm>
            <a:off x="8824297" y="4044526"/>
            <a:ext cx="1948643" cy="369332"/>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dirty="0">
                <a:solidFill>
                  <a:schemeClr val="bg1">
                    <a:lumMod val="50000"/>
                  </a:schemeClr>
                </a:solidFill>
                <a:latin typeface="Aptos" panose="020B0004020202020204" pitchFamily="34" charset="0"/>
              </a:rPr>
              <a:t>Google Assistant</a:t>
            </a:r>
          </a:p>
        </p:txBody>
      </p:sp>
    </p:spTree>
    <p:extLst>
      <p:ext uri="{BB962C8B-B14F-4D97-AF65-F5344CB8AC3E}">
        <p14:creationId xmlns:p14="http://schemas.microsoft.com/office/powerpoint/2010/main" val="16735798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F68B2C62-7648-4430-90D5-AE0F252AF1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C7CF49A-1D73-4A62-B85B-A4F6C605D55D}"/>
              </a:ext>
            </a:extLst>
          </p:cNvPr>
          <p:cNvSpPr>
            <a:spLocks noGrp="1"/>
          </p:cNvSpPr>
          <p:nvPr>
            <p:ph type="title"/>
          </p:nvPr>
        </p:nvSpPr>
        <p:spPr>
          <a:xfrm>
            <a:off x="700087" y="909638"/>
            <a:ext cx="10691813" cy="1155618"/>
          </a:xfrm>
        </p:spPr>
        <p:txBody>
          <a:bodyPr>
            <a:normAutofit/>
          </a:bodyPr>
          <a:lstStyle/>
          <a:p>
            <a:r>
              <a:rPr lang="en-US"/>
              <a:t>PERFECT Prompt Formula</a:t>
            </a:r>
          </a:p>
        </p:txBody>
      </p:sp>
      <p:cxnSp>
        <p:nvCxnSpPr>
          <p:cNvPr id="41" name="Straight Connector 40">
            <a:extLst>
              <a:ext uri="{FF2B5EF4-FFF2-40B4-BE49-F238E27FC236}">
                <a16:creationId xmlns:a16="http://schemas.microsoft.com/office/drawing/2014/main" id="{AAD0195E-7F27-4D06-9427-0C121D721A1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9D74C2FC-3228-4FC1-B97B-87AD35508D9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9" name="Content Placeholder 8">
            <a:extLst>
              <a:ext uri="{FF2B5EF4-FFF2-40B4-BE49-F238E27FC236}">
                <a16:creationId xmlns:a16="http://schemas.microsoft.com/office/drawing/2014/main" id="{2528E35B-1654-4E2D-6F35-41D0B26DEED3}"/>
              </a:ext>
            </a:extLst>
          </p:cNvPr>
          <p:cNvGraphicFramePr>
            <a:graphicFrameLocks noGrp="1"/>
          </p:cNvGraphicFramePr>
          <p:nvPr>
            <p:ph idx="1"/>
            <p:extLst>
              <p:ext uri="{D42A27DB-BD31-4B8C-83A1-F6EECF244321}">
                <p14:modId xmlns:p14="http://schemas.microsoft.com/office/powerpoint/2010/main" val="2201279805"/>
              </p:ext>
            </p:extLst>
          </p:nvPr>
        </p:nvGraphicFramePr>
        <p:xfrm>
          <a:off x="700088" y="2222500"/>
          <a:ext cx="10691812" cy="37401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702499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2D9341B-9010-726F-40B9-945CE495109F}"/>
              </a:ext>
            </a:extLst>
          </p:cNvPr>
          <p:cNvPicPr>
            <a:picLocks noChangeAspect="1"/>
          </p:cNvPicPr>
          <p:nvPr/>
        </p:nvPicPr>
        <p:blipFill>
          <a:blip r:embed="rId2"/>
          <a:stretch>
            <a:fillRect/>
          </a:stretch>
        </p:blipFill>
        <p:spPr>
          <a:xfrm>
            <a:off x="0" y="130743"/>
            <a:ext cx="12192000" cy="6596514"/>
          </a:xfrm>
          <a:prstGeom prst="rect">
            <a:avLst/>
          </a:prstGeom>
        </p:spPr>
      </p:pic>
    </p:spTree>
    <p:extLst>
      <p:ext uri="{BB962C8B-B14F-4D97-AF65-F5344CB8AC3E}">
        <p14:creationId xmlns:p14="http://schemas.microsoft.com/office/powerpoint/2010/main" val="10021947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EBC38AD-C019-DACF-B51A-FE1C6F935F60}"/>
            </a:ext>
          </a:extLst>
        </p:cNvPr>
        <p:cNvGrpSpPr/>
        <p:nvPr/>
      </p:nvGrpSpPr>
      <p:grpSpPr>
        <a:xfrm>
          <a:off x="0" y="0"/>
          <a:ext cx="0" cy="0"/>
          <a:chOff x="0" y="0"/>
          <a:chExt cx="0" cy="0"/>
        </a:xfrm>
      </p:grpSpPr>
      <p:sp useBgFill="1">
        <p:nvSpPr>
          <p:cNvPr id="40" name="Rectangle 39">
            <a:extLst>
              <a:ext uri="{FF2B5EF4-FFF2-40B4-BE49-F238E27FC236}">
                <a16:creationId xmlns:a16="http://schemas.microsoft.com/office/drawing/2014/main" id="{F68B2C62-7648-4430-90D5-AE0F252AF1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A931989-CC98-5997-D3C7-D5F367CAC646}"/>
              </a:ext>
            </a:extLst>
          </p:cNvPr>
          <p:cNvSpPr>
            <a:spLocks noGrp="1"/>
          </p:cNvSpPr>
          <p:nvPr>
            <p:ph type="title"/>
          </p:nvPr>
        </p:nvSpPr>
        <p:spPr>
          <a:xfrm>
            <a:off x="700087" y="909638"/>
            <a:ext cx="10691813" cy="1155618"/>
          </a:xfrm>
        </p:spPr>
        <p:txBody>
          <a:bodyPr>
            <a:normAutofit/>
          </a:bodyPr>
          <a:lstStyle/>
          <a:p>
            <a:r>
              <a:rPr lang="en-US" dirty="0"/>
              <a:t>Prompt Engineering Techniques</a:t>
            </a:r>
          </a:p>
        </p:txBody>
      </p:sp>
      <p:cxnSp>
        <p:nvCxnSpPr>
          <p:cNvPr id="42" name="Straight Connector 41">
            <a:extLst>
              <a:ext uri="{FF2B5EF4-FFF2-40B4-BE49-F238E27FC236}">
                <a16:creationId xmlns:a16="http://schemas.microsoft.com/office/drawing/2014/main" id="{AAD0195E-7F27-4D06-9427-0C121D721A1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9D74C2FC-3228-4FC1-B97B-87AD35508D9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27" name="Content Placeholder 3">
            <a:extLst>
              <a:ext uri="{FF2B5EF4-FFF2-40B4-BE49-F238E27FC236}">
                <a16:creationId xmlns:a16="http://schemas.microsoft.com/office/drawing/2014/main" id="{B48217B1-56D4-D045-63EE-7D154073B431}"/>
              </a:ext>
            </a:extLst>
          </p:cNvPr>
          <p:cNvGraphicFramePr>
            <a:graphicFrameLocks noGrp="1"/>
          </p:cNvGraphicFramePr>
          <p:nvPr>
            <p:ph idx="1"/>
            <p:extLst>
              <p:ext uri="{D42A27DB-BD31-4B8C-83A1-F6EECF244321}">
                <p14:modId xmlns:p14="http://schemas.microsoft.com/office/powerpoint/2010/main" val="246840390"/>
              </p:ext>
            </p:extLst>
          </p:nvPr>
        </p:nvGraphicFramePr>
        <p:xfrm>
          <a:off x="700088" y="2222500"/>
          <a:ext cx="10691812" cy="37401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646873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4AB6691-E579-D545-42CF-5170C1127399}"/>
            </a:ext>
          </a:extLst>
        </p:cNvPr>
        <p:cNvGrpSpPr/>
        <p:nvPr/>
      </p:nvGrpSpPr>
      <p:grpSpPr>
        <a:xfrm>
          <a:off x="0" y="0"/>
          <a:ext cx="0" cy="0"/>
          <a:chOff x="0" y="0"/>
          <a:chExt cx="0" cy="0"/>
        </a:xfrm>
      </p:grpSpPr>
      <p:sp useBgFill="1">
        <p:nvSpPr>
          <p:cNvPr id="60" name="Rectangle 59">
            <a:extLst>
              <a:ext uri="{FF2B5EF4-FFF2-40B4-BE49-F238E27FC236}">
                <a16:creationId xmlns:a16="http://schemas.microsoft.com/office/drawing/2014/main" id="{F68B2C62-7648-4430-90D5-AE0F252AF1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01D8C9D-D106-9F3D-E82C-BB02C3B708F6}"/>
              </a:ext>
            </a:extLst>
          </p:cNvPr>
          <p:cNvSpPr>
            <a:spLocks noGrp="1"/>
          </p:cNvSpPr>
          <p:nvPr>
            <p:ph type="title"/>
          </p:nvPr>
        </p:nvSpPr>
        <p:spPr>
          <a:xfrm>
            <a:off x="704088" y="914400"/>
            <a:ext cx="10798176" cy="1051914"/>
          </a:xfrm>
        </p:spPr>
        <p:txBody>
          <a:bodyPr>
            <a:normAutofit/>
          </a:bodyPr>
          <a:lstStyle/>
          <a:p>
            <a:r>
              <a:rPr lang="en-US"/>
              <a:t>Prompt Engineering Types</a:t>
            </a:r>
          </a:p>
        </p:txBody>
      </p:sp>
      <p:cxnSp>
        <p:nvCxnSpPr>
          <p:cNvPr id="62" name="Straight Connector 61">
            <a:extLst>
              <a:ext uri="{FF2B5EF4-FFF2-40B4-BE49-F238E27FC236}">
                <a16:creationId xmlns:a16="http://schemas.microsoft.com/office/drawing/2014/main" id="{9BB96FAB-CCBF-4D1E-9D0D-B038ACC29BD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27" name="Content Placeholder 3">
            <a:extLst>
              <a:ext uri="{FF2B5EF4-FFF2-40B4-BE49-F238E27FC236}">
                <a16:creationId xmlns:a16="http://schemas.microsoft.com/office/drawing/2014/main" id="{470027C7-1259-B211-2F6F-C8B7B2426696}"/>
              </a:ext>
            </a:extLst>
          </p:cNvPr>
          <p:cNvGraphicFramePr>
            <a:graphicFrameLocks noGrp="1"/>
          </p:cNvGraphicFramePr>
          <p:nvPr>
            <p:ph idx="1"/>
            <p:extLst>
              <p:ext uri="{D42A27DB-BD31-4B8C-83A1-F6EECF244321}">
                <p14:modId xmlns:p14="http://schemas.microsoft.com/office/powerpoint/2010/main" val="941838243"/>
              </p:ext>
            </p:extLst>
          </p:nvPr>
        </p:nvGraphicFramePr>
        <p:xfrm>
          <a:off x="800100" y="2276474"/>
          <a:ext cx="10629900" cy="38576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892292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C3E7A41-72EE-76ED-6D99-43C4AD69C56A}"/>
            </a:ext>
          </a:extLst>
        </p:cNvPr>
        <p:cNvGrpSpPr/>
        <p:nvPr/>
      </p:nvGrpSpPr>
      <p:grpSpPr>
        <a:xfrm>
          <a:off x="0" y="0"/>
          <a:ext cx="0" cy="0"/>
          <a:chOff x="0" y="0"/>
          <a:chExt cx="0" cy="0"/>
        </a:xfrm>
      </p:grpSpPr>
      <p:cxnSp>
        <p:nvCxnSpPr>
          <p:cNvPr id="41" name="Straight Connector 40">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45" name="Rectangle 44">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7" name="Picture 36" descr="Time compass on hand">
            <a:extLst>
              <a:ext uri="{FF2B5EF4-FFF2-40B4-BE49-F238E27FC236}">
                <a16:creationId xmlns:a16="http://schemas.microsoft.com/office/drawing/2014/main" id="{1260B573-89CE-06D1-1FBB-3C7462E3473D}"/>
              </a:ext>
            </a:extLst>
          </p:cNvPr>
          <p:cNvPicPr>
            <a:picLocks noChangeAspect="1"/>
          </p:cNvPicPr>
          <p:nvPr/>
        </p:nvPicPr>
        <p:blipFill>
          <a:blip r:embed="rId2"/>
          <a:srcRect t="15413"/>
          <a:stretch/>
        </p:blipFill>
        <p:spPr>
          <a:xfrm>
            <a:off x="20" y="10"/>
            <a:ext cx="12191980" cy="6857990"/>
          </a:xfrm>
          <a:prstGeom prst="rect">
            <a:avLst/>
          </a:prstGeom>
        </p:spPr>
      </p:pic>
      <p:sp>
        <p:nvSpPr>
          <p:cNvPr id="47" name="Rectangle 46">
            <a:extLst>
              <a:ext uri="{FF2B5EF4-FFF2-40B4-BE49-F238E27FC236}">
                <a16:creationId xmlns:a16="http://schemas.microsoft.com/office/drawing/2014/main" id="{6BB6B482-ACCA-4938-8AEA-49D525C172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6905" y="46904"/>
            <a:ext cx="6865150" cy="6771342"/>
          </a:xfrm>
          <a:prstGeom prst="rect">
            <a:avLst/>
          </a:prstGeom>
          <a:gradFill>
            <a:gsLst>
              <a:gs pos="42000">
                <a:srgbClr val="000000">
                  <a:alpha val="18000"/>
                </a:srgbClr>
              </a:gs>
              <a:gs pos="0">
                <a:srgbClr val="000000">
                  <a:alpha val="0"/>
                </a:srgbClr>
              </a:gs>
              <a:gs pos="100000">
                <a:srgbClr val="000000">
                  <a:alpha val="39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5C67EBF-B9F9-9860-81A6-0936D2B2CAC3}"/>
              </a:ext>
            </a:extLst>
          </p:cNvPr>
          <p:cNvSpPr>
            <a:spLocks noGrp="1"/>
          </p:cNvSpPr>
          <p:nvPr>
            <p:ph type="title"/>
          </p:nvPr>
        </p:nvSpPr>
        <p:spPr>
          <a:xfrm>
            <a:off x="704088" y="871759"/>
            <a:ext cx="5067300" cy="3497042"/>
          </a:xfrm>
        </p:spPr>
        <p:txBody>
          <a:bodyPr vert="horz" lIns="91440" tIns="45720" rIns="91440" bIns="45720" rtlCol="0" anchor="t">
            <a:normAutofit/>
          </a:bodyPr>
          <a:lstStyle/>
          <a:p>
            <a:r>
              <a:rPr lang="en-US" sz="5400">
                <a:solidFill>
                  <a:srgbClr val="FFFFFF"/>
                </a:solidFill>
              </a:rPr>
              <a:t>Use case time</a:t>
            </a:r>
          </a:p>
        </p:txBody>
      </p:sp>
      <p:cxnSp>
        <p:nvCxnSpPr>
          <p:cNvPr id="49" name="Straight Connector 48">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638300" cy="0"/>
          </a:xfrm>
          <a:prstGeom prst="line">
            <a:avLst/>
          </a:prstGeom>
          <a:ln w="44450">
            <a:solidFill>
              <a:srgbClr val="FFFFFF"/>
            </a:solidFill>
          </a:ln>
          <a:effectLst>
            <a:outerShdw blurRad="50800" dist="38100" dir="2700000" algn="tl" rotWithShape="0">
              <a:prstClr val="black">
                <a:alpha val="13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40607794"/>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198980D-D578-1646-886D-02BB17EB4090}"/>
            </a:ext>
          </a:extLst>
        </p:cNvPr>
        <p:cNvGrpSpPr/>
        <p:nvPr/>
      </p:nvGrpSpPr>
      <p:grpSpPr>
        <a:xfrm>
          <a:off x="0" y="0"/>
          <a:ext cx="0" cy="0"/>
          <a:chOff x="0" y="0"/>
          <a:chExt cx="0" cy="0"/>
        </a:xfrm>
      </p:grpSpPr>
      <p:cxnSp>
        <p:nvCxnSpPr>
          <p:cNvPr id="67" name="Straight Connector 66">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71" name="Rectangle 70">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5A71FE7-C5E0-BB26-9397-50A28D6963DF}"/>
              </a:ext>
            </a:extLst>
          </p:cNvPr>
          <p:cNvSpPr>
            <a:spLocks noGrp="1"/>
          </p:cNvSpPr>
          <p:nvPr>
            <p:ph type="title"/>
          </p:nvPr>
        </p:nvSpPr>
        <p:spPr>
          <a:xfrm>
            <a:off x="685800" y="899024"/>
            <a:ext cx="3076032" cy="3914947"/>
          </a:xfrm>
        </p:spPr>
        <p:txBody>
          <a:bodyPr vert="horz" lIns="91440" tIns="45720" rIns="91440" bIns="45720" rtlCol="0" anchor="t">
            <a:normAutofit/>
          </a:bodyPr>
          <a:lstStyle/>
          <a:p>
            <a:r>
              <a:rPr lang="en-US" dirty="0"/>
              <a:t>Customer reviews</a:t>
            </a:r>
          </a:p>
        </p:txBody>
      </p:sp>
      <p:cxnSp>
        <p:nvCxnSpPr>
          <p:cNvPr id="73" name="Straight Connector 72">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3716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pic>
        <p:nvPicPr>
          <p:cNvPr id="5" name="Content Placeholder 4">
            <a:extLst>
              <a:ext uri="{FF2B5EF4-FFF2-40B4-BE49-F238E27FC236}">
                <a16:creationId xmlns:a16="http://schemas.microsoft.com/office/drawing/2014/main" id="{09689C5E-DFEC-D93B-E501-2C84297A0D1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38597" y="899024"/>
            <a:ext cx="8434481" cy="5235076"/>
          </a:xfrm>
          <a:prstGeom prst="rect">
            <a:avLst/>
          </a:prstGeom>
        </p:spPr>
      </p:pic>
    </p:spTree>
    <p:extLst>
      <p:ext uri="{BB962C8B-B14F-4D97-AF65-F5344CB8AC3E}">
        <p14:creationId xmlns:p14="http://schemas.microsoft.com/office/powerpoint/2010/main" val="3373997964"/>
      </p:ext>
    </p:extLst>
  </p:cSld>
  <p:clrMapOvr>
    <a:masterClrMapping/>
  </p:clrMapOvr>
</p:sld>
</file>

<file path=ppt/theme/theme1.xml><?xml version="1.0" encoding="utf-8"?>
<a:theme xmlns:a="http://schemas.openxmlformats.org/drawingml/2006/main" name="ChronicleVTI">
  <a:themeElements>
    <a:clrScheme name="Chronicle">
      <a:dk1>
        <a:srgbClr val="000000"/>
      </a:dk1>
      <a:lt1>
        <a:srgbClr val="FFFFFF"/>
      </a:lt1>
      <a:dk2>
        <a:srgbClr val="1C1C32"/>
      </a:dk2>
      <a:lt2>
        <a:srgbClr val="F8F4F1"/>
      </a:lt2>
      <a:accent1>
        <a:srgbClr val="734B67"/>
      </a:accent1>
      <a:accent2>
        <a:srgbClr val="959EBB"/>
      </a:accent2>
      <a:accent3>
        <a:srgbClr val="596781"/>
      </a:accent3>
      <a:accent4>
        <a:srgbClr val="7F6E8C"/>
      </a:accent4>
      <a:accent5>
        <a:srgbClr val="DB9A8F"/>
      </a:accent5>
      <a:accent6>
        <a:srgbClr val="C29AB1"/>
      </a:accent6>
      <a:hlink>
        <a:srgbClr val="778BA2"/>
      </a:hlink>
      <a:folHlink>
        <a:srgbClr val="A27C99"/>
      </a:folHlink>
    </a:clrScheme>
    <a:fontScheme name="Univers Calisto">
      <a:majorFont>
        <a:latin typeface="Univers Condensed"/>
        <a:ea typeface=""/>
        <a:cs typeface=""/>
      </a:majorFont>
      <a:minorFont>
        <a:latin typeface="Calisto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ChronicleVTI" id="{508E4D90-5116-4BF0-876B-3F422DD1F65F}" vid="{AA21DC3D-92A8-43A4-8358-ED428371CD5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310</TotalTime>
  <Words>1522</Words>
  <Application>Microsoft Office PowerPoint</Application>
  <PresentationFormat>Widescreen</PresentationFormat>
  <Paragraphs>154</Paragraphs>
  <Slides>25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Aptos</vt:lpstr>
      <vt:lpstr>Arial</vt:lpstr>
      <vt:lpstr>Calibri</vt:lpstr>
      <vt:lpstr>Calisto MT</vt:lpstr>
      <vt:lpstr>Univers Condensed</vt:lpstr>
      <vt:lpstr>ChronicleVTI</vt:lpstr>
      <vt:lpstr>Prompt Engineering (Talking to LLM)      -Aravind Daram</vt:lpstr>
      <vt:lpstr>Chat Interfaces</vt:lpstr>
      <vt:lpstr>Voice Interfaces</vt:lpstr>
      <vt:lpstr>PERFECT Prompt Formula</vt:lpstr>
      <vt:lpstr>PowerPoint Presentation</vt:lpstr>
      <vt:lpstr>Prompt Engineering Techniques</vt:lpstr>
      <vt:lpstr>Prompt Engineering Types</vt:lpstr>
      <vt:lpstr>Use case time</vt:lpstr>
      <vt:lpstr>Customer reviews</vt:lpstr>
      <vt:lpstr>Initial or system prompt</vt:lpstr>
      <vt:lpstr>Zero-shot prompting</vt:lpstr>
      <vt:lpstr>One-shot prompting</vt:lpstr>
      <vt:lpstr>Few-shot prompting</vt:lpstr>
      <vt:lpstr>Few-shot prompting</vt:lpstr>
      <vt:lpstr>Few-shot prompting</vt:lpstr>
      <vt:lpstr>Chain-of-thought prompting</vt:lpstr>
      <vt:lpstr>Prompt Engineering Techniques - More</vt:lpstr>
      <vt:lpstr>How Prompt works in LLM</vt:lpstr>
      <vt:lpstr>How Prompt works in LLM –Example</vt:lpstr>
      <vt:lpstr>     QuiZ Time</vt:lpstr>
      <vt:lpstr>What does LLM stands for?</vt:lpstr>
      <vt:lpstr>Which of the following is not a common practices of LLMs?</vt:lpstr>
      <vt:lpstr>In the context of AI, what is prompt</vt:lpstr>
      <vt:lpstr>Which of the following is a key component of effective prompt engineering?</vt:lpstr>
      <vt:lpstr>     Q &amp; A/Feedback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Daram, Sreepadha</dc:creator>
  <cp:lastModifiedBy>Daram, Sreepadha</cp:lastModifiedBy>
  <cp:revision>40</cp:revision>
  <dcterms:created xsi:type="dcterms:W3CDTF">2025-02-23T21:11:49Z</dcterms:created>
  <dcterms:modified xsi:type="dcterms:W3CDTF">2025-04-21T01:37:07Z</dcterms:modified>
</cp:coreProperties>
</file>