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86" r:id="rId7"/>
    <p:sldId id="260" r:id="rId8"/>
    <p:sldId id="287" r:id="rId9"/>
    <p:sldId id="288" r:id="rId10"/>
    <p:sldId id="289" r:id="rId11"/>
    <p:sldId id="290" r:id="rId12"/>
    <p:sldId id="291" r:id="rId13"/>
    <p:sldId id="292" r:id="rId14"/>
    <p:sldId id="258" r:id="rId15"/>
    <p:sldId id="29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571"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468412" y="1994408"/>
            <a:ext cx="7077456" cy="1243584"/>
          </a:xfrm>
        </p:spPr>
        <p:txBody>
          <a:bodyPr/>
          <a:lstStyle/>
          <a:p>
            <a:pPr algn="just">
              <a:spcBef>
                <a:spcPts val="0"/>
              </a:spcBef>
            </a:pPr>
            <a:r>
              <a:rPr lang="en-US" sz="6600" dirty="0"/>
              <a:t>POLAMARASETTI         ARAVIND                           </a:t>
            </a:r>
            <a:endParaRPr lang="en-IN" sz="66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701310" y="3620008"/>
            <a:ext cx="7077456" cy="868680"/>
          </a:xfrm>
        </p:spPr>
        <p:txBody>
          <a:bodyPr>
            <a:normAutofit/>
          </a:bodyPr>
          <a:lstStyle/>
          <a:p>
            <a:r>
              <a:rPr lang="en-US" sz="3200" b="1" dirty="0">
                <a:latin typeface="Rozha One" panose="020B0604020202020204" charset="0"/>
                <a:ea typeface="MS UI Gothic" panose="020B0600070205080204" pitchFamily="34" charset="-128"/>
                <a:cs typeface="Rozha One" panose="020B0604020202020204" charset="0"/>
              </a:rPr>
              <a:t>-FINAL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16139" y="805875"/>
            <a:ext cx="10739261" cy="5509200"/>
          </a:xfrm>
          <a:prstGeom prst="rect">
            <a:avLst/>
          </a:prstGeom>
          <a:noFill/>
        </p:spPr>
        <p:txBody>
          <a:bodyPr wrap="square" rtlCol="0">
            <a:spAutoFit/>
          </a:bodyPr>
          <a:lstStyle/>
          <a:p>
            <a:pPr algn="l"/>
            <a:r>
              <a:rPr lang="en-US" sz="3200" b="1" dirty="0">
                <a:solidFill>
                  <a:schemeClr val="bg1"/>
                </a:solidFill>
                <a:latin typeface="Rozha One" panose="020B0604020202020204" charset="0"/>
                <a:cs typeface="Rozha One" panose="020B0604020202020204" charset="0"/>
              </a:rPr>
              <a:t>Flow Diagram:</a:t>
            </a:r>
          </a:p>
          <a:p>
            <a:pPr algn="l"/>
            <a:endParaRPr lang="en-US" sz="3200" dirty="0">
              <a:solidFill>
                <a:schemeClr val="bg1"/>
              </a:solidFill>
              <a:latin typeface="Rozha One" panose="020B0604020202020204" charset="0"/>
              <a:cs typeface="Rozha One" panose="020B0604020202020204" charset="0"/>
            </a:endParaRP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Initialization:</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Event Capture:</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Log key press and release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Data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Stop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Update the GUI status to indicate the keylogger is stopped.</a:t>
            </a:r>
          </a:p>
        </p:txBody>
      </p:sp>
    </p:spTree>
    <p:extLst>
      <p:ext uri="{BB962C8B-B14F-4D97-AF65-F5344CB8AC3E}">
        <p14:creationId xmlns:p14="http://schemas.microsoft.com/office/powerpoint/2010/main" val="142741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862189" y="719257"/>
            <a:ext cx="11214100" cy="840230"/>
          </a:xfrm>
        </p:spPr>
        <p:txBody>
          <a:bodyPr/>
          <a:lstStyle/>
          <a:p>
            <a:r>
              <a:rPr lang="en-US" sz="5400" u="sng" dirty="0"/>
              <a:t>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862189" y="3143445"/>
            <a:ext cx="6718300" cy="4093243"/>
          </a:xfrm>
        </p:spPr>
        <p:txBody>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effectLst/>
              <a:latin typeface="Rozha One" panose="020B0604020202020204" charset="0"/>
              <a:cs typeface="Rozha One" panose="020B0604020202020204" charset="0"/>
            </a:endParaRPr>
          </a:p>
          <a:p>
            <a:pPr defTabSz="91440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The best way to protect your devices from keylogging is to use a high-quality antivirus or firewall. You can also take other precautions to make an infection less likely.</a:t>
            </a:r>
            <a:r>
              <a:rPr lang="en-US" sz="3200" dirty="0">
                <a:latin typeface="Inter"/>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3" name="Picture 2">
            <a:extLst>
              <a:ext uri="{FF2B5EF4-FFF2-40B4-BE49-F238E27FC236}">
                <a16:creationId xmlns:a16="http://schemas.microsoft.com/office/drawing/2014/main" id="{70B4671D-2FD7-1A90-6047-4A075614BD4D}"/>
              </a:ext>
            </a:extLst>
          </p:cNvPr>
          <p:cNvPicPr>
            <a:picLocks noChangeAspect="1"/>
          </p:cNvPicPr>
          <p:nvPr/>
        </p:nvPicPr>
        <p:blipFill>
          <a:blip r:embed="rId2"/>
          <a:stretch/>
        </p:blipFill>
        <p:spPr>
          <a:xfrm>
            <a:off x="357114" y="1850950"/>
            <a:ext cx="11834886" cy="701101"/>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680D-C65F-DF9F-294C-A270B76F64E0}"/>
              </a:ext>
            </a:extLst>
          </p:cNvPr>
          <p:cNvSpPr>
            <a:spLocks noGrp="1"/>
          </p:cNvSpPr>
          <p:nvPr>
            <p:ph type="title"/>
          </p:nvPr>
        </p:nvSpPr>
        <p:spPr>
          <a:xfrm>
            <a:off x="839611" y="760807"/>
            <a:ext cx="11214100" cy="757130"/>
          </a:xfrm>
        </p:spPr>
        <p:txBody>
          <a:bodyPr/>
          <a:lstStyle/>
          <a:p>
            <a:r>
              <a:rPr lang="en-US" sz="4800" u="sng" dirty="0"/>
              <a:t>CONCLUSION</a:t>
            </a:r>
            <a:endParaRPr lang="en-IN" sz="4800" u="sng" dirty="0"/>
          </a:p>
        </p:txBody>
      </p:sp>
      <p:sp>
        <p:nvSpPr>
          <p:cNvPr id="3" name="Slide Number Placeholder 2">
            <a:extLst>
              <a:ext uri="{FF2B5EF4-FFF2-40B4-BE49-F238E27FC236}">
                <a16:creationId xmlns:a16="http://schemas.microsoft.com/office/drawing/2014/main" id="{BAF8A6A5-30F2-CEF2-93FE-17CBBA7424E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0BB5DCBF-292F-01CD-686D-F6C6D414AF2E}"/>
              </a:ext>
            </a:extLst>
          </p:cNvPr>
          <p:cNvSpPr>
            <a:spLocks noGrp="1"/>
          </p:cNvSpPr>
          <p:nvPr>
            <p:ph type="body" sz="quarter" idx="13"/>
          </p:nvPr>
        </p:nvSpPr>
        <p:spPr>
          <a:xfrm>
            <a:off x="636410" y="1749563"/>
            <a:ext cx="7469011" cy="4093243"/>
          </a:xfrm>
        </p:spPr>
        <p:txBody>
          <a:bodyPr/>
          <a:lstStyle/>
          <a:p>
            <a:pPr algn="just"/>
            <a:r>
              <a:rPr lang="en-US" sz="2400" dirty="0"/>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lang="en-IN" sz="2400" dirty="0"/>
          </a:p>
        </p:txBody>
      </p:sp>
    </p:spTree>
    <p:extLst>
      <p:ext uri="{BB962C8B-B14F-4D97-AF65-F5344CB8AC3E}">
        <p14:creationId xmlns:p14="http://schemas.microsoft.com/office/powerpoint/2010/main" val="334744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79998" y="3168453"/>
            <a:ext cx="4945598" cy="1243584"/>
          </a:xfrm>
        </p:spPr>
        <p:txBody>
          <a:bodyPr/>
          <a:lstStyle/>
          <a:p>
            <a:r>
              <a:rPr lang="en-US" dirty="0">
                <a:latin typeface="Ink Free" panose="03080402000500000000" pitchFamily="66" charset="0"/>
              </a:rPr>
              <a:t>-Thank You </a:t>
            </a:r>
            <a:endParaRPr lang="en-GB" dirty="0">
              <a:latin typeface="Ink Free" panose="03080402000500000000" pitchFamily="66"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t>KEY LOGGER AND SECURITY</a:t>
            </a: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3070578"/>
            <a:ext cx="5734756"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2400" dirty="0">
              <a:solidFill>
                <a:schemeClr val="bg1"/>
              </a:solidFill>
              <a:latin typeface="Rozha One" panose="020B0604020202020204" charset="0"/>
              <a:cs typeface="Rozha One" panose="020B0604020202020204"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t>AGENDA                                               </a:t>
            </a:r>
            <a:br>
              <a:rPr lang="en-US" sz="5400" u="sng" spc="5" dirty="0"/>
            </a:b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2453061"/>
            <a:ext cx="5734756" cy="3416320"/>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Conclusion and Q&amp;A </a:t>
            </a:r>
          </a:p>
        </p:txBody>
      </p:sp>
    </p:spTree>
    <p:extLst>
      <p:ext uri="{BB962C8B-B14F-4D97-AF65-F5344CB8AC3E}">
        <p14:creationId xmlns:p14="http://schemas.microsoft.com/office/powerpoint/2010/main" val="7236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lstStyle/>
          <a:p>
            <a:r>
              <a:rPr lang="en-IN" sz="5400" u="sng" spc="-20" dirty="0"/>
              <a:t>P</a:t>
            </a:r>
            <a:r>
              <a:rPr lang="en-IN" sz="5400" u="sng" spc="15" dirty="0"/>
              <a:t>ROB</a:t>
            </a:r>
            <a:r>
              <a:rPr lang="en-IN" sz="5400" u="sng" spc="55" dirty="0"/>
              <a:t>L</a:t>
            </a:r>
            <a:r>
              <a:rPr lang="en-IN" sz="5400" u="sng" spc="-20" dirty="0"/>
              <a:t>E</a:t>
            </a:r>
            <a:r>
              <a:rPr lang="en-IN" sz="5400" u="sng" spc="20" dirty="0"/>
              <a:t>M </a:t>
            </a:r>
            <a:r>
              <a:rPr lang="en-IN" sz="5400" u="sng" spc="10" dirty="0"/>
              <a:t>S</a:t>
            </a:r>
            <a:r>
              <a:rPr lang="en-IN" sz="5400" u="sng" spc="-370" dirty="0"/>
              <a:t>T</a:t>
            </a:r>
            <a:r>
              <a:rPr lang="en-IN" sz="5400" u="sng" spc="-375" dirty="0"/>
              <a:t>A</a:t>
            </a:r>
            <a:r>
              <a:rPr lang="en-IN" sz="5400" u="sng" spc="15" dirty="0"/>
              <a:t>T</a:t>
            </a:r>
            <a:r>
              <a:rPr lang="en-IN" sz="5400" u="sng" spc="-10" dirty="0"/>
              <a:t>E</a:t>
            </a:r>
            <a:r>
              <a:rPr lang="en-IN" sz="5400" u="sng" spc="-20" dirty="0"/>
              <a:t>ME</a:t>
            </a:r>
            <a:r>
              <a:rPr lang="en-IN" sz="5400" u="sng" spc="10" dirty="0"/>
              <a:t>NT </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b="0" i="0" dirty="0">
                <a:solidFill>
                  <a:schemeClr val="bg1"/>
                </a:solidFill>
                <a:effectLst/>
                <a:latin typeface="Rozha One"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lang="en-US"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lstStyle/>
          <a:p>
            <a:r>
              <a:rPr lang="en-IN" sz="5400" u="sng" spc="5" dirty="0"/>
              <a:t>PROJECT </a:t>
            </a:r>
            <a:r>
              <a:rPr lang="en-IN" sz="5400" u="sng" spc="-20" dirty="0"/>
              <a:t>OVERVIEW</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329292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normAutofit fontScale="90000"/>
          </a:bodyPr>
          <a:lstStyle/>
          <a:p>
            <a:r>
              <a:rPr lang="en-US" sz="5400" u="sng" spc="25" dirty="0"/>
              <a:t>W</a:t>
            </a:r>
            <a:r>
              <a:rPr lang="en-US" sz="5400" u="sng" spc="-20" dirty="0"/>
              <a:t>H</a:t>
            </a:r>
            <a:r>
              <a:rPr lang="en-US" sz="5400" u="sng" spc="20" dirty="0"/>
              <a:t>O</a:t>
            </a:r>
            <a:r>
              <a:rPr lang="en-US" sz="5400" u="sng" spc="-235" dirty="0"/>
              <a:t> </a:t>
            </a:r>
            <a:r>
              <a:rPr lang="en-US" sz="5400" u="sng" spc="-10" dirty="0"/>
              <a:t>AR</a:t>
            </a:r>
            <a:r>
              <a:rPr lang="en-US" sz="5400" u="sng" spc="15" dirty="0"/>
              <a:t>E</a:t>
            </a:r>
            <a:r>
              <a:rPr lang="en-US" sz="5400" u="sng" spc="-35" dirty="0"/>
              <a:t> </a:t>
            </a:r>
            <a:r>
              <a:rPr lang="en-US" sz="5400" u="sng" spc="-10" dirty="0"/>
              <a:t>T</a:t>
            </a:r>
            <a:r>
              <a:rPr lang="en-US" sz="5400" u="sng" spc="-15" dirty="0"/>
              <a:t>H</a:t>
            </a:r>
            <a:r>
              <a:rPr lang="en-US" sz="5400" u="sng" spc="15" dirty="0"/>
              <a:t>E</a:t>
            </a:r>
            <a:r>
              <a:rPr lang="en-US" sz="5400" u="sng" spc="-35" dirty="0"/>
              <a:t> </a:t>
            </a:r>
            <a:r>
              <a:rPr lang="en-US" sz="5400" u="sng" spc="-20" dirty="0"/>
              <a:t>E</a:t>
            </a:r>
            <a:r>
              <a:rPr lang="en-US" sz="5400" u="sng" spc="30" dirty="0"/>
              <a:t>N</a:t>
            </a:r>
            <a:r>
              <a:rPr lang="en-US" sz="5400" u="sng" spc="15" dirty="0"/>
              <a:t>D</a:t>
            </a:r>
            <a:r>
              <a:rPr lang="en-US" sz="5400" u="sng" spc="-45" dirty="0"/>
              <a:t> </a:t>
            </a:r>
            <a:r>
              <a:rPr lang="en-US" sz="5400" u="sng" dirty="0"/>
              <a:t>U</a:t>
            </a:r>
            <a:r>
              <a:rPr lang="en-US" sz="5400" u="sng" spc="10" dirty="0"/>
              <a:t>S</a:t>
            </a:r>
            <a:r>
              <a:rPr lang="en-US" sz="5400" u="sng" spc="-25" dirty="0"/>
              <a:t>E</a:t>
            </a:r>
            <a:r>
              <a:rPr lang="en-US" sz="5400" u="sng" spc="-10" dirty="0"/>
              <a:t>R</a:t>
            </a:r>
            <a:r>
              <a:rPr lang="en-US" sz="5400" u="sng" spc="5" dirty="0"/>
              <a:t>S?</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406313"/>
            <a:ext cx="7653838" cy="3908762"/>
          </a:xfrm>
          <a:prstGeom prst="rect">
            <a:avLst/>
          </a:prstGeom>
          <a:noFill/>
        </p:spPr>
        <p:txBody>
          <a:bodyPr wrap="square" rtlCol="0">
            <a:spAutoFit/>
          </a:bodyPr>
          <a:lstStyle/>
          <a:p>
            <a:pPr marL="0" indent="0">
              <a:lnSpc>
                <a:spcPct val="150000"/>
              </a:lnSpc>
            </a:pPr>
            <a:r>
              <a:rPr lang="en-US" sz="2400" i="0" dirty="0">
                <a:solidFill>
                  <a:schemeClr val="bg1"/>
                </a:solidFill>
                <a:effectLst/>
                <a:latin typeface="Rozha One"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218490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820333"/>
            <a:ext cx="9689394" cy="859055"/>
          </a:xfrm>
        </p:spPr>
        <p:txBody>
          <a:bodyPr>
            <a:normAutofit fontScale="90000"/>
          </a:bodyPr>
          <a:lstStyle/>
          <a:p>
            <a:r>
              <a:rPr lang="en-US" sz="5400" u="sng" spc="-40" dirty="0"/>
              <a:t>Y</a:t>
            </a:r>
            <a:r>
              <a:rPr lang="en-US" sz="5400" u="sng" spc="10" dirty="0"/>
              <a:t>O</a:t>
            </a:r>
            <a:r>
              <a:rPr lang="en-US" sz="5400" u="sng" spc="25" dirty="0"/>
              <a:t>U</a:t>
            </a:r>
            <a:r>
              <a:rPr lang="en-US" sz="5400" u="sng" dirty="0"/>
              <a:t>R</a:t>
            </a:r>
            <a:r>
              <a:rPr lang="en-US" sz="5400" u="sng" spc="5" dirty="0"/>
              <a:t> </a:t>
            </a:r>
            <a:r>
              <a:rPr lang="en-US" sz="5400" u="sng" spc="25" dirty="0"/>
              <a:t>S</a:t>
            </a:r>
            <a:r>
              <a:rPr lang="en-US" sz="5400" u="sng" spc="10" dirty="0"/>
              <a:t>O</a:t>
            </a:r>
            <a:r>
              <a:rPr lang="en-US" sz="5400" u="sng" spc="25" dirty="0"/>
              <a:t>LU</a:t>
            </a:r>
            <a:r>
              <a:rPr lang="en-US" sz="5400" u="sng" spc="-35" dirty="0"/>
              <a:t>T</a:t>
            </a:r>
            <a:r>
              <a:rPr lang="en-US" sz="5400" u="sng" spc="-30" dirty="0"/>
              <a:t>I</a:t>
            </a:r>
            <a:r>
              <a:rPr lang="en-US" sz="5400" u="sng" spc="10" dirty="0"/>
              <a:t>O</a:t>
            </a:r>
            <a:r>
              <a:rPr lang="en-US" sz="5400" u="sng" dirty="0"/>
              <a:t>N</a:t>
            </a:r>
            <a:r>
              <a:rPr lang="en-US" sz="5400" u="sng" spc="-345" dirty="0"/>
              <a:t> </a:t>
            </a:r>
            <a:r>
              <a:rPr lang="en-US" sz="5400" u="sng" spc="-35" dirty="0"/>
              <a:t>A</a:t>
            </a:r>
            <a:r>
              <a:rPr lang="en-US" sz="5400" u="sng" spc="-5" dirty="0"/>
              <a:t>N</a:t>
            </a:r>
            <a:r>
              <a:rPr lang="en-US" sz="5400" u="sng" dirty="0"/>
              <a:t>D</a:t>
            </a:r>
            <a:r>
              <a:rPr lang="en-US" sz="5400" u="sng" spc="35" dirty="0"/>
              <a:t> </a:t>
            </a:r>
            <a:r>
              <a:rPr lang="en-US" sz="5400" u="sng" spc="-30" dirty="0"/>
              <a:t>I</a:t>
            </a:r>
            <a:r>
              <a:rPr lang="en-US" sz="5400" u="sng" spc="-35" dirty="0"/>
              <a:t>T</a:t>
            </a:r>
            <a:r>
              <a:rPr lang="en-US" sz="5400" u="sng" dirty="0"/>
              <a:t>S</a:t>
            </a:r>
            <a:r>
              <a:rPr lang="en-US" sz="5400" u="sng" spc="60" dirty="0"/>
              <a:t> </a:t>
            </a:r>
            <a:r>
              <a:rPr lang="en-US" sz="5400" u="sng" spc="-295" dirty="0"/>
              <a:t>V</a:t>
            </a:r>
            <a:r>
              <a:rPr lang="en-US" sz="5400" u="sng" spc="-35" dirty="0"/>
              <a:t>A</a:t>
            </a:r>
            <a:r>
              <a:rPr lang="en-US" sz="5400" u="sng" spc="25" dirty="0"/>
              <a:t>LU</a:t>
            </a:r>
            <a:r>
              <a:rPr lang="en-US" sz="5400" u="sng" dirty="0"/>
              <a:t>E</a:t>
            </a:r>
            <a:r>
              <a:rPr lang="en-US" sz="5400" u="sng" spc="-65" dirty="0"/>
              <a:t> </a:t>
            </a:r>
            <a:r>
              <a:rPr lang="en-US" sz="5400" u="sng" spc="-15" dirty="0"/>
              <a:t>P</a:t>
            </a:r>
            <a:r>
              <a:rPr lang="en-US" sz="5400" u="sng" spc="-30" dirty="0"/>
              <a:t>R</a:t>
            </a:r>
            <a:r>
              <a:rPr lang="en-US" sz="5400" u="sng" spc="10" dirty="0"/>
              <a:t>O</a:t>
            </a:r>
            <a:r>
              <a:rPr lang="en-US" sz="5400" u="sng" spc="-15" dirty="0"/>
              <a:t>P</a:t>
            </a:r>
            <a:r>
              <a:rPr lang="en-US" sz="5400" u="sng" spc="10" dirty="0"/>
              <a:t>O</a:t>
            </a:r>
            <a:r>
              <a:rPr lang="en-US" sz="5400" u="sng" spc="25" dirty="0"/>
              <a:t>S</a:t>
            </a:r>
            <a:r>
              <a:rPr lang="en-US" sz="5400" u="sng" spc="-30" dirty="0"/>
              <a:t>I</a:t>
            </a:r>
            <a:r>
              <a:rPr lang="en-US" sz="5400" u="sng" spc="-35" dirty="0"/>
              <a:t>T</a:t>
            </a:r>
            <a:r>
              <a:rPr lang="en-US" sz="5400" u="sng" spc="-30" dirty="0"/>
              <a:t>I</a:t>
            </a:r>
            <a:r>
              <a:rPr lang="en-US" sz="5400" u="sng" spc="10" dirty="0"/>
              <a:t>O</a:t>
            </a:r>
            <a:r>
              <a:rPr lang="en-US" sz="5400" u="sng" dirty="0"/>
              <a:t>N</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679388"/>
            <a:ext cx="7653838"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p:txBody>
      </p:sp>
    </p:spTree>
    <p:extLst>
      <p:ext uri="{BB962C8B-B14F-4D97-AF65-F5344CB8AC3E}">
        <p14:creationId xmlns:p14="http://schemas.microsoft.com/office/powerpoint/2010/main" val="147207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fontScale="90000"/>
          </a:bodyPr>
          <a:lstStyle/>
          <a:p>
            <a:r>
              <a:rPr lang="en-US" sz="5400" u="sng" spc="15" dirty="0"/>
              <a:t>THE</a:t>
            </a:r>
            <a:r>
              <a:rPr lang="en-US" sz="5400" u="sng" spc="20" dirty="0"/>
              <a:t> </a:t>
            </a:r>
            <a:r>
              <a:rPr lang="en-US" sz="5400" u="sng" spc="10" dirty="0"/>
              <a:t>WOW</a:t>
            </a:r>
            <a:r>
              <a:rPr lang="en-US" sz="5400" u="sng" spc="85" dirty="0"/>
              <a:t> </a:t>
            </a:r>
            <a:r>
              <a:rPr lang="en-US" sz="5400" u="sng" spc="10" dirty="0"/>
              <a:t>IN</a:t>
            </a:r>
            <a:r>
              <a:rPr lang="en-US" sz="5400" u="sng" spc="-5" dirty="0"/>
              <a:t> </a:t>
            </a:r>
            <a:r>
              <a:rPr lang="en-US" sz="5400" u="sng" spc="15" dirty="0"/>
              <a:t>YOUR</a:t>
            </a:r>
            <a:r>
              <a:rPr lang="en-US" sz="5400" u="sng" spc="-10" dirty="0"/>
              <a:t> </a:t>
            </a:r>
            <a:r>
              <a:rPr lang="en-US" sz="5400" u="sng" spc="20" dirty="0"/>
              <a:t>SOLUTION</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10298995" cy="5016758"/>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Effortless Transformation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Cutting-Edge Analysis Tools</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Seamless Integration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Directly import analyzed data into PowerPoint for streamlined presentation creation.</a:t>
            </a:r>
            <a:endPar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Boost Productivity</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Say goodbye to tedious data collection and hello to efficient workflow optimization.</a:t>
            </a:r>
          </a:p>
          <a:p>
            <a:endParaRPr lang="en-IN" sz="3200" dirty="0">
              <a:solidFill>
                <a:schemeClr val="bg1"/>
              </a:solidFill>
            </a:endParaRPr>
          </a:p>
        </p:txBody>
      </p:sp>
    </p:spTree>
    <p:extLst>
      <p:ext uri="{BB962C8B-B14F-4D97-AF65-F5344CB8AC3E}">
        <p14:creationId xmlns:p14="http://schemas.microsoft.com/office/powerpoint/2010/main" val="19627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a:bodyPr>
          <a:lstStyle/>
          <a:p>
            <a:r>
              <a:rPr lang="en" u="sng" dirty="0"/>
              <a:t>MODELLING</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7781573" cy="5016758"/>
          </a:xfrm>
          <a:prstGeom prst="rect">
            <a:avLst/>
          </a:prstGeom>
          <a:noFill/>
        </p:spPr>
        <p:txBody>
          <a:bodyPr wrap="square" rtlCol="0">
            <a:spAutoFit/>
          </a:bodyPr>
          <a:lstStyle/>
          <a:p>
            <a:pPr>
              <a:lnSpc>
                <a:spcPct val="150000"/>
              </a:lnSpc>
            </a:pPr>
            <a:r>
              <a:rPr lang="en-US" sz="2400" b="1" u="sng" dirty="0">
                <a:solidFill>
                  <a:schemeClr val="bg1"/>
                </a:solidFill>
                <a:latin typeface="Rozha One" panose="020B0604020202020204" charset="0"/>
                <a:cs typeface="Rozha One" panose="020B0604020202020204" charset="0"/>
              </a:rPr>
              <a:t>Modular Design</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sz="2400" b="1" u="sng" dirty="0">
                <a:solidFill>
                  <a:schemeClr val="bg1"/>
                </a:solidFill>
                <a:latin typeface="Rozha One" panose="020B0604020202020204" charset="0"/>
                <a:cs typeface="Rozha One" panose="020B0604020202020204" charset="0"/>
              </a:rPr>
              <a:t>Event Handling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Utilizes the </a:t>
            </a:r>
            <a:r>
              <a:rPr lang="en-US" sz="2400" dirty="0" err="1">
                <a:solidFill>
                  <a:schemeClr val="bg1"/>
                </a:solidFill>
                <a:latin typeface="Rozha One" panose="020B0604020202020204" charset="0"/>
                <a:cs typeface="Rozha One" panose="020B0604020202020204" charset="0"/>
              </a:rPr>
              <a:t>pynput</a:t>
            </a:r>
            <a:r>
              <a:rPr lang="en-US" sz="2400" dirty="0">
                <a:solidFill>
                  <a:schemeClr val="bg1"/>
                </a:solidFill>
                <a:latin typeface="Rozha One" panose="020B0604020202020204" charset="0"/>
                <a:cs typeface="Rozha One" panose="020B0604020202020204" charset="0"/>
              </a:rPr>
              <a:t> library to capture and handle keyboard events.</a:t>
            </a:r>
          </a:p>
          <a:p>
            <a:pPr>
              <a:lnSpc>
                <a:spcPct val="150000"/>
              </a:lnSpc>
            </a:pPr>
            <a:r>
              <a:rPr lang="en-US" sz="2400" b="1" u="sng" dirty="0">
                <a:solidFill>
                  <a:schemeClr val="bg1"/>
                </a:solidFill>
                <a:latin typeface="Rozha One" panose="020B0604020202020204" charset="0"/>
                <a:cs typeface="Rozha One" panose="020B0604020202020204" charset="0"/>
              </a:rPr>
              <a:t>Data Logging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Implements functions to log captured data into text and JSON files.</a:t>
            </a:r>
          </a:p>
          <a:p>
            <a:pPr marL="0" lvl="0" indent="0" algn="l" rtl="0">
              <a:lnSpc>
                <a:spcPct val="150000"/>
              </a:lnSpc>
              <a:spcBef>
                <a:spcPts val="0"/>
              </a:spcBef>
              <a:spcAft>
                <a:spcPts val="0"/>
              </a:spcAft>
              <a:buNone/>
            </a:pP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36967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73</TotalTime>
  <Words>607</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Ink Free</vt:lpstr>
      <vt:lpstr>Inter</vt:lpstr>
      <vt:lpstr>Rozha One</vt:lpstr>
      <vt:lpstr>Times New Roman</vt:lpstr>
      <vt:lpstr>Trade Gothic LT Pro</vt:lpstr>
      <vt:lpstr>Trebuchet MS</vt:lpstr>
      <vt:lpstr>Office Theme</vt:lpstr>
      <vt:lpstr>POLAMARASETTI         ARAVIND                           </vt:lpstr>
      <vt:lpstr>KEY LOGGER AND SECURITY</vt:lpstr>
      <vt:lpstr>AGENDA                                                </vt:lpstr>
      <vt:lpstr>PROBLEM STATEMENT </vt:lpstr>
      <vt:lpstr>PROJECT OVERVIEW</vt:lpstr>
      <vt:lpstr>WHO ARE THE END USERS?</vt:lpstr>
      <vt:lpstr>YOUR SOLUTION AND ITS VALUE PROPOSITION</vt:lpstr>
      <vt:lpstr>THE WOW IN YOUR SOLUTION</vt:lpstr>
      <vt:lpstr>MODELLING</vt:lpstr>
      <vt:lpstr>PowerPoint Presentation</vt:lpstr>
      <vt:lpstr>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CHALLA TEJA</dc:creator>
  <cp:lastModifiedBy>Aravind Polamarasetti</cp:lastModifiedBy>
  <cp:revision>6</cp:revision>
  <dcterms:created xsi:type="dcterms:W3CDTF">2024-06-14T08:53:14Z</dcterms:created>
  <dcterms:modified xsi:type="dcterms:W3CDTF">2024-06-21T05:48:45Z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