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5" r:id="rId8"/>
    <p:sldId id="266" r:id="rId9"/>
    <p:sldId id="262" r:id="rId10"/>
    <p:sldId id="263" r:id="rId11"/>
    <p:sldId id="267" r:id="rId12"/>
    <p:sldId id="268" r:id="rId13"/>
    <p:sldId id="269" r:id="rId14"/>
    <p:sldId id="270" r:id="rId15"/>
    <p:sldId id="264" r:id="rId16"/>
  </p:sldIdLst>
  <p:sldSz cx="9144000" cy="6858000" type="screen4x3"/>
  <p:notesSz cx="6858000" cy="9144000"/>
  <p:embeddedFontLst>
    <p:embeddedFont>
      <p:font typeface="Archivo Narrow" panose="020B0604020202020204" charset="0"/>
      <p:regular r:id="rId18"/>
      <p:bold r:id="rId19"/>
      <p:italic r:id="rId20"/>
      <p:boldItalic r:id="rId21"/>
    </p:embeddedFont>
    <p:embeddedFont>
      <p:font typeface="Cambria Math" panose="02040503050406030204" pitchFamily="18" charset="0"/>
      <p:regular r:id="rId22"/>
    </p:embeddedFont>
    <p:embeddedFont>
      <p:font typeface="Georgia" panose="02040502050405020303"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88B8996-188A-4C88-A5A5-00F85719AB69}">
          <p14:sldIdLst>
            <p14:sldId id="256"/>
            <p14:sldId id="257"/>
            <p14:sldId id="258"/>
            <p14:sldId id="259"/>
            <p14:sldId id="260"/>
            <p14:sldId id="261"/>
            <p14:sldId id="265"/>
            <p14:sldId id="266"/>
            <p14:sldId id="262"/>
            <p14:sldId id="263"/>
            <p14:sldId id="267"/>
            <p14:sldId id="268"/>
            <p14:sldId id="269"/>
            <p14:sldId id="270"/>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BB1C5A-8ED7-4B4C-91BD-E04B40B2D134}">
  <a:tblStyle styleId="{98BB1C5A-8ED7-4B4C-91BD-E04B40B2D134}"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284" autoAdjust="0"/>
    <p:restoredTop sz="94660"/>
  </p:normalViewPr>
  <p:slideViewPr>
    <p:cSldViewPr snapToGrid="0">
      <p:cViewPr>
        <p:scale>
          <a:sx n="75" d="100"/>
          <a:sy n="75" d="100"/>
        </p:scale>
        <p:origin x="316"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HARI RAJANNA" userId="109e397a243cb315" providerId="LiveId" clId="{2A411EEF-183E-44E3-80CC-D6F55B803EF1}"/>
    <pc:docChg chg="undo custSel addSld delSld modSld addSection delSection modSection">
      <pc:chgData name="LAHARI RAJANNA" userId="109e397a243cb315" providerId="LiveId" clId="{2A411EEF-183E-44E3-80CC-D6F55B803EF1}" dt="2023-10-09T09:09:21.993" v="1454"/>
      <pc:docMkLst>
        <pc:docMk/>
      </pc:docMkLst>
      <pc:sldChg chg="addSp delSp modSp del mod modClrScheme chgLayout">
        <pc:chgData name="LAHARI RAJANNA" userId="109e397a243cb315" providerId="LiveId" clId="{2A411EEF-183E-44E3-80CC-D6F55B803EF1}" dt="2023-10-09T04:33:58.023" v="26" actId="47"/>
        <pc:sldMkLst>
          <pc:docMk/>
          <pc:sldMk cId="1947185478" sldId="257"/>
        </pc:sldMkLst>
        <pc:spChg chg="mod ord">
          <ac:chgData name="LAHARI RAJANNA" userId="109e397a243cb315" providerId="LiveId" clId="{2A411EEF-183E-44E3-80CC-D6F55B803EF1}" dt="2023-10-09T04:33:47.545" v="24" actId="700"/>
          <ac:spMkLst>
            <pc:docMk/>
            <pc:sldMk cId="1947185478" sldId="257"/>
            <ac:spMk id="2" creationId="{512CFEBB-685A-722C-47A3-18442A627B42}"/>
          </ac:spMkLst>
        </pc:spChg>
        <pc:spChg chg="mod ord">
          <ac:chgData name="LAHARI RAJANNA" userId="109e397a243cb315" providerId="LiveId" clId="{2A411EEF-183E-44E3-80CC-D6F55B803EF1}" dt="2023-10-09T04:33:47.545" v="24" actId="700"/>
          <ac:spMkLst>
            <pc:docMk/>
            <pc:sldMk cId="1947185478" sldId="257"/>
            <ac:spMk id="3" creationId="{6AE17D23-B464-938B-78E8-E21587D32BE6}"/>
          </ac:spMkLst>
        </pc:spChg>
        <pc:spChg chg="add del mod ord">
          <ac:chgData name="LAHARI RAJANNA" userId="109e397a243cb315" providerId="LiveId" clId="{2A411EEF-183E-44E3-80CC-D6F55B803EF1}" dt="2023-10-09T04:33:47.545" v="24" actId="700"/>
          <ac:spMkLst>
            <pc:docMk/>
            <pc:sldMk cId="1947185478" sldId="257"/>
            <ac:spMk id="4" creationId="{5F709625-0B65-F2DA-99CF-8973D1CC550A}"/>
          </ac:spMkLst>
        </pc:spChg>
        <pc:spChg chg="add del mod ord">
          <ac:chgData name="LAHARI RAJANNA" userId="109e397a243cb315" providerId="LiveId" clId="{2A411EEF-183E-44E3-80CC-D6F55B803EF1}" dt="2023-10-09T04:33:47.545" v="24" actId="700"/>
          <ac:spMkLst>
            <pc:docMk/>
            <pc:sldMk cId="1947185478" sldId="257"/>
            <ac:spMk id="5" creationId="{BFC86D44-B527-4A7C-5593-A74443952B2E}"/>
          </ac:spMkLst>
        </pc:spChg>
      </pc:sldChg>
      <pc:sldChg chg="addSp delSp modSp new mod modClrScheme chgLayout">
        <pc:chgData name="LAHARI RAJANNA" userId="109e397a243cb315" providerId="LiveId" clId="{2A411EEF-183E-44E3-80CC-D6F55B803EF1}" dt="2023-10-09T08:55:08.662" v="501" actId="255"/>
        <pc:sldMkLst>
          <pc:docMk/>
          <pc:sldMk cId="3659810745" sldId="257"/>
        </pc:sldMkLst>
        <pc:spChg chg="del mod ord">
          <ac:chgData name="LAHARI RAJANNA" userId="109e397a243cb315" providerId="LiveId" clId="{2A411EEF-183E-44E3-80CC-D6F55B803EF1}" dt="2023-10-09T04:34:17.380" v="28" actId="700"/>
          <ac:spMkLst>
            <pc:docMk/>
            <pc:sldMk cId="3659810745" sldId="257"/>
            <ac:spMk id="2" creationId="{292C7977-6ECC-D887-C822-903A06A1C8D1}"/>
          </ac:spMkLst>
        </pc:spChg>
        <pc:spChg chg="mod ord">
          <ac:chgData name="LAHARI RAJANNA" userId="109e397a243cb315" providerId="LiveId" clId="{2A411EEF-183E-44E3-80CC-D6F55B803EF1}" dt="2023-10-09T04:34:17.380" v="28" actId="700"/>
          <ac:spMkLst>
            <pc:docMk/>
            <pc:sldMk cId="3659810745" sldId="257"/>
            <ac:spMk id="3" creationId="{826522D4-87B1-24DB-5574-32ED3A0ED681}"/>
          </ac:spMkLst>
        </pc:spChg>
        <pc:spChg chg="add mod ord">
          <ac:chgData name="LAHARI RAJANNA" userId="109e397a243cb315" providerId="LiveId" clId="{2A411EEF-183E-44E3-80CC-D6F55B803EF1}" dt="2023-10-09T05:23:31.431" v="306" actId="1035"/>
          <ac:spMkLst>
            <pc:docMk/>
            <pc:sldMk cId="3659810745" sldId="257"/>
            <ac:spMk id="4" creationId="{75D1525F-0385-E650-B3DB-72B8999ADD4A}"/>
          </ac:spMkLst>
        </pc:spChg>
        <pc:spChg chg="add mod">
          <ac:chgData name="LAHARI RAJANNA" userId="109e397a243cb315" providerId="LiveId" clId="{2A411EEF-183E-44E3-80CC-D6F55B803EF1}" dt="2023-10-09T08:55:08.662" v="501" actId="255"/>
          <ac:spMkLst>
            <pc:docMk/>
            <pc:sldMk cId="3659810745" sldId="257"/>
            <ac:spMk id="5" creationId="{9E7493DD-C04F-A96C-4B4B-86AA9CEF8898}"/>
          </ac:spMkLst>
        </pc:spChg>
      </pc:sldChg>
      <pc:sldChg chg="addSp delSp modSp new mod">
        <pc:chgData name="LAHARI RAJANNA" userId="109e397a243cb315" providerId="LiveId" clId="{2A411EEF-183E-44E3-80CC-D6F55B803EF1}" dt="2023-10-09T05:52:33.520" v="461" actId="1036"/>
        <pc:sldMkLst>
          <pc:docMk/>
          <pc:sldMk cId="2510720053" sldId="258"/>
        </pc:sldMkLst>
        <pc:spChg chg="mod">
          <ac:chgData name="LAHARI RAJANNA" userId="109e397a243cb315" providerId="LiveId" clId="{2A411EEF-183E-44E3-80CC-D6F55B803EF1}" dt="2023-10-09T05:52:33.520" v="461" actId="1036"/>
          <ac:spMkLst>
            <pc:docMk/>
            <pc:sldMk cId="2510720053" sldId="258"/>
            <ac:spMk id="2" creationId="{2C41F978-1E10-D5EB-E167-F06CEB99ACCA}"/>
          </ac:spMkLst>
        </pc:spChg>
        <pc:spChg chg="add mod">
          <ac:chgData name="LAHARI RAJANNA" userId="109e397a243cb315" providerId="LiveId" clId="{2A411EEF-183E-44E3-80CC-D6F55B803EF1}" dt="2023-10-09T05:48:08.059" v="335" actId="20577"/>
          <ac:spMkLst>
            <pc:docMk/>
            <pc:sldMk cId="2510720053" sldId="258"/>
            <ac:spMk id="4" creationId="{3C5BA931-21A6-424D-6D4F-625651D7BBD7}"/>
          </ac:spMkLst>
        </pc:spChg>
        <pc:graphicFrameChg chg="add del">
          <ac:chgData name="LAHARI RAJANNA" userId="109e397a243cb315" providerId="LiveId" clId="{2A411EEF-183E-44E3-80CC-D6F55B803EF1}" dt="2023-10-09T05:49:17.236" v="338" actId="478"/>
          <ac:graphicFrameMkLst>
            <pc:docMk/>
            <pc:sldMk cId="2510720053" sldId="258"/>
            <ac:graphicFrameMk id="5" creationId="{3DF18C9F-1A8E-6A39-1FF4-B587DC0C49B6}"/>
          </ac:graphicFrameMkLst>
        </pc:graphicFrameChg>
        <pc:graphicFrameChg chg="add mod modGraphic">
          <ac:chgData name="LAHARI RAJANNA" userId="109e397a243cb315" providerId="LiveId" clId="{2A411EEF-183E-44E3-80CC-D6F55B803EF1}" dt="2023-10-09T05:52:24.003" v="443" actId="1076"/>
          <ac:graphicFrameMkLst>
            <pc:docMk/>
            <pc:sldMk cId="2510720053" sldId="258"/>
            <ac:graphicFrameMk id="6" creationId="{7A80AA56-D558-545C-868F-7FE8F1008667}"/>
          </ac:graphicFrameMkLst>
        </pc:graphicFrameChg>
      </pc:sldChg>
      <pc:sldChg chg="addSp modSp new mod">
        <pc:chgData name="LAHARI RAJANNA" userId="109e397a243cb315" providerId="LiveId" clId="{2A411EEF-183E-44E3-80CC-D6F55B803EF1}" dt="2023-10-09T09:07:37.842" v="1442" actId="20577"/>
        <pc:sldMkLst>
          <pc:docMk/>
          <pc:sldMk cId="1526582266" sldId="259"/>
        </pc:sldMkLst>
        <pc:spChg chg="mod">
          <ac:chgData name="LAHARI RAJANNA" userId="109e397a243cb315" providerId="LiveId" clId="{2A411EEF-183E-44E3-80CC-D6F55B803EF1}" dt="2023-10-09T08:52:35.855" v="493" actId="1076"/>
          <ac:spMkLst>
            <pc:docMk/>
            <pc:sldMk cId="1526582266" sldId="259"/>
            <ac:spMk id="2" creationId="{A52CB89F-1774-3D0A-E39E-20E6AB02AB7F}"/>
          </ac:spMkLst>
        </pc:spChg>
        <pc:spChg chg="add mod">
          <ac:chgData name="LAHARI RAJANNA" userId="109e397a243cb315" providerId="LiveId" clId="{2A411EEF-183E-44E3-80CC-D6F55B803EF1}" dt="2023-10-09T09:07:37.842" v="1442" actId="20577"/>
          <ac:spMkLst>
            <pc:docMk/>
            <pc:sldMk cId="1526582266" sldId="259"/>
            <ac:spMk id="4" creationId="{964A4367-EC9B-91E1-5172-0C076608A8B6}"/>
          </ac:spMkLst>
        </pc:spChg>
      </pc:sldChg>
      <pc:sldChg chg="addSp modSp new mod">
        <pc:chgData name="LAHARI RAJANNA" userId="109e397a243cb315" providerId="LiveId" clId="{2A411EEF-183E-44E3-80CC-D6F55B803EF1}" dt="2023-10-09T09:08:56.712" v="1452" actId="20577"/>
        <pc:sldMkLst>
          <pc:docMk/>
          <pc:sldMk cId="819921274" sldId="260"/>
        </pc:sldMkLst>
        <pc:spChg chg="mod">
          <ac:chgData name="LAHARI RAJANNA" userId="109e397a243cb315" providerId="LiveId" clId="{2A411EEF-183E-44E3-80CC-D6F55B803EF1}" dt="2023-10-09T09:08:29.649" v="1443" actId="1076"/>
          <ac:spMkLst>
            <pc:docMk/>
            <pc:sldMk cId="819921274" sldId="260"/>
            <ac:spMk id="2" creationId="{9DBD45AA-5F30-A6E4-53D1-BA111CD14B9F}"/>
          </ac:spMkLst>
        </pc:spChg>
        <pc:spChg chg="add mod">
          <ac:chgData name="LAHARI RAJANNA" userId="109e397a243cb315" providerId="LiveId" clId="{2A411EEF-183E-44E3-80CC-D6F55B803EF1}" dt="2023-10-09T09:08:56.712" v="1452" actId="20577"/>
          <ac:spMkLst>
            <pc:docMk/>
            <pc:sldMk cId="819921274" sldId="260"/>
            <ac:spMk id="4" creationId="{49E50A06-53C8-4B18-E09F-7A7C3DDF3905}"/>
          </ac:spMkLst>
        </pc:spChg>
      </pc:sldChg>
      <pc:sldChg chg="addSp modSp new mod">
        <pc:chgData name="LAHARI RAJANNA" userId="109e397a243cb315" providerId="LiveId" clId="{2A411EEF-183E-44E3-80CC-D6F55B803EF1}" dt="2023-10-09T09:09:19.268" v="1453"/>
        <pc:sldMkLst>
          <pc:docMk/>
          <pc:sldMk cId="3835536506" sldId="261"/>
        </pc:sldMkLst>
        <pc:spChg chg="mod">
          <ac:chgData name="LAHARI RAJANNA" userId="109e397a243cb315" providerId="LiveId" clId="{2A411EEF-183E-44E3-80CC-D6F55B803EF1}" dt="2023-10-09T04:41:48.143" v="228" actId="20577"/>
          <ac:spMkLst>
            <pc:docMk/>
            <pc:sldMk cId="3835536506" sldId="261"/>
            <ac:spMk id="2" creationId="{DDEDAC81-5464-EA91-E26A-23A60DEF3C2E}"/>
          </ac:spMkLst>
        </pc:spChg>
        <pc:spChg chg="add mod">
          <ac:chgData name="LAHARI RAJANNA" userId="109e397a243cb315" providerId="LiveId" clId="{2A411EEF-183E-44E3-80CC-D6F55B803EF1}" dt="2023-10-09T09:09:19.268" v="1453"/>
          <ac:spMkLst>
            <pc:docMk/>
            <pc:sldMk cId="3835536506" sldId="261"/>
            <ac:spMk id="4" creationId="{07807FA9-0867-2B6D-B0CB-0E54CE4CFAB2}"/>
          </ac:spMkLst>
        </pc:spChg>
      </pc:sldChg>
      <pc:sldChg chg="addSp modSp new mod">
        <pc:chgData name="LAHARI RAJANNA" userId="109e397a243cb315" providerId="LiveId" clId="{2A411EEF-183E-44E3-80CC-D6F55B803EF1}" dt="2023-10-09T09:09:21.993" v="1454"/>
        <pc:sldMkLst>
          <pc:docMk/>
          <pc:sldMk cId="911864982" sldId="262"/>
        </pc:sldMkLst>
        <pc:spChg chg="mod">
          <ac:chgData name="LAHARI RAJANNA" userId="109e397a243cb315" providerId="LiveId" clId="{2A411EEF-183E-44E3-80CC-D6F55B803EF1}" dt="2023-10-09T04:42:07.659" v="239" actId="20577"/>
          <ac:spMkLst>
            <pc:docMk/>
            <pc:sldMk cId="911864982" sldId="262"/>
            <ac:spMk id="2" creationId="{F8122D14-D252-B41F-3F69-D779C30266E4}"/>
          </ac:spMkLst>
        </pc:spChg>
        <pc:spChg chg="add mod">
          <ac:chgData name="LAHARI RAJANNA" userId="109e397a243cb315" providerId="LiveId" clId="{2A411EEF-183E-44E3-80CC-D6F55B803EF1}" dt="2023-10-09T09:09:21.993" v="1454"/>
          <ac:spMkLst>
            <pc:docMk/>
            <pc:sldMk cId="911864982" sldId="262"/>
            <ac:spMk id="4" creationId="{FA7B7A8A-B1FF-1E3B-6B31-3B11C9B99D8A}"/>
          </ac:spMkLst>
        </pc:spChg>
      </pc:sldChg>
      <pc:sldChg chg="modSp new mod">
        <pc:chgData name="LAHARI RAJANNA" userId="109e397a243cb315" providerId="LiveId" clId="{2A411EEF-183E-44E3-80CC-D6F55B803EF1}" dt="2023-10-09T04:42:22.180" v="251" actId="20577"/>
        <pc:sldMkLst>
          <pc:docMk/>
          <pc:sldMk cId="933868574" sldId="263"/>
        </pc:sldMkLst>
        <pc:spChg chg="mod">
          <ac:chgData name="LAHARI RAJANNA" userId="109e397a243cb315" providerId="LiveId" clId="{2A411EEF-183E-44E3-80CC-D6F55B803EF1}" dt="2023-10-09T04:42:22.180" v="251" actId="20577"/>
          <ac:spMkLst>
            <pc:docMk/>
            <pc:sldMk cId="933868574" sldId="263"/>
            <ac:spMk id="2" creationId="{0E9A074C-C17B-1286-32A2-DCDACA3E7E1A}"/>
          </ac:spMkLst>
        </pc:spChg>
      </pc:sldChg>
      <pc:sldChg chg="modSp new mod">
        <pc:chgData name="LAHARI RAJANNA" userId="109e397a243cb315" providerId="LiveId" clId="{2A411EEF-183E-44E3-80CC-D6F55B803EF1}" dt="2023-10-09T04:43:36.008" v="267" actId="20577"/>
        <pc:sldMkLst>
          <pc:docMk/>
          <pc:sldMk cId="3976568559" sldId="264"/>
        </pc:sldMkLst>
        <pc:spChg chg="mod">
          <ac:chgData name="LAHARI RAJANNA" userId="109e397a243cb315" providerId="LiveId" clId="{2A411EEF-183E-44E3-80CC-D6F55B803EF1}" dt="2023-10-09T04:43:36.008" v="267" actId="20577"/>
          <ac:spMkLst>
            <pc:docMk/>
            <pc:sldMk cId="3976568559" sldId="264"/>
            <ac:spMk id="2" creationId="{0F2AF6B1-B6D1-C975-B4AC-43B2682ADB24}"/>
          </ac:spMkLst>
        </pc:spChg>
      </pc:sldChg>
      <pc:sldMasterChg chg="delSldLayout">
        <pc:chgData name="LAHARI RAJANNA" userId="109e397a243cb315" providerId="LiveId" clId="{2A411EEF-183E-44E3-80CC-D6F55B803EF1}" dt="2023-10-09T04:33:58.023" v="26" actId="47"/>
        <pc:sldMasterMkLst>
          <pc:docMk/>
          <pc:sldMasterMk cId="0" sldId="2147483659"/>
        </pc:sldMasterMkLst>
        <pc:sldLayoutChg chg="del">
          <pc:chgData name="LAHARI RAJANNA" userId="109e397a243cb315" providerId="LiveId" clId="{2A411EEF-183E-44E3-80CC-D6F55B803EF1}" dt="2023-10-09T04:33:58.023" v="26" actId="47"/>
          <pc:sldLayoutMkLst>
            <pc:docMk/>
            <pc:sldMasterMk cId="0" sldId="2147483659"/>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Faith in God |  Moral Uprightness</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 Love of Fellow Beings   </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6"/>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9" name="Google Shape;49;p6"/>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50" name="Google Shape;50;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1" name="Google Shape;51;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3" name="Google Shape;53;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6" name="Google Shape;66;p8"/>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67" name="Google Shape;67;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8" name="Google Shape;68;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70" name="Google Shape;70;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5" name="Google Shape;75;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6" name="Google Shape;76;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78" name="Google Shape;78;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1"/>
        <p:cNvGrpSpPr/>
        <p:nvPr/>
      </p:nvGrpSpPr>
      <p:grpSpPr>
        <a:xfrm>
          <a:off x="0" y="0"/>
          <a:ext cx="0" cy="0"/>
          <a:chOff x="0" y="0"/>
          <a:chExt cx="0" cy="0"/>
        </a:xfrm>
      </p:grpSpPr>
      <p:sp>
        <p:nvSpPr>
          <p:cNvPr id="82" name="Google Shape;82;p1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0"/>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4" name="Google Shape;84;p10"/>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85" name="Google Shape;85;p10"/>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86" name="Google Shape;86;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7" name="Google Shape;87;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9" name="Google Shape;89;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2"/>
        <p:cNvGrpSpPr/>
        <p:nvPr/>
      </p:nvGrpSpPr>
      <p:grpSpPr>
        <a:xfrm>
          <a:off x="0" y="0"/>
          <a:ext cx="0" cy="0"/>
          <a:chOff x="0" y="0"/>
          <a:chExt cx="0" cy="0"/>
        </a:xfrm>
      </p:grpSpPr>
      <p:sp>
        <p:nvSpPr>
          <p:cNvPr id="93" name="Google Shape;93;p11"/>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ctrTitle"/>
          </p:nvPr>
        </p:nvSpPr>
        <p:spPr>
          <a:xfrm>
            <a:off x="311700" y="2153525"/>
            <a:ext cx="8520600" cy="91924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None/>
            </a:pPr>
            <a:r>
              <a:rPr lang="en-IN" sz="4000" dirty="0">
                <a:latin typeface="Cambria Math" panose="02040503050406030204" pitchFamily="18" charset="0"/>
                <a:ea typeface="Cambria Math" panose="02040503050406030204" pitchFamily="18" charset="0"/>
              </a:rPr>
              <a:t>CAR DEALERSHIP</a:t>
            </a:r>
            <a:endParaRPr sz="4000" dirty="0">
              <a:latin typeface="Cambria Math" panose="02040503050406030204" pitchFamily="18" charset="0"/>
              <a:ea typeface="Cambria Math" panose="02040503050406030204" pitchFamily="18" charset="0"/>
            </a:endParaRPr>
          </a:p>
        </p:txBody>
      </p:sp>
      <p:sp>
        <p:nvSpPr>
          <p:cNvPr id="112" name="Google Shape;112;p13"/>
          <p:cNvSpPr txBox="1"/>
          <p:nvPr/>
        </p:nvSpPr>
        <p:spPr>
          <a:xfrm>
            <a:off x="2940850" y="3072770"/>
            <a:ext cx="3000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dirty="0">
                <a:solidFill>
                  <a:schemeClr val="dk1"/>
                </a:solidFill>
                <a:latin typeface="Cambria Math" panose="02040503050406030204" pitchFamily="18" charset="0"/>
                <a:ea typeface="Cambria Math" panose="02040503050406030204" pitchFamily="18" charset="0"/>
                <a:cs typeface="Archivo Narrow"/>
                <a:sym typeface="Archivo Narrow"/>
              </a:rPr>
              <a:t>MCA </a:t>
            </a:r>
            <a:r>
              <a:rPr lang="en-GB" sz="2800" dirty="0">
                <a:solidFill>
                  <a:schemeClr val="dk1"/>
                </a:solidFill>
                <a:latin typeface="Cambria Math" panose="02040503050406030204" pitchFamily="18" charset="0"/>
                <a:ea typeface="Cambria Math" panose="02040503050406030204" pitchFamily="18" charset="0"/>
                <a:cs typeface="Archivo Narrow"/>
                <a:sym typeface="Archivo Narrow"/>
              </a:rPr>
              <a:t>172</a:t>
            </a:r>
            <a:endParaRPr sz="1400" b="0" i="0" u="none" strike="noStrike" cap="none" dirty="0">
              <a:solidFill>
                <a:srgbClr val="000000"/>
              </a:solidFill>
              <a:latin typeface="Cambria Math" panose="02040503050406030204" pitchFamily="18" charset="0"/>
              <a:ea typeface="Cambria Math" panose="02040503050406030204" pitchFamily="18" charset="0"/>
              <a:sym typeface="Arial"/>
            </a:endParaRPr>
          </a:p>
        </p:txBody>
      </p:sp>
      <p:sp>
        <p:nvSpPr>
          <p:cNvPr id="113" name="Google Shape;113;p13"/>
          <p:cNvSpPr txBox="1"/>
          <p:nvPr/>
        </p:nvSpPr>
        <p:spPr>
          <a:xfrm>
            <a:off x="311700" y="4563678"/>
            <a:ext cx="19362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000000"/>
                </a:solidFill>
                <a:latin typeface="Cambria Math" panose="02040503050406030204" pitchFamily="18" charset="0"/>
                <a:ea typeface="Cambria Math" panose="02040503050406030204" pitchFamily="18" charset="0"/>
                <a:cs typeface="Arial Narrow"/>
                <a:sym typeface="Arial Narrow"/>
              </a:rPr>
              <a:t>Evaluated By:</a:t>
            </a:r>
            <a:endParaRPr sz="2000" b="0" i="0" u="none" strike="noStrike" cap="none" dirty="0">
              <a:solidFill>
                <a:srgbClr val="000000"/>
              </a:solidFill>
              <a:latin typeface="Cambria Math" panose="02040503050406030204" pitchFamily="18" charset="0"/>
              <a:ea typeface="Cambria Math" panose="02040503050406030204" pitchFamily="18" charset="0"/>
              <a:sym typeface="Arial"/>
            </a:endParaRPr>
          </a:p>
          <a:p>
            <a:pPr marL="0" marR="0" lvl="0" indent="0" algn="l" rtl="0">
              <a:lnSpc>
                <a:spcPct val="100000"/>
              </a:lnSpc>
              <a:spcBef>
                <a:spcPts val="0"/>
              </a:spcBef>
              <a:spcAft>
                <a:spcPts val="0"/>
              </a:spcAft>
              <a:buClr>
                <a:srgbClr val="000000"/>
              </a:buClr>
              <a:buSzPts val="2000"/>
              <a:buFont typeface="Arial"/>
              <a:buNone/>
            </a:pPr>
            <a:r>
              <a:rPr lang="en-IN" sz="1600" b="0" i="0" dirty="0" err="1">
                <a:solidFill>
                  <a:srgbClr val="000000"/>
                </a:solidFill>
                <a:effectLst/>
                <a:latin typeface="Cambria Math" panose="02040503050406030204" pitchFamily="18" charset="0"/>
                <a:ea typeface="Cambria Math" panose="02040503050406030204" pitchFamily="18" charset="0"/>
              </a:rPr>
              <a:t>Dr.Helen</a:t>
            </a:r>
            <a:r>
              <a:rPr lang="en-IN" sz="1600" b="0" i="0" dirty="0">
                <a:solidFill>
                  <a:srgbClr val="000000"/>
                </a:solidFill>
                <a:effectLst/>
                <a:latin typeface="Cambria Math" panose="02040503050406030204" pitchFamily="18" charset="0"/>
                <a:ea typeface="Cambria Math" panose="02040503050406030204" pitchFamily="18" charset="0"/>
              </a:rPr>
              <a:t> K Joy</a:t>
            </a:r>
            <a:endParaRPr sz="1600" b="0" i="0" u="none" strike="noStrike" cap="none" dirty="0">
              <a:solidFill>
                <a:srgbClr val="000000"/>
              </a:solidFill>
              <a:latin typeface="Cambria Math" panose="02040503050406030204" pitchFamily="18" charset="0"/>
              <a:ea typeface="Cambria Math" panose="02040503050406030204" pitchFamily="18" charset="0"/>
              <a:cs typeface="Archivo Narrow"/>
              <a:sym typeface="Archivo Narrow"/>
            </a:endParaRPr>
          </a:p>
        </p:txBody>
      </p:sp>
      <p:sp>
        <p:nvSpPr>
          <p:cNvPr id="114" name="Google Shape;114;p13"/>
          <p:cNvSpPr txBox="1"/>
          <p:nvPr/>
        </p:nvSpPr>
        <p:spPr>
          <a:xfrm>
            <a:off x="6570448" y="4338583"/>
            <a:ext cx="2539800" cy="123107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000000"/>
                </a:solidFill>
                <a:latin typeface="Cambria Math" panose="02040503050406030204" pitchFamily="18" charset="0"/>
                <a:ea typeface="Cambria Math" panose="02040503050406030204" pitchFamily="18" charset="0"/>
                <a:cs typeface="Archivo Narrow"/>
                <a:sym typeface="Archivo Narrow"/>
              </a:rPr>
              <a:t>Presented by:</a:t>
            </a:r>
            <a:endParaRPr sz="2000" b="1" i="0" u="none" strike="noStrike" cap="none" dirty="0">
              <a:solidFill>
                <a:srgbClr val="000000"/>
              </a:solidFill>
              <a:latin typeface="Cambria Math" panose="02040503050406030204" pitchFamily="18" charset="0"/>
              <a:ea typeface="Cambria Math" panose="02040503050406030204" pitchFamily="18" charset="0"/>
              <a:cs typeface="Archivo Narrow"/>
              <a:sym typeface="Archivo Narrow"/>
            </a:endParaRPr>
          </a:p>
          <a:p>
            <a:pPr>
              <a:buSzPts val="2000"/>
            </a:pPr>
            <a:r>
              <a:rPr lang="en-IN" sz="1600" b="0" i="0" u="none" strike="noStrike" cap="none" dirty="0">
                <a:solidFill>
                  <a:srgbClr val="000000"/>
                </a:solidFill>
                <a:latin typeface="Cambria Math" panose="02040503050406030204" pitchFamily="18" charset="0"/>
                <a:ea typeface="Cambria Math" panose="02040503050406030204" pitchFamily="18" charset="0"/>
                <a:cs typeface="Archivo Narrow"/>
                <a:sym typeface="Archivo Narrow"/>
              </a:rPr>
              <a:t>ARVIND N-2347214</a:t>
            </a:r>
          </a:p>
          <a:p>
            <a:pPr>
              <a:buSzPts val="2000"/>
            </a:pPr>
            <a:r>
              <a:rPr lang="en-IN" sz="1600" b="0" i="0" u="none" strike="noStrike" cap="none" dirty="0">
                <a:solidFill>
                  <a:srgbClr val="000000"/>
                </a:solidFill>
                <a:latin typeface="Cambria Math" panose="02040503050406030204" pitchFamily="18" charset="0"/>
                <a:ea typeface="Cambria Math" panose="02040503050406030204" pitchFamily="18" charset="0"/>
                <a:cs typeface="Archivo Narrow"/>
                <a:sym typeface="Archivo Narrow"/>
              </a:rPr>
              <a:t>LAHARI R-</a:t>
            </a:r>
            <a:r>
              <a:rPr lang="en-IN" sz="1600" dirty="0">
                <a:latin typeface="Cambria Math" panose="02040503050406030204" pitchFamily="18" charset="0"/>
                <a:ea typeface="Cambria Math" panose="02040503050406030204" pitchFamily="18" charset="0"/>
                <a:cs typeface="Archivo Narrow"/>
                <a:sym typeface="Archivo Narrow"/>
              </a:rPr>
              <a:t>2347233</a:t>
            </a:r>
            <a:endParaRPr lang="en-IN" sz="1600" b="0" i="0" u="none" strike="noStrike" cap="none" dirty="0">
              <a:solidFill>
                <a:srgbClr val="000000"/>
              </a:solidFill>
              <a:latin typeface="Cambria Math" panose="02040503050406030204" pitchFamily="18" charset="0"/>
              <a:ea typeface="Cambria Math" panose="02040503050406030204" pitchFamily="18" charset="0"/>
              <a:cs typeface="Archivo Narrow"/>
              <a:sym typeface="Archivo Narrow"/>
            </a:endParaRPr>
          </a:p>
          <a:p>
            <a:pPr marL="0" marR="0" lvl="0" indent="0" algn="l" rtl="0">
              <a:lnSpc>
                <a:spcPct val="100000"/>
              </a:lnSpc>
              <a:spcBef>
                <a:spcPts val="0"/>
              </a:spcBef>
              <a:spcAft>
                <a:spcPts val="0"/>
              </a:spcAft>
              <a:buClr>
                <a:srgbClr val="000000"/>
              </a:buClr>
              <a:buSzPts val="2000"/>
              <a:buFont typeface="Arial"/>
              <a:buNone/>
            </a:pPr>
            <a:r>
              <a:rPr lang="en-IN" sz="1600" b="0" i="0" u="none" strike="noStrike" cap="none" dirty="0">
                <a:solidFill>
                  <a:srgbClr val="000000"/>
                </a:solidFill>
                <a:latin typeface="Cambria Math" panose="02040503050406030204" pitchFamily="18" charset="0"/>
                <a:ea typeface="Cambria Math" panose="02040503050406030204" pitchFamily="18" charset="0"/>
                <a:cs typeface="Archivo Narrow"/>
                <a:sym typeface="Archivo Narrow"/>
              </a:rPr>
              <a:t>RAJENDRAN M S-2347248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074C-C17B-1286-32A2-DCDACA3E7E1A}"/>
              </a:ext>
            </a:extLst>
          </p:cNvPr>
          <p:cNvSpPr>
            <a:spLocks noGrp="1"/>
          </p:cNvSpPr>
          <p:nvPr>
            <p:ph type="title"/>
          </p:nvPr>
        </p:nvSpPr>
        <p:spPr>
          <a:xfrm>
            <a:off x="133900" y="364767"/>
            <a:ext cx="8520600" cy="763500"/>
          </a:xfrm>
        </p:spPr>
        <p:txBody>
          <a:bodyPr/>
          <a:lstStyle/>
          <a:p>
            <a:r>
              <a:rPr lang="en-IN" dirty="0"/>
              <a:t>SCREENSHOTS</a:t>
            </a:r>
          </a:p>
        </p:txBody>
      </p:sp>
      <p:sp>
        <p:nvSpPr>
          <p:cNvPr id="3" name="Slide Number Placeholder 2">
            <a:extLst>
              <a:ext uri="{FF2B5EF4-FFF2-40B4-BE49-F238E27FC236}">
                <a16:creationId xmlns:a16="http://schemas.microsoft.com/office/drawing/2014/main" id="{1D18671B-EC1D-58D5-F665-33FE01C1B5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5" name="TextBox 4">
            <a:extLst>
              <a:ext uri="{FF2B5EF4-FFF2-40B4-BE49-F238E27FC236}">
                <a16:creationId xmlns:a16="http://schemas.microsoft.com/office/drawing/2014/main" id="{32987792-FA4C-622C-7F97-B04D4C526D42}"/>
              </a:ext>
            </a:extLst>
          </p:cNvPr>
          <p:cNvSpPr txBox="1"/>
          <p:nvPr/>
        </p:nvSpPr>
        <p:spPr>
          <a:xfrm>
            <a:off x="396366" y="974378"/>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1. HOME PAGE</a:t>
            </a:r>
          </a:p>
        </p:txBody>
      </p:sp>
      <p:sp>
        <p:nvSpPr>
          <p:cNvPr id="6" name="TextBox 5">
            <a:extLst>
              <a:ext uri="{FF2B5EF4-FFF2-40B4-BE49-F238E27FC236}">
                <a16:creationId xmlns:a16="http://schemas.microsoft.com/office/drawing/2014/main" id="{08BDD400-1057-FD87-FFBB-7215FC82CF2A}"/>
              </a:ext>
            </a:extLst>
          </p:cNvPr>
          <p:cNvSpPr txBox="1"/>
          <p:nvPr/>
        </p:nvSpPr>
        <p:spPr>
          <a:xfrm>
            <a:off x="396366" y="3661942"/>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2. ADMIN LOGIN PAGE</a:t>
            </a:r>
          </a:p>
        </p:txBody>
      </p:sp>
      <p:pic>
        <p:nvPicPr>
          <p:cNvPr id="8" name="Picture 7">
            <a:extLst>
              <a:ext uri="{FF2B5EF4-FFF2-40B4-BE49-F238E27FC236}">
                <a16:creationId xmlns:a16="http://schemas.microsoft.com/office/drawing/2014/main" id="{793885C1-40AB-FBB4-E413-93BE6F735CC5}"/>
              </a:ext>
            </a:extLst>
          </p:cNvPr>
          <p:cNvPicPr>
            <a:picLocks noChangeAspect="1"/>
          </p:cNvPicPr>
          <p:nvPr/>
        </p:nvPicPr>
        <p:blipFill>
          <a:blip r:embed="rId2"/>
          <a:stretch>
            <a:fillRect/>
          </a:stretch>
        </p:blipFill>
        <p:spPr>
          <a:xfrm>
            <a:off x="597094" y="1282155"/>
            <a:ext cx="4804639" cy="2225899"/>
          </a:xfrm>
          <a:prstGeom prst="rect">
            <a:avLst/>
          </a:prstGeom>
        </p:spPr>
      </p:pic>
      <p:pic>
        <p:nvPicPr>
          <p:cNvPr id="9" name="Picture 8">
            <a:extLst>
              <a:ext uri="{FF2B5EF4-FFF2-40B4-BE49-F238E27FC236}">
                <a16:creationId xmlns:a16="http://schemas.microsoft.com/office/drawing/2014/main" id="{97DE3202-A19E-B950-8E69-28A9688B95FA}"/>
              </a:ext>
            </a:extLst>
          </p:cNvPr>
          <p:cNvPicPr>
            <a:picLocks noChangeAspect="1"/>
          </p:cNvPicPr>
          <p:nvPr/>
        </p:nvPicPr>
        <p:blipFill>
          <a:blip r:embed="rId3"/>
          <a:stretch>
            <a:fillRect/>
          </a:stretch>
        </p:blipFill>
        <p:spPr>
          <a:xfrm>
            <a:off x="599051" y="3991723"/>
            <a:ext cx="4878683" cy="2225899"/>
          </a:xfrm>
          <a:prstGeom prst="rect">
            <a:avLst/>
          </a:prstGeom>
        </p:spPr>
      </p:pic>
    </p:spTree>
    <p:extLst>
      <p:ext uri="{BB962C8B-B14F-4D97-AF65-F5344CB8AC3E}">
        <p14:creationId xmlns:p14="http://schemas.microsoft.com/office/powerpoint/2010/main" val="93386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52C9B9-77A4-7F45-1F6D-8ACC202358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5" name="TextBox 4">
            <a:extLst>
              <a:ext uri="{FF2B5EF4-FFF2-40B4-BE49-F238E27FC236}">
                <a16:creationId xmlns:a16="http://schemas.microsoft.com/office/drawing/2014/main" id="{DF4A43BC-C35E-21EA-5D44-10BB14AD02F2}"/>
              </a:ext>
            </a:extLst>
          </p:cNvPr>
          <p:cNvSpPr txBox="1"/>
          <p:nvPr/>
        </p:nvSpPr>
        <p:spPr>
          <a:xfrm>
            <a:off x="524934" y="498046"/>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3. ADMIN PANEL</a:t>
            </a:r>
          </a:p>
        </p:txBody>
      </p:sp>
      <p:sp>
        <p:nvSpPr>
          <p:cNvPr id="7" name="TextBox 6">
            <a:extLst>
              <a:ext uri="{FF2B5EF4-FFF2-40B4-BE49-F238E27FC236}">
                <a16:creationId xmlns:a16="http://schemas.microsoft.com/office/drawing/2014/main" id="{6B84DEC5-69DA-7369-70A2-32F13EA64E92}"/>
              </a:ext>
            </a:extLst>
          </p:cNvPr>
          <p:cNvSpPr txBox="1"/>
          <p:nvPr/>
        </p:nvSpPr>
        <p:spPr>
          <a:xfrm>
            <a:off x="524934" y="3532087"/>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4. ADD USER PAGE</a:t>
            </a:r>
          </a:p>
        </p:txBody>
      </p:sp>
      <p:pic>
        <p:nvPicPr>
          <p:cNvPr id="11" name="Picture 10">
            <a:extLst>
              <a:ext uri="{FF2B5EF4-FFF2-40B4-BE49-F238E27FC236}">
                <a16:creationId xmlns:a16="http://schemas.microsoft.com/office/drawing/2014/main" id="{034FC7D8-7146-4110-05F4-67A5D706D356}"/>
              </a:ext>
            </a:extLst>
          </p:cNvPr>
          <p:cNvPicPr>
            <a:picLocks noChangeAspect="1"/>
          </p:cNvPicPr>
          <p:nvPr/>
        </p:nvPicPr>
        <p:blipFill>
          <a:blip r:embed="rId2"/>
          <a:stretch>
            <a:fillRect/>
          </a:stretch>
        </p:blipFill>
        <p:spPr>
          <a:xfrm>
            <a:off x="694268" y="932705"/>
            <a:ext cx="5023138" cy="2472500"/>
          </a:xfrm>
          <a:prstGeom prst="rect">
            <a:avLst/>
          </a:prstGeom>
        </p:spPr>
      </p:pic>
      <p:pic>
        <p:nvPicPr>
          <p:cNvPr id="13" name="Picture 12">
            <a:extLst>
              <a:ext uri="{FF2B5EF4-FFF2-40B4-BE49-F238E27FC236}">
                <a16:creationId xmlns:a16="http://schemas.microsoft.com/office/drawing/2014/main" id="{82695CE3-37E7-8DBE-7587-F3E7776374D3}"/>
              </a:ext>
            </a:extLst>
          </p:cNvPr>
          <p:cNvPicPr>
            <a:picLocks noChangeAspect="1"/>
          </p:cNvPicPr>
          <p:nvPr/>
        </p:nvPicPr>
        <p:blipFill>
          <a:blip r:embed="rId3"/>
          <a:stretch>
            <a:fillRect/>
          </a:stretch>
        </p:blipFill>
        <p:spPr>
          <a:xfrm>
            <a:off x="694269" y="3966746"/>
            <a:ext cx="5023138" cy="2311854"/>
          </a:xfrm>
          <a:prstGeom prst="rect">
            <a:avLst/>
          </a:prstGeom>
        </p:spPr>
      </p:pic>
    </p:spTree>
    <p:extLst>
      <p:ext uri="{BB962C8B-B14F-4D97-AF65-F5344CB8AC3E}">
        <p14:creationId xmlns:p14="http://schemas.microsoft.com/office/powerpoint/2010/main" val="204194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065D46-F8AF-1826-1A61-6474837A0E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4" name="TextBox 3">
            <a:extLst>
              <a:ext uri="{FF2B5EF4-FFF2-40B4-BE49-F238E27FC236}">
                <a16:creationId xmlns:a16="http://schemas.microsoft.com/office/drawing/2014/main" id="{512EC131-79EE-F22E-829B-311B4155A15C}"/>
              </a:ext>
            </a:extLst>
          </p:cNvPr>
          <p:cNvSpPr txBox="1"/>
          <p:nvPr/>
        </p:nvSpPr>
        <p:spPr>
          <a:xfrm>
            <a:off x="534559" y="490505"/>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5. BROWSE CAR PAGE</a:t>
            </a:r>
          </a:p>
        </p:txBody>
      </p:sp>
      <p:pic>
        <p:nvPicPr>
          <p:cNvPr id="6" name="Picture 5">
            <a:extLst>
              <a:ext uri="{FF2B5EF4-FFF2-40B4-BE49-F238E27FC236}">
                <a16:creationId xmlns:a16="http://schemas.microsoft.com/office/drawing/2014/main" id="{78AAD641-EE55-B5C3-88F7-39BE21D89341}"/>
              </a:ext>
            </a:extLst>
          </p:cNvPr>
          <p:cNvPicPr>
            <a:picLocks noChangeAspect="1"/>
          </p:cNvPicPr>
          <p:nvPr/>
        </p:nvPicPr>
        <p:blipFill>
          <a:blip r:embed="rId2"/>
          <a:stretch>
            <a:fillRect/>
          </a:stretch>
        </p:blipFill>
        <p:spPr>
          <a:xfrm>
            <a:off x="534559" y="827774"/>
            <a:ext cx="5385862" cy="2486754"/>
          </a:xfrm>
          <a:prstGeom prst="rect">
            <a:avLst/>
          </a:prstGeom>
        </p:spPr>
      </p:pic>
      <p:sp>
        <p:nvSpPr>
          <p:cNvPr id="7" name="TextBox 6">
            <a:extLst>
              <a:ext uri="{FF2B5EF4-FFF2-40B4-BE49-F238E27FC236}">
                <a16:creationId xmlns:a16="http://schemas.microsoft.com/office/drawing/2014/main" id="{E120E2FE-8ADC-CCC1-9AA2-719BB8EBC02D}"/>
              </a:ext>
            </a:extLst>
          </p:cNvPr>
          <p:cNvSpPr txBox="1"/>
          <p:nvPr/>
        </p:nvSpPr>
        <p:spPr>
          <a:xfrm>
            <a:off x="534559" y="3457376"/>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5. COMPARE CAR PAGE</a:t>
            </a:r>
          </a:p>
        </p:txBody>
      </p:sp>
      <p:pic>
        <p:nvPicPr>
          <p:cNvPr id="9" name="Picture 8">
            <a:extLst>
              <a:ext uri="{FF2B5EF4-FFF2-40B4-BE49-F238E27FC236}">
                <a16:creationId xmlns:a16="http://schemas.microsoft.com/office/drawing/2014/main" id="{A8DC7B13-9C07-8A80-A23F-C50D36B40B10}"/>
              </a:ext>
            </a:extLst>
          </p:cNvPr>
          <p:cNvPicPr>
            <a:picLocks noChangeAspect="1"/>
          </p:cNvPicPr>
          <p:nvPr/>
        </p:nvPicPr>
        <p:blipFill>
          <a:blip r:embed="rId3"/>
          <a:stretch>
            <a:fillRect/>
          </a:stretch>
        </p:blipFill>
        <p:spPr>
          <a:xfrm>
            <a:off x="534559" y="3765153"/>
            <a:ext cx="5385862" cy="2469923"/>
          </a:xfrm>
          <a:prstGeom prst="rect">
            <a:avLst/>
          </a:prstGeom>
        </p:spPr>
      </p:pic>
    </p:spTree>
    <p:extLst>
      <p:ext uri="{BB962C8B-B14F-4D97-AF65-F5344CB8AC3E}">
        <p14:creationId xmlns:p14="http://schemas.microsoft.com/office/powerpoint/2010/main" val="149664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54F6B2-FC45-500A-657F-1193864BD1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4" name="TextBox 3">
            <a:extLst>
              <a:ext uri="{FF2B5EF4-FFF2-40B4-BE49-F238E27FC236}">
                <a16:creationId xmlns:a16="http://schemas.microsoft.com/office/drawing/2014/main" id="{03908B24-C939-6D12-39DD-30373D69DE3B}"/>
              </a:ext>
            </a:extLst>
          </p:cNvPr>
          <p:cNvSpPr txBox="1"/>
          <p:nvPr/>
        </p:nvSpPr>
        <p:spPr>
          <a:xfrm>
            <a:off x="534559" y="490505"/>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7. LOCATE A DEALER PAGE</a:t>
            </a:r>
          </a:p>
        </p:txBody>
      </p:sp>
      <p:pic>
        <p:nvPicPr>
          <p:cNvPr id="6" name="Picture 5">
            <a:extLst>
              <a:ext uri="{FF2B5EF4-FFF2-40B4-BE49-F238E27FC236}">
                <a16:creationId xmlns:a16="http://schemas.microsoft.com/office/drawing/2014/main" id="{5D359FDE-D45A-9E6A-DF56-978852B0A53C}"/>
              </a:ext>
            </a:extLst>
          </p:cNvPr>
          <p:cNvPicPr>
            <a:picLocks noChangeAspect="1"/>
          </p:cNvPicPr>
          <p:nvPr/>
        </p:nvPicPr>
        <p:blipFill>
          <a:blip r:embed="rId2"/>
          <a:stretch>
            <a:fillRect/>
          </a:stretch>
        </p:blipFill>
        <p:spPr>
          <a:xfrm>
            <a:off x="534559" y="905543"/>
            <a:ext cx="5048094" cy="2311080"/>
          </a:xfrm>
          <a:prstGeom prst="rect">
            <a:avLst/>
          </a:prstGeom>
        </p:spPr>
      </p:pic>
      <p:sp>
        <p:nvSpPr>
          <p:cNvPr id="7" name="TextBox 6">
            <a:extLst>
              <a:ext uri="{FF2B5EF4-FFF2-40B4-BE49-F238E27FC236}">
                <a16:creationId xmlns:a16="http://schemas.microsoft.com/office/drawing/2014/main" id="{A33BB303-18E2-6F79-F366-35ADB0F2CF81}"/>
              </a:ext>
            </a:extLst>
          </p:cNvPr>
          <p:cNvSpPr txBox="1"/>
          <p:nvPr/>
        </p:nvSpPr>
        <p:spPr>
          <a:xfrm>
            <a:off x="534559" y="3333601"/>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8. </a:t>
            </a:r>
            <a:r>
              <a:rPr lang="en-IN">
                <a:latin typeface="Cambria Math" panose="02040503050406030204" pitchFamily="18" charset="0"/>
                <a:ea typeface="Cambria Math" panose="02040503050406030204" pitchFamily="18" charset="0"/>
              </a:rPr>
              <a:t>CONTACT US PAGE</a:t>
            </a:r>
            <a:endParaRPr lang="en-IN" dirty="0">
              <a:latin typeface="Cambria Math" panose="02040503050406030204" pitchFamily="18" charset="0"/>
              <a:ea typeface="Cambria Math" panose="02040503050406030204" pitchFamily="18" charset="0"/>
            </a:endParaRPr>
          </a:p>
        </p:txBody>
      </p:sp>
      <p:pic>
        <p:nvPicPr>
          <p:cNvPr id="9" name="Picture 8">
            <a:extLst>
              <a:ext uri="{FF2B5EF4-FFF2-40B4-BE49-F238E27FC236}">
                <a16:creationId xmlns:a16="http://schemas.microsoft.com/office/drawing/2014/main" id="{7758CA9E-D243-D07A-0C20-56A480C92C7E}"/>
              </a:ext>
            </a:extLst>
          </p:cNvPr>
          <p:cNvPicPr>
            <a:picLocks noChangeAspect="1"/>
          </p:cNvPicPr>
          <p:nvPr/>
        </p:nvPicPr>
        <p:blipFill>
          <a:blip r:embed="rId3"/>
          <a:stretch>
            <a:fillRect/>
          </a:stretch>
        </p:blipFill>
        <p:spPr>
          <a:xfrm>
            <a:off x="534560" y="3758356"/>
            <a:ext cx="5048094" cy="2315024"/>
          </a:xfrm>
          <a:prstGeom prst="rect">
            <a:avLst/>
          </a:prstGeom>
        </p:spPr>
      </p:pic>
    </p:spTree>
    <p:extLst>
      <p:ext uri="{BB962C8B-B14F-4D97-AF65-F5344CB8AC3E}">
        <p14:creationId xmlns:p14="http://schemas.microsoft.com/office/powerpoint/2010/main" val="268324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8E8446-E68A-C558-E434-0FDF6E4CEB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
        <p:nvSpPr>
          <p:cNvPr id="4" name="TextBox 3">
            <a:extLst>
              <a:ext uri="{FF2B5EF4-FFF2-40B4-BE49-F238E27FC236}">
                <a16:creationId xmlns:a16="http://schemas.microsoft.com/office/drawing/2014/main" id="{03C4EF2D-732C-46E4-725A-A5F65F5894BF}"/>
              </a:ext>
            </a:extLst>
          </p:cNvPr>
          <p:cNvSpPr txBox="1"/>
          <p:nvPr/>
        </p:nvSpPr>
        <p:spPr>
          <a:xfrm>
            <a:off x="534559" y="490505"/>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9. FAQ PAGE</a:t>
            </a:r>
          </a:p>
        </p:txBody>
      </p:sp>
      <p:sp>
        <p:nvSpPr>
          <p:cNvPr id="5" name="TextBox 4">
            <a:extLst>
              <a:ext uri="{FF2B5EF4-FFF2-40B4-BE49-F238E27FC236}">
                <a16:creationId xmlns:a16="http://schemas.microsoft.com/office/drawing/2014/main" id="{0AE32A65-9531-83B8-EAD8-7D49CAFB4136}"/>
              </a:ext>
            </a:extLst>
          </p:cNvPr>
          <p:cNvSpPr txBox="1"/>
          <p:nvPr/>
        </p:nvSpPr>
        <p:spPr>
          <a:xfrm>
            <a:off x="534559" y="3429000"/>
            <a:ext cx="4588932" cy="307777"/>
          </a:xfrm>
          <a:prstGeom prst="rect">
            <a:avLst/>
          </a:prstGeom>
          <a:noFill/>
        </p:spPr>
        <p:txBody>
          <a:bodyPr wrap="square">
            <a:spAutoFit/>
          </a:bodyPr>
          <a:lstStyle/>
          <a:p>
            <a:r>
              <a:rPr lang="en-IN" dirty="0">
                <a:latin typeface="Cambria Math" panose="02040503050406030204" pitchFamily="18" charset="0"/>
                <a:ea typeface="Cambria Math" panose="02040503050406030204" pitchFamily="18" charset="0"/>
              </a:rPr>
              <a:t>10. CUSTOMER STORIES PAGE</a:t>
            </a:r>
          </a:p>
        </p:txBody>
      </p:sp>
      <p:pic>
        <p:nvPicPr>
          <p:cNvPr id="7" name="Picture 6">
            <a:extLst>
              <a:ext uri="{FF2B5EF4-FFF2-40B4-BE49-F238E27FC236}">
                <a16:creationId xmlns:a16="http://schemas.microsoft.com/office/drawing/2014/main" id="{CE0C1B2A-1825-32DB-03FA-F9D7AAA81F39}"/>
              </a:ext>
            </a:extLst>
          </p:cNvPr>
          <p:cNvPicPr>
            <a:picLocks noChangeAspect="1"/>
          </p:cNvPicPr>
          <p:nvPr/>
        </p:nvPicPr>
        <p:blipFill>
          <a:blip r:embed="rId2"/>
          <a:stretch>
            <a:fillRect/>
          </a:stretch>
        </p:blipFill>
        <p:spPr>
          <a:xfrm>
            <a:off x="534559" y="895300"/>
            <a:ext cx="5014762" cy="2272314"/>
          </a:xfrm>
          <a:prstGeom prst="rect">
            <a:avLst/>
          </a:prstGeom>
        </p:spPr>
      </p:pic>
      <p:pic>
        <p:nvPicPr>
          <p:cNvPr id="9" name="Picture 8">
            <a:extLst>
              <a:ext uri="{FF2B5EF4-FFF2-40B4-BE49-F238E27FC236}">
                <a16:creationId xmlns:a16="http://schemas.microsoft.com/office/drawing/2014/main" id="{5A3A8519-2A3E-FF20-377E-F4F7C95C0BA0}"/>
              </a:ext>
            </a:extLst>
          </p:cNvPr>
          <p:cNvPicPr>
            <a:picLocks noChangeAspect="1"/>
          </p:cNvPicPr>
          <p:nvPr/>
        </p:nvPicPr>
        <p:blipFill>
          <a:blip r:embed="rId3"/>
          <a:stretch>
            <a:fillRect/>
          </a:stretch>
        </p:blipFill>
        <p:spPr>
          <a:xfrm>
            <a:off x="534559" y="3913966"/>
            <a:ext cx="5014762" cy="2303656"/>
          </a:xfrm>
          <a:prstGeom prst="rect">
            <a:avLst/>
          </a:prstGeom>
        </p:spPr>
      </p:pic>
    </p:spTree>
    <p:extLst>
      <p:ext uri="{BB962C8B-B14F-4D97-AF65-F5344CB8AC3E}">
        <p14:creationId xmlns:p14="http://schemas.microsoft.com/office/powerpoint/2010/main" val="346850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F6B1-B6D1-C975-B4AC-43B2682ADB24}"/>
              </a:ext>
            </a:extLst>
          </p:cNvPr>
          <p:cNvSpPr>
            <a:spLocks noGrp="1"/>
          </p:cNvSpPr>
          <p:nvPr>
            <p:ph type="title"/>
          </p:nvPr>
        </p:nvSpPr>
        <p:spPr>
          <a:xfrm>
            <a:off x="745972" y="1676176"/>
            <a:ext cx="7329624" cy="3505647"/>
          </a:xfrm>
        </p:spPr>
        <p:txBody>
          <a:bodyPr/>
          <a:lstStyle/>
          <a:p>
            <a:pPr algn="ctr"/>
            <a:r>
              <a:rPr lang="en-IN" sz="12000" dirty="0">
                <a:latin typeface="Cambria Math" panose="02040503050406030204" pitchFamily="18" charset="0"/>
                <a:ea typeface="Cambria Math" panose="02040503050406030204" pitchFamily="18" charset="0"/>
              </a:rPr>
              <a:t>THANK YOU!</a:t>
            </a:r>
          </a:p>
        </p:txBody>
      </p:sp>
      <p:sp>
        <p:nvSpPr>
          <p:cNvPr id="3" name="Slide Number Placeholder 2">
            <a:extLst>
              <a:ext uri="{FF2B5EF4-FFF2-40B4-BE49-F238E27FC236}">
                <a16:creationId xmlns:a16="http://schemas.microsoft.com/office/drawing/2014/main" id="{120B7722-D59C-C616-EAF0-1699A255F6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397656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1525F-0385-E650-B3DB-72B8999ADD4A}"/>
              </a:ext>
            </a:extLst>
          </p:cNvPr>
          <p:cNvSpPr>
            <a:spLocks noGrp="1"/>
          </p:cNvSpPr>
          <p:nvPr>
            <p:ph type="title"/>
          </p:nvPr>
        </p:nvSpPr>
        <p:spPr>
          <a:xfrm>
            <a:off x="311700" y="829671"/>
            <a:ext cx="8520600" cy="763500"/>
          </a:xfrm>
        </p:spPr>
        <p:txBody>
          <a:bodyPr/>
          <a:lstStyle/>
          <a:p>
            <a:r>
              <a:rPr lang="en-IN" dirty="0">
                <a:latin typeface="Cambria Math" panose="02040503050406030204" pitchFamily="18" charset="0"/>
                <a:ea typeface="Cambria Math" panose="02040503050406030204" pitchFamily="18" charset="0"/>
              </a:rPr>
              <a:t>ABSTRACT</a:t>
            </a:r>
          </a:p>
        </p:txBody>
      </p:sp>
      <p:sp>
        <p:nvSpPr>
          <p:cNvPr id="3" name="Slide Number Placeholder 2">
            <a:extLst>
              <a:ext uri="{FF2B5EF4-FFF2-40B4-BE49-F238E27FC236}">
                <a16:creationId xmlns:a16="http://schemas.microsoft.com/office/drawing/2014/main" id="{826522D4-87B1-24DB-5574-32ED3A0ED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5" name="Title 3">
            <a:extLst>
              <a:ext uri="{FF2B5EF4-FFF2-40B4-BE49-F238E27FC236}">
                <a16:creationId xmlns:a16="http://schemas.microsoft.com/office/drawing/2014/main" id="{9E7493DD-C04F-A96C-4B4B-86AA9CEF8898}"/>
              </a:ext>
            </a:extLst>
          </p:cNvPr>
          <p:cNvSpPr txBox="1">
            <a:spLocks/>
          </p:cNvSpPr>
          <p:nvPr/>
        </p:nvSpPr>
        <p:spPr>
          <a:xfrm>
            <a:off x="321974" y="1673780"/>
            <a:ext cx="8520600" cy="4452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pPr>
              <a:lnSpc>
                <a:spcPct val="107000"/>
              </a:lnSpc>
              <a:spcAft>
                <a:spcPts val="800"/>
              </a:spcAft>
            </a:pPr>
            <a:r>
              <a:rPr lang="en-IN" sz="2000" b="0" kern="100" dirty="0">
                <a:effectLst/>
                <a:latin typeface="Cambria Math" panose="02040503050406030204" pitchFamily="18" charset="0"/>
                <a:ea typeface="Cambria Math" panose="02040503050406030204" pitchFamily="18" charset="0"/>
                <a:cs typeface="Times New Roman" panose="02020603050405020304" pitchFamily="18" charset="0"/>
              </a:rPr>
              <a:t>In our car dealership website, </a:t>
            </a:r>
            <a:r>
              <a:rPr lang="en-IN" sz="2000" b="0" kern="100" dirty="0" err="1">
                <a:effectLst/>
                <a:latin typeface="Cambria Math" panose="02040503050406030204" pitchFamily="18" charset="0"/>
                <a:ea typeface="Cambria Math" panose="02040503050406030204" pitchFamily="18" charset="0"/>
                <a:cs typeface="Times New Roman" panose="02020603050405020304" pitchFamily="18" charset="0"/>
              </a:rPr>
              <a:t>CarDealer</a:t>
            </a:r>
            <a:r>
              <a:rPr lang="en-IN" sz="2000" b="0" kern="100" dirty="0">
                <a:effectLst/>
                <a:latin typeface="Cambria Math" panose="02040503050406030204" pitchFamily="18" charset="0"/>
                <a:ea typeface="Cambria Math" panose="02040503050406030204" pitchFamily="18" charset="0"/>
                <a:cs typeface="Times New Roman" panose="02020603050405020304" pitchFamily="18" charset="0"/>
              </a:rPr>
              <a:t>, we have created a user friendly interface, where the customers can choose from a variety of cars based on their features and pictures , compare the features of car of their choice with features of other cars, select a car dealer according to their convenience , read the experience of other customers and share their experience. Customers can resolve their queries with respect to navigating the website from the FAQ page, they can contact us either by filling out the form or reaching out to us from our mail or phone number. </a:t>
            </a:r>
          </a:p>
          <a:p>
            <a:pPr>
              <a:lnSpc>
                <a:spcPct val="107000"/>
              </a:lnSpc>
              <a:spcAft>
                <a:spcPts val="800"/>
              </a:spcAft>
            </a:pPr>
            <a:endParaRPr lang="en-IN" sz="2000" b="0" kern="1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r>
              <a:rPr lang="en-IN" sz="2000" b="0" kern="100" dirty="0">
                <a:effectLst/>
                <a:latin typeface="Cambria Math" panose="02040503050406030204" pitchFamily="18" charset="0"/>
                <a:ea typeface="Cambria Math" panose="02040503050406030204" pitchFamily="18" charset="0"/>
                <a:cs typeface="Times New Roman" panose="02020603050405020304" pitchFamily="18" charset="0"/>
              </a:rPr>
              <a:t>The purpose of this system is to implement computerization of car dealership. This application is created on ReactJS and uses MySQL server Database.</a:t>
            </a:r>
          </a:p>
          <a:p>
            <a:pPr>
              <a:lnSpc>
                <a:spcPct val="107000"/>
              </a:lnSpc>
              <a:spcAft>
                <a:spcPts val="800"/>
              </a:spcAft>
            </a:pPr>
            <a:endParaRPr lang="en-IN" sz="2000" b="0" kern="100" dirty="0">
              <a:effectLst/>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5981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F978-1E10-D5EB-E167-F06CEB99ACCA}"/>
              </a:ext>
            </a:extLst>
          </p:cNvPr>
          <p:cNvSpPr>
            <a:spLocks noGrp="1"/>
          </p:cNvSpPr>
          <p:nvPr>
            <p:ph type="title"/>
          </p:nvPr>
        </p:nvSpPr>
        <p:spPr>
          <a:xfrm>
            <a:off x="311700" y="870765"/>
            <a:ext cx="8520600" cy="763500"/>
          </a:xfrm>
        </p:spPr>
        <p:txBody>
          <a:bodyPr/>
          <a:lstStyle/>
          <a:p>
            <a:r>
              <a:rPr lang="en-IN" dirty="0">
                <a:latin typeface="Cambria Math" panose="02040503050406030204" pitchFamily="18" charset="0"/>
                <a:ea typeface="Cambria Math" panose="02040503050406030204" pitchFamily="18" charset="0"/>
              </a:rPr>
              <a:t>CONTENTS</a:t>
            </a:r>
          </a:p>
        </p:txBody>
      </p:sp>
      <p:sp>
        <p:nvSpPr>
          <p:cNvPr id="3" name="Slide Number Placeholder 2">
            <a:extLst>
              <a:ext uri="{FF2B5EF4-FFF2-40B4-BE49-F238E27FC236}">
                <a16:creationId xmlns:a16="http://schemas.microsoft.com/office/drawing/2014/main" id="{C6829F27-9E0C-27CA-C937-51AA57939B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latin typeface="Cambria Math" panose="02040503050406030204" pitchFamily="18" charset="0"/>
                <a:ea typeface="Cambria Math" panose="02040503050406030204" pitchFamily="18" charset="0"/>
              </a:rPr>
              <a:t>3</a:t>
            </a:fld>
            <a:endParaRPr lang="en-GB">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29016807-699F-B90F-B3B5-7D7F2752C6D5}"/>
              </a:ext>
            </a:extLst>
          </p:cNvPr>
          <p:cNvSpPr txBox="1"/>
          <p:nvPr/>
        </p:nvSpPr>
        <p:spPr>
          <a:xfrm>
            <a:off x="1638729" y="2274838"/>
            <a:ext cx="6231276" cy="2308324"/>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Cambria Math" panose="02040503050406030204" pitchFamily="18" charset="0"/>
                <a:ea typeface="Cambria Math" panose="02040503050406030204" pitchFamily="18" charset="0"/>
              </a:rPr>
              <a:t>INTRODUCTION </a:t>
            </a:r>
          </a:p>
          <a:p>
            <a:pPr marL="285750" indent="-285750">
              <a:buFont typeface="Arial" panose="020B0604020202020204" pitchFamily="34" charset="0"/>
              <a:buChar char="•"/>
            </a:pPr>
            <a:r>
              <a:rPr lang="en-IN" sz="2400" dirty="0">
                <a:latin typeface="Cambria Math" panose="02040503050406030204" pitchFamily="18" charset="0"/>
                <a:ea typeface="Cambria Math" panose="02040503050406030204" pitchFamily="18" charset="0"/>
              </a:rPr>
              <a:t>HARDWARE-SOFTWARE REQUIREMENTS</a:t>
            </a:r>
          </a:p>
          <a:p>
            <a:pPr marL="285750" indent="-285750">
              <a:buFont typeface="Arial" panose="020B0604020202020204" pitchFamily="34" charset="0"/>
              <a:buChar char="•"/>
            </a:pPr>
            <a:r>
              <a:rPr lang="en-IN" sz="2400" dirty="0">
                <a:latin typeface="Cambria Math" panose="02040503050406030204" pitchFamily="18" charset="0"/>
                <a:ea typeface="Cambria Math" panose="02040503050406030204" pitchFamily="18" charset="0"/>
              </a:rPr>
              <a:t>PROJECT DESCRIPTION</a:t>
            </a:r>
          </a:p>
          <a:p>
            <a:pPr marL="285750" indent="-285750">
              <a:buFont typeface="Arial" panose="020B0604020202020204" pitchFamily="34" charset="0"/>
              <a:buChar char="•"/>
            </a:pPr>
            <a:r>
              <a:rPr lang="en-IN" sz="2400" dirty="0">
                <a:latin typeface="Cambria Math" panose="02040503050406030204" pitchFamily="18" charset="0"/>
                <a:ea typeface="Cambria Math" panose="02040503050406030204" pitchFamily="18" charset="0"/>
              </a:rPr>
              <a:t>SCREENSHOTS</a:t>
            </a:r>
          </a:p>
          <a:p>
            <a:pPr marL="285750" indent="-285750">
              <a:buFont typeface="Arial" panose="020B0604020202020204" pitchFamily="34" charset="0"/>
              <a:buChar char="•"/>
            </a:pPr>
            <a:r>
              <a:rPr lang="en-IN" sz="2400" dirty="0">
                <a:latin typeface="Cambria Math" panose="02040503050406030204" pitchFamily="18" charset="0"/>
                <a:ea typeface="Cambria Math" panose="02040503050406030204" pitchFamily="18" charset="0"/>
              </a:rPr>
              <a:t>CONCLUSION</a:t>
            </a:r>
          </a:p>
          <a:p>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1072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B89F-1774-3D0A-E39E-20E6AB02AB7F}"/>
              </a:ext>
            </a:extLst>
          </p:cNvPr>
          <p:cNvSpPr>
            <a:spLocks noGrp="1"/>
          </p:cNvSpPr>
          <p:nvPr>
            <p:ph type="title"/>
          </p:nvPr>
        </p:nvSpPr>
        <p:spPr>
          <a:xfrm>
            <a:off x="311700" y="751752"/>
            <a:ext cx="8520600" cy="763500"/>
          </a:xfrm>
        </p:spPr>
        <p:txBody>
          <a:bodyPr/>
          <a:lstStyle/>
          <a:p>
            <a:r>
              <a:rPr lang="en-IN" dirty="0">
                <a:latin typeface="Cambria Math" panose="02040503050406030204" pitchFamily="18" charset="0"/>
                <a:ea typeface="Cambria Math" panose="02040503050406030204" pitchFamily="18" charset="0"/>
              </a:rPr>
              <a:t>INTRODUCTION</a:t>
            </a:r>
          </a:p>
        </p:txBody>
      </p:sp>
      <p:sp>
        <p:nvSpPr>
          <p:cNvPr id="3" name="Slide Number Placeholder 2">
            <a:extLst>
              <a:ext uri="{FF2B5EF4-FFF2-40B4-BE49-F238E27FC236}">
                <a16:creationId xmlns:a16="http://schemas.microsoft.com/office/drawing/2014/main" id="{30B918B3-1DF4-1618-78CD-2367E79814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latin typeface="Cambria Math" panose="02040503050406030204" pitchFamily="18" charset="0"/>
                <a:ea typeface="Cambria Math" panose="02040503050406030204" pitchFamily="18" charset="0"/>
              </a:rPr>
              <a:t>4</a:t>
            </a:fld>
            <a:endParaRPr lang="en-GB">
              <a:latin typeface="Cambria Math" panose="02040503050406030204" pitchFamily="18" charset="0"/>
              <a:ea typeface="Cambria Math" panose="02040503050406030204" pitchFamily="18" charset="0"/>
            </a:endParaRPr>
          </a:p>
        </p:txBody>
      </p:sp>
      <p:sp>
        <p:nvSpPr>
          <p:cNvPr id="4" name="Title 1">
            <a:extLst>
              <a:ext uri="{FF2B5EF4-FFF2-40B4-BE49-F238E27FC236}">
                <a16:creationId xmlns:a16="http://schemas.microsoft.com/office/drawing/2014/main" id="{964A4367-EC9B-91E1-5172-0C076608A8B6}"/>
              </a:ext>
            </a:extLst>
          </p:cNvPr>
          <p:cNvSpPr txBox="1">
            <a:spLocks/>
          </p:cNvSpPr>
          <p:nvPr/>
        </p:nvSpPr>
        <p:spPr>
          <a:xfrm>
            <a:off x="420852" y="1515252"/>
            <a:ext cx="8520600" cy="470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r>
              <a:rPr lang="en-IN" sz="1600" b="0" kern="100" dirty="0">
                <a:effectLst/>
                <a:latin typeface="Cambria Math" panose="02040503050406030204" pitchFamily="18" charset="0"/>
                <a:ea typeface="Cambria Math" panose="02040503050406030204" pitchFamily="18" charset="0"/>
                <a:cs typeface="Times New Roman" panose="02020603050405020304" pitchFamily="18" charset="0"/>
              </a:rPr>
              <a:t>Car Dealershi</a:t>
            </a:r>
            <a:r>
              <a:rPr lang="en-IN" sz="1600" b="0" kern="100" dirty="0">
                <a:latin typeface="Cambria Math" panose="02040503050406030204" pitchFamily="18" charset="0"/>
                <a:ea typeface="Cambria Math" panose="02040503050406030204" pitchFamily="18" charset="0"/>
                <a:cs typeface="Times New Roman" panose="02020603050405020304" pitchFamily="18" charset="0"/>
              </a:rPr>
              <a:t>p is a software application design to add and manage customer information, keep their personal records, manage and add car details and provide car dealers to customers</a:t>
            </a:r>
          </a:p>
          <a:p>
            <a:endParaRPr lang="en-IN" sz="1600" b="0" kern="100" dirty="0">
              <a:effectLst/>
              <a:latin typeface="Cambria Math" panose="02040503050406030204" pitchFamily="18" charset="0"/>
              <a:ea typeface="Cambria Math" panose="02040503050406030204" pitchFamily="18" charset="0"/>
              <a:cs typeface="Times New Roman" panose="02020603050405020304" pitchFamily="18" charset="0"/>
            </a:endParaRPr>
          </a:p>
          <a:p>
            <a:r>
              <a:rPr lang="en-IN" sz="1600" b="0" kern="100" dirty="0">
                <a:effectLst/>
                <a:latin typeface="Cambria Math" panose="02040503050406030204" pitchFamily="18" charset="0"/>
                <a:ea typeface="Cambria Math" panose="02040503050406030204" pitchFamily="18" charset="0"/>
                <a:cs typeface="Times New Roman" panose="02020603050405020304" pitchFamily="18" charset="0"/>
              </a:rPr>
              <a:t>There are a number of car dealership sites across the web but a dealership site where the customers can choose from a variety of cars of different brands is less, a website where the customer can choose a dealer based on their convenience is much lesser and a website where the customer can compare different cars based on their preference is very slim. We have designed a car dealership site that holds all these features in a single site.</a:t>
            </a:r>
          </a:p>
          <a:p>
            <a:endParaRPr lang="en-IN" sz="1600" b="0" dirty="0">
              <a:latin typeface="Cambria Math" panose="02040503050406030204" pitchFamily="18" charset="0"/>
              <a:ea typeface="Cambria Math" panose="02040503050406030204" pitchFamily="18" charset="0"/>
              <a:cs typeface="Times New Roman" panose="02020603050405020304" pitchFamily="18" charset="0"/>
            </a:endParaRPr>
          </a:p>
          <a:p>
            <a:r>
              <a:rPr lang="en-IN" sz="1600" b="0" dirty="0">
                <a:latin typeface="Cambria Math" panose="02040503050406030204" pitchFamily="18" charset="0"/>
                <a:ea typeface="Cambria Math" panose="02040503050406030204" pitchFamily="18" charset="0"/>
                <a:cs typeface="Times New Roman" panose="02020603050405020304" pitchFamily="18" charset="0"/>
              </a:rPr>
              <a:t>We have made a website which is simple enough for the visitors of the page to navigate through it. From the navigation bar, users are able to navigate through the whole page. To view the cars , you have the “Cars” section. To have a comparison between 2 cars, we have the “Compare” section. “Locate A Dealer” will have the locations of the dealers within Bengaluru and has a form to get in contact with a dealer of their choice. To get in touch with us, you can select the “Contact Us” section. “Customer Stories” section has all the fun stuff and the joyous experience they had from using our page.</a:t>
            </a:r>
          </a:p>
        </p:txBody>
      </p:sp>
    </p:spTree>
    <p:extLst>
      <p:ext uri="{BB962C8B-B14F-4D97-AF65-F5344CB8AC3E}">
        <p14:creationId xmlns:p14="http://schemas.microsoft.com/office/powerpoint/2010/main" val="152658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5E52BF-5CF7-3E7A-11D5-6C67F98667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latin typeface="Cambria Math" panose="02040503050406030204" pitchFamily="18" charset="0"/>
                <a:ea typeface="Cambria Math" panose="02040503050406030204" pitchFamily="18" charset="0"/>
              </a:rPr>
              <a:t>5</a:t>
            </a:fld>
            <a:endParaRPr lang="en-GB">
              <a:latin typeface="Cambria Math" panose="02040503050406030204" pitchFamily="18" charset="0"/>
              <a:ea typeface="Cambria Math" panose="02040503050406030204" pitchFamily="18" charset="0"/>
            </a:endParaRPr>
          </a:p>
        </p:txBody>
      </p:sp>
      <p:sp>
        <p:nvSpPr>
          <p:cNvPr id="4" name="Title 1">
            <a:extLst>
              <a:ext uri="{FF2B5EF4-FFF2-40B4-BE49-F238E27FC236}">
                <a16:creationId xmlns:a16="http://schemas.microsoft.com/office/drawing/2014/main" id="{49E50A06-53C8-4B18-E09F-7A7C3DDF3905}"/>
              </a:ext>
            </a:extLst>
          </p:cNvPr>
          <p:cNvSpPr txBox="1">
            <a:spLocks/>
          </p:cNvSpPr>
          <p:nvPr/>
        </p:nvSpPr>
        <p:spPr>
          <a:xfrm>
            <a:off x="392181" y="955497"/>
            <a:ext cx="8520600" cy="4808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r>
              <a:rPr lang="en-IN" sz="2600" u="sng" dirty="0">
                <a:latin typeface="Cambria Math" panose="02040503050406030204" pitchFamily="18" charset="0"/>
                <a:ea typeface="Cambria Math" panose="02040503050406030204" pitchFamily="18" charset="0"/>
              </a:rPr>
              <a:t>HARDWARE REQUIREMENTS </a:t>
            </a:r>
          </a:p>
          <a:p>
            <a:r>
              <a:rPr lang="en-IN" sz="2000" b="0" dirty="0">
                <a:latin typeface="Cambria Math" panose="02040503050406030204" pitchFamily="18" charset="0"/>
                <a:ea typeface="Cambria Math" panose="02040503050406030204" pitchFamily="18" charset="0"/>
              </a:rPr>
              <a:t>• Hardware :Processor Intel dual core and above </a:t>
            </a:r>
          </a:p>
          <a:p>
            <a:r>
              <a:rPr lang="en-IN" sz="2000" b="0" dirty="0">
                <a:latin typeface="Cambria Math" panose="02040503050406030204" pitchFamily="18" charset="0"/>
                <a:ea typeface="Cambria Math" panose="02040503050406030204" pitchFamily="18" charset="0"/>
              </a:rPr>
              <a:t>• Clock speed :3.0 GHz </a:t>
            </a:r>
          </a:p>
          <a:p>
            <a:r>
              <a:rPr lang="en-IN" sz="2000" b="0" dirty="0">
                <a:latin typeface="Cambria Math" panose="02040503050406030204" pitchFamily="18" charset="0"/>
                <a:ea typeface="Cambria Math" panose="02040503050406030204" pitchFamily="18" charset="0"/>
              </a:rPr>
              <a:t>• RAM size :512 MB </a:t>
            </a:r>
          </a:p>
          <a:p>
            <a:r>
              <a:rPr lang="en-IN" sz="2000" b="0" dirty="0">
                <a:latin typeface="Cambria Math" panose="02040503050406030204" pitchFamily="18" charset="0"/>
                <a:ea typeface="Cambria Math" panose="02040503050406030204" pitchFamily="18" charset="0"/>
              </a:rPr>
              <a:t>• Hard Disk capacity :400 GB </a:t>
            </a:r>
          </a:p>
          <a:p>
            <a:r>
              <a:rPr lang="en-IN" sz="2000" b="0" dirty="0">
                <a:latin typeface="Cambria Math" panose="02040503050406030204" pitchFamily="18" charset="0"/>
                <a:ea typeface="Cambria Math" panose="02040503050406030204" pitchFamily="18" charset="0"/>
              </a:rPr>
              <a:t>• Monitor type :15 inch colour monitor </a:t>
            </a:r>
          </a:p>
          <a:p>
            <a:endParaRPr lang="en-IN" sz="2000" u="sng" dirty="0">
              <a:latin typeface="Cambria Math" panose="02040503050406030204" pitchFamily="18" charset="0"/>
              <a:ea typeface="Cambria Math" panose="02040503050406030204" pitchFamily="18" charset="0"/>
            </a:endParaRPr>
          </a:p>
          <a:p>
            <a:r>
              <a:rPr lang="en-IN" sz="2600" u="sng" dirty="0">
                <a:latin typeface="Cambria Math" panose="02040503050406030204" pitchFamily="18" charset="0"/>
                <a:ea typeface="Cambria Math" panose="02040503050406030204" pitchFamily="18" charset="0"/>
              </a:rPr>
              <a:t>SOFTWARE REQUIREMENTS </a:t>
            </a:r>
          </a:p>
          <a:p>
            <a:r>
              <a:rPr lang="en-IN" sz="2000" b="0" dirty="0">
                <a:latin typeface="Cambria Math" panose="02040503050406030204" pitchFamily="18" charset="0"/>
                <a:ea typeface="Cambria Math" panose="02040503050406030204" pitchFamily="18" charset="0"/>
              </a:rPr>
              <a:t>• Operating System :Windows XP, Windows 7 and above</a:t>
            </a:r>
          </a:p>
          <a:p>
            <a:r>
              <a:rPr lang="en-IN" sz="2000" dirty="0">
                <a:latin typeface="Cambria Math" panose="02040503050406030204" pitchFamily="18" charset="0"/>
                <a:ea typeface="Cambria Math" panose="02040503050406030204" pitchFamily="18" charset="0"/>
              </a:rPr>
              <a:t>•</a:t>
            </a:r>
            <a:r>
              <a:rPr lang="en-IN" sz="2000" dirty="0"/>
              <a:t> </a:t>
            </a:r>
            <a:r>
              <a:rPr lang="en-IN" sz="2000" b="0" dirty="0">
                <a:latin typeface="Cambria Math" panose="02040503050406030204" pitchFamily="18" charset="0"/>
                <a:ea typeface="Cambria Math" panose="02040503050406030204" pitchFamily="18" charset="0"/>
              </a:rPr>
              <a:t>Application : ReactJS</a:t>
            </a:r>
            <a:endParaRPr lang="en-IN" sz="2000" dirty="0"/>
          </a:p>
          <a:p>
            <a:r>
              <a:rPr lang="en-IN" sz="2000" b="0" dirty="0">
                <a:latin typeface="Cambria Math" panose="02040503050406030204" pitchFamily="18" charset="0"/>
                <a:ea typeface="Cambria Math" panose="02040503050406030204" pitchFamily="18" charset="0"/>
              </a:rPr>
              <a:t>• IDE :Visual Studio Code </a:t>
            </a:r>
          </a:p>
          <a:p>
            <a:r>
              <a:rPr lang="en-IN" sz="2000" b="0" dirty="0">
                <a:latin typeface="Cambria Math" panose="02040503050406030204" pitchFamily="18" charset="0"/>
                <a:ea typeface="Cambria Math" panose="02040503050406030204" pitchFamily="18" charset="0"/>
              </a:rPr>
              <a:t>• Database :</a:t>
            </a:r>
            <a:r>
              <a:rPr lang="en-IN" sz="2000" b="0" dirty="0" err="1">
                <a:latin typeface="Cambria Math" panose="02040503050406030204" pitchFamily="18" charset="0"/>
                <a:ea typeface="Cambria Math" panose="02040503050406030204" pitchFamily="18" charset="0"/>
              </a:rPr>
              <a:t>MySql</a:t>
            </a:r>
            <a:r>
              <a:rPr lang="en-IN" sz="2000" b="0" dirty="0">
                <a:latin typeface="Cambria Math" panose="02040503050406030204" pitchFamily="18" charset="0"/>
                <a:ea typeface="Cambria Math" panose="02040503050406030204" pitchFamily="18" charset="0"/>
              </a:rPr>
              <a:t> Server</a:t>
            </a:r>
          </a:p>
          <a:p>
            <a:r>
              <a:rPr lang="en-IN" sz="2000" b="0" dirty="0">
                <a:latin typeface="Cambria Math" panose="02040503050406030204" pitchFamily="18" charset="0"/>
                <a:ea typeface="Cambria Math" panose="02040503050406030204" pitchFamily="18" charset="0"/>
              </a:rPr>
              <a:t>• Browser : Chrome, Edge, Firefox, etc.</a:t>
            </a:r>
          </a:p>
        </p:txBody>
      </p:sp>
    </p:spTree>
    <p:extLst>
      <p:ext uri="{BB962C8B-B14F-4D97-AF65-F5344CB8AC3E}">
        <p14:creationId xmlns:p14="http://schemas.microsoft.com/office/powerpoint/2010/main" val="81992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AC81-5464-EA91-E26A-23A60DEF3C2E}"/>
              </a:ext>
            </a:extLst>
          </p:cNvPr>
          <p:cNvSpPr>
            <a:spLocks noGrp="1"/>
          </p:cNvSpPr>
          <p:nvPr>
            <p:ph type="title"/>
          </p:nvPr>
        </p:nvSpPr>
        <p:spPr>
          <a:xfrm>
            <a:off x="311700" y="474605"/>
            <a:ext cx="8520600" cy="763500"/>
          </a:xfrm>
        </p:spPr>
        <p:txBody>
          <a:bodyPr/>
          <a:lstStyle/>
          <a:p>
            <a:r>
              <a:rPr lang="en-IN" dirty="0">
                <a:latin typeface="Cambria Math" panose="02040503050406030204" pitchFamily="18" charset="0"/>
                <a:ea typeface="Cambria Math" panose="02040503050406030204" pitchFamily="18" charset="0"/>
              </a:rPr>
              <a:t>PROJECT DESCRIPTION</a:t>
            </a:r>
          </a:p>
        </p:txBody>
      </p:sp>
      <p:sp>
        <p:nvSpPr>
          <p:cNvPr id="3" name="Slide Number Placeholder 2">
            <a:extLst>
              <a:ext uri="{FF2B5EF4-FFF2-40B4-BE49-F238E27FC236}">
                <a16:creationId xmlns:a16="http://schemas.microsoft.com/office/drawing/2014/main" id="{8639EFC3-168D-2BD0-6B8B-E20A09BBD6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latin typeface="Cambria Math" panose="02040503050406030204" pitchFamily="18" charset="0"/>
                <a:ea typeface="Cambria Math" panose="02040503050406030204" pitchFamily="18" charset="0"/>
              </a:rPr>
              <a:t>6</a:t>
            </a:fld>
            <a:endParaRPr lang="en-GB">
              <a:latin typeface="Cambria Math" panose="02040503050406030204" pitchFamily="18" charset="0"/>
              <a:ea typeface="Cambria Math" panose="02040503050406030204" pitchFamily="18" charset="0"/>
            </a:endParaRPr>
          </a:p>
        </p:txBody>
      </p:sp>
      <p:sp>
        <p:nvSpPr>
          <p:cNvPr id="4" name="Title 1">
            <a:extLst>
              <a:ext uri="{FF2B5EF4-FFF2-40B4-BE49-F238E27FC236}">
                <a16:creationId xmlns:a16="http://schemas.microsoft.com/office/drawing/2014/main" id="{07807FA9-0867-2B6D-B0CB-0E54CE4CFAB2}"/>
              </a:ext>
            </a:extLst>
          </p:cNvPr>
          <p:cNvSpPr txBox="1">
            <a:spLocks/>
          </p:cNvSpPr>
          <p:nvPr/>
        </p:nvSpPr>
        <p:spPr>
          <a:xfrm>
            <a:off x="311700" y="1225642"/>
            <a:ext cx="8520600" cy="46226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HOME PAGE</a:t>
            </a:r>
          </a:p>
          <a:p>
            <a:r>
              <a:rPr lang="en-IN" sz="2000" b="0" dirty="0">
                <a:latin typeface="Cambria Math" panose="02040503050406030204" pitchFamily="18" charset="0"/>
                <a:ea typeface="Cambria Math" panose="02040503050406030204" pitchFamily="18" charset="0"/>
              </a:rPr>
              <a:t>The home page consists of specifics about car dealership and our site, </a:t>
            </a:r>
            <a:r>
              <a:rPr lang="en-IN" sz="2000" b="0" dirty="0" err="1">
                <a:latin typeface="Cambria Math" panose="02040503050406030204" pitchFamily="18" charset="0"/>
                <a:ea typeface="Cambria Math" panose="02040503050406030204" pitchFamily="18" charset="0"/>
              </a:rPr>
              <a:t>CarDealer</a:t>
            </a:r>
            <a:r>
              <a:rPr lang="en-IN" sz="2000" b="0" dirty="0">
                <a:latin typeface="Cambria Math" panose="02040503050406030204" pitchFamily="18" charset="0"/>
                <a:ea typeface="Cambria Math" panose="02040503050406030204" pitchFamily="18" charset="0"/>
              </a:rPr>
              <a:t>.</a:t>
            </a:r>
          </a:p>
          <a:p>
            <a:endParaRPr lang="en-IN" sz="2000" b="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ADMIN LOGIN PAGE</a:t>
            </a:r>
          </a:p>
          <a:p>
            <a:r>
              <a:rPr lang="en-IN" sz="2000" b="0" dirty="0">
                <a:latin typeface="Cambria Math" panose="02040503050406030204" pitchFamily="18" charset="0"/>
                <a:ea typeface="Cambria Math" panose="02040503050406030204" pitchFamily="18" charset="0"/>
              </a:rPr>
              <a:t>The admin login page consists of username and password and is accessed from a set of pre-defined password and user name.</a:t>
            </a:r>
          </a:p>
          <a:p>
            <a:pPr marL="342900" indent="-342900">
              <a:buFont typeface="Arial" panose="020B0604020202020204" pitchFamily="34" charset="0"/>
              <a:buChar char="•"/>
            </a:pPr>
            <a:endParaRPr lang="en-IN" sz="2000" b="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ADMIN PANEL</a:t>
            </a:r>
          </a:p>
          <a:p>
            <a:r>
              <a:rPr lang="en-IN" sz="2000" b="0" dirty="0">
                <a:latin typeface="Cambria Math" panose="02040503050406030204" pitchFamily="18" charset="0"/>
                <a:ea typeface="Cambria Math" panose="02040503050406030204" pitchFamily="18" charset="0"/>
              </a:rPr>
              <a:t>Once logged in, the admin can access the user details, reviews, contact mail and dealer mails.</a:t>
            </a:r>
          </a:p>
          <a:p>
            <a:endParaRPr lang="en-IN" sz="2000" b="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CONTACT US PAGE</a:t>
            </a:r>
          </a:p>
          <a:p>
            <a:r>
              <a:rPr lang="en-IN" sz="2000" b="0" dirty="0">
                <a:latin typeface="Cambria Math" panose="02040503050406030204" pitchFamily="18" charset="0"/>
                <a:ea typeface="Cambria Math" panose="02040503050406030204" pitchFamily="18" charset="0"/>
              </a:rPr>
              <a:t>The contact us page holds a map from which the customers can reach to </a:t>
            </a:r>
            <a:r>
              <a:rPr lang="en-IN" sz="2000" b="0" dirty="0" err="1">
                <a:latin typeface="Cambria Math" panose="02040503050406030204" pitchFamily="18" charset="0"/>
                <a:ea typeface="Cambria Math" panose="02040503050406030204" pitchFamily="18" charset="0"/>
              </a:rPr>
              <a:t>CarDealer</a:t>
            </a:r>
            <a:r>
              <a:rPr lang="en-IN" sz="2000" b="0" dirty="0">
                <a:latin typeface="Cambria Math" panose="02040503050406030204" pitchFamily="18" charset="0"/>
                <a:ea typeface="Cambria Math" panose="02040503050406030204" pitchFamily="18" charset="0"/>
              </a:rPr>
              <a:t> and it also contains a form the customers can fill to reach out to </a:t>
            </a:r>
            <a:r>
              <a:rPr lang="en-IN" sz="2000" b="0" dirty="0" err="1">
                <a:latin typeface="Cambria Math" panose="02040503050406030204" pitchFamily="18" charset="0"/>
                <a:ea typeface="Cambria Math" panose="02040503050406030204" pitchFamily="18" charset="0"/>
              </a:rPr>
              <a:t>CarDealer</a:t>
            </a:r>
            <a:r>
              <a:rPr lang="en-IN" sz="2000" b="0" dirty="0">
                <a:latin typeface="Cambria Math" panose="02040503050406030204" pitchFamily="18" charset="0"/>
                <a:ea typeface="Cambria Math" panose="02040503050406030204" pitchFamily="18" charset="0"/>
              </a:rPr>
              <a:t>.</a:t>
            </a:r>
          </a:p>
          <a:p>
            <a:endParaRPr lang="en-IN" sz="2000" b="0" dirty="0">
              <a:latin typeface="Cambria Math" panose="02040503050406030204" pitchFamily="18" charset="0"/>
              <a:ea typeface="Cambria Math" panose="02040503050406030204" pitchFamily="18" charset="0"/>
            </a:endParaRPr>
          </a:p>
          <a:p>
            <a:endParaRPr lang="en-IN" sz="2000" b="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3553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20DFA0-23A9-E066-8352-C861A96D60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4" name="Title 1">
            <a:extLst>
              <a:ext uri="{FF2B5EF4-FFF2-40B4-BE49-F238E27FC236}">
                <a16:creationId xmlns:a16="http://schemas.microsoft.com/office/drawing/2014/main" id="{24BF23DD-6D4F-477A-32F4-6D885CA7052D}"/>
              </a:ext>
            </a:extLst>
          </p:cNvPr>
          <p:cNvSpPr txBox="1">
            <a:spLocks/>
          </p:cNvSpPr>
          <p:nvPr/>
        </p:nvSpPr>
        <p:spPr>
          <a:xfrm>
            <a:off x="311700" y="452064"/>
            <a:ext cx="8520600" cy="5322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CAR DETAILS PAGE</a:t>
            </a:r>
          </a:p>
          <a:p>
            <a:r>
              <a:rPr lang="en-IN" sz="2000" b="0" dirty="0">
                <a:latin typeface="Cambria Math" panose="02040503050406030204" pitchFamily="18" charset="0"/>
                <a:ea typeface="Cambria Math" panose="02040503050406030204" pitchFamily="18" charset="0"/>
              </a:rPr>
              <a:t>In this page, the customers can view all necessary car details like features, pictures from a number of cars.</a:t>
            </a:r>
          </a:p>
          <a:p>
            <a:endParaRPr lang="en-IN" sz="2000" b="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COMPARE CAR PAGE</a:t>
            </a:r>
          </a:p>
          <a:p>
            <a:r>
              <a:rPr lang="en-IN" sz="2000" b="0" dirty="0">
                <a:latin typeface="Cambria Math" panose="02040503050406030204" pitchFamily="18" charset="0"/>
                <a:ea typeface="Cambria Math" panose="02040503050406030204" pitchFamily="18" charset="0"/>
              </a:rPr>
              <a:t>In this page, the customers can compare features of two cars of their desire at a given time by choosing cars from the dropdown list where all the cars in the dealership are listed.</a:t>
            </a:r>
          </a:p>
          <a:p>
            <a:endParaRPr lang="en-IN" sz="2000" b="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LOCATE A DEALER PAGE</a:t>
            </a:r>
          </a:p>
          <a:p>
            <a:r>
              <a:rPr lang="en-IN" sz="2000" b="0" dirty="0">
                <a:latin typeface="Cambria Math" panose="02040503050406030204" pitchFamily="18" charset="0"/>
                <a:ea typeface="Cambria Math" panose="02040503050406030204" pitchFamily="18" charset="0"/>
              </a:rPr>
              <a:t>In this page, the customers can find a dealer. They can either choose dealer directly from the pinned locations on the map or they can fill the form present on the site and choose a dealer based on their convenience.</a:t>
            </a:r>
          </a:p>
          <a:p>
            <a:endParaRPr lang="en-IN" sz="2000" b="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CUSTOMER STORIES PAGE</a:t>
            </a:r>
          </a:p>
          <a:p>
            <a:r>
              <a:rPr lang="en-IN" sz="2000" b="0" dirty="0">
                <a:latin typeface="Cambria Math" panose="02040503050406030204" pitchFamily="18" charset="0"/>
                <a:ea typeface="Cambria Math" panose="02040503050406030204" pitchFamily="18" charset="0"/>
              </a:rPr>
              <a:t>In this page, the customers can view stories of other customers about using </a:t>
            </a:r>
            <a:r>
              <a:rPr lang="en-IN" sz="2000" b="0" dirty="0" err="1">
                <a:latin typeface="Cambria Math" panose="02040503050406030204" pitchFamily="18" charset="0"/>
                <a:ea typeface="Cambria Math" panose="02040503050406030204" pitchFamily="18" charset="0"/>
              </a:rPr>
              <a:t>CarDealer</a:t>
            </a:r>
            <a:r>
              <a:rPr lang="en-IN" sz="2000" b="0" dirty="0">
                <a:latin typeface="Cambria Math" panose="02040503050406030204" pitchFamily="18" charset="0"/>
                <a:ea typeface="Cambria Math" panose="02040503050406030204" pitchFamily="18" charset="0"/>
              </a:rPr>
              <a:t> for locating a dealer or checking out cars. Customers can also add their own stories about using </a:t>
            </a:r>
            <a:r>
              <a:rPr lang="en-IN" sz="2000" b="0" dirty="0" err="1">
                <a:latin typeface="Cambria Math" panose="02040503050406030204" pitchFamily="18" charset="0"/>
                <a:ea typeface="Cambria Math" panose="02040503050406030204" pitchFamily="18" charset="0"/>
              </a:rPr>
              <a:t>CarDealer</a:t>
            </a:r>
            <a:r>
              <a:rPr lang="en-IN" sz="2000" b="0" dirty="0">
                <a:latin typeface="Cambria Math" panose="02040503050406030204" pitchFamily="18" charset="0"/>
                <a:ea typeface="Cambria Math" panose="02040503050406030204" pitchFamily="18" charset="0"/>
              </a:rPr>
              <a:t> .</a:t>
            </a:r>
          </a:p>
          <a:p>
            <a:endParaRPr lang="en-IN" sz="2000" b="0" dirty="0">
              <a:latin typeface="Cambria Math" panose="02040503050406030204" pitchFamily="18" charset="0"/>
              <a:ea typeface="Cambria Math" panose="02040503050406030204" pitchFamily="18" charset="0"/>
            </a:endParaRPr>
          </a:p>
          <a:p>
            <a:endParaRPr lang="en-IN" sz="2000" b="0" dirty="0">
              <a:latin typeface="Cambria Math" panose="02040503050406030204" pitchFamily="18" charset="0"/>
              <a:ea typeface="Cambria Math" panose="02040503050406030204" pitchFamily="18" charset="0"/>
            </a:endParaRPr>
          </a:p>
          <a:p>
            <a:endParaRPr lang="en-IN" sz="2000" b="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5841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320B7A-4050-340F-7945-BE9441DE13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5" name="TextBox 4">
            <a:extLst>
              <a:ext uri="{FF2B5EF4-FFF2-40B4-BE49-F238E27FC236}">
                <a16:creationId xmlns:a16="http://schemas.microsoft.com/office/drawing/2014/main" id="{69BF9E2D-B88D-0309-C00E-3A2734FDCBDC}"/>
              </a:ext>
            </a:extLst>
          </p:cNvPr>
          <p:cNvSpPr txBox="1"/>
          <p:nvPr/>
        </p:nvSpPr>
        <p:spPr>
          <a:xfrm>
            <a:off x="339046" y="1218496"/>
            <a:ext cx="7510409" cy="4708981"/>
          </a:xfrm>
          <a:prstGeom prst="rect">
            <a:avLst/>
          </a:prstGeom>
          <a:noFill/>
        </p:spPr>
        <p:txBody>
          <a:bodyPr wrap="square">
            <a:spAutoFit/>
          </a:bodyPr>
          <a:lstStyle/>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FAQ PAGE</a:t>
            </a:r>
          </a:p>
          <a:p>
            <a:r>
              <a:rPr lang="en-IN" sz="2000" b="0" dirty="0">
                <a:latin typeface="Cambria Math" panose="02040503050406030204" pitchFamily="18" charset="0"/>
                <a:ea typeface="Cambria Math" panose="02040503050406030204" pitchFamily="18" charset="0"/>
              </a:rPr>
              <a:t>The FAQ page holds the information about how to navigate through the website.</a:t>
            </a:r>
          </a:p>
          <a:p>
            <a:endParaRPr lang="en-IN" sz="200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ADMIN PANEL</a:t>
            </a:r>
          </a:p>
          <a:p>
            <a:r>
              <a:rPr lang="en-IN" sz="2000" dirty="0">
                <a:latin typeface="Cambria Math" panose="02040503050406030204" pitchFamily="18" charset="0"/>
                <a:ea typeface="Cambria Math" panose="02040503050406030204" pitchFamily="18" charset="0"/>
              </a:rPr>
              <a:t>Once the admin login is completed, the admin can access all the details, reviews and emails  submitted by the customers while filling the forms. Admin can also access the dealer emails. Admin has the access to view, update and delete the details.</a:t>
            </a:r>
          </a:p>
          <a:p>
            <a:endParaRPr lang="en-IN" sz="2000" b="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IN" sz="2000" b="0" dirty="0">
                <a:latin typeface="Cambria Math" panose="02040503050406030204" pitchFamily="18" charset="0"/>
                <a:ea typeface="Cambria Math" panose="02040503050406030204" pitchFamily="18" charset="0"/>
              </a:rPr>
              <a:t>A nav bar is added to every page for easy navigation through the website</a:t>
            </a:r>
          </a:p>
          <a:p>
            <a:r>
              <a:rPr lang="en-IN" sz="2000" b="0" dirty="0">
                <a:latin typeface="Cambria Math" panose="02040503050406030204" pitchFamily="18" charset="0"/>
                <a:ea typeface="Cambria Math" panose="02040503050406030204" pitchFamily="18" charset="0"/>
              </a:rPr>
              <a:t> </a:t>
            </a:r>
          </a:p>
          <a:p>
            <a:pPr marL="342900" indent="-342900">
              <a:buFont typeface="Arial" panose="020B0604020202020204" pitchFamily="34" charset="0"/>
              <a:buChar char="•"/>
            </a:pPr>
            <a:r>
              <a:rPr lang="en-IN" sz="2000" dirty="0">
                <a:latin typeface="Cambria Math" panose="02040503050406030204" pitchFamily="18" charset="0"/>
                <a:ea typeface="Cambria Math" panose="02040503050406030204" pitchFamily="18" charset="0"/>
              </a:rPr>
              <a:t>The user, user reviews, contact mail and dealer mail </a:t>
            </a:r>
            <a:r>
              <a:rPr lang="en-IN" sz="2000" b="0" dirty="0">
                <a:latin typeface="Cambria Math" panose="02040503050406030204" pitchFamily="18" charset="0"/>
                <a:ea typeface="Cambria Math" panose="02040503050406030204" pitchFamily="18" charset="0"/>
              </a:rPr>
              <a:t>are connected to MySQL Database.</a:t>
            </a:r>
          </a:p>
        </p:txBody>
      </p:sp>
    </p:spTree>
    <p:extLst>
      <p:ext uri="{BB962C8B-B14F-4D97-AF65-F5344CB8AC3E}">
        <p14:creationId xmlns:p14="http://schemas.microsoft.com/office/powerpoint/2010/main" val="309358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2D14-D252-B41F-3F69-D779C30266E4}"/>
              </a:ext>
            </a:extLst>
          </p:cNvPr>
          <p:cNvSpPr>
            <a:spLocks noGrp="1"/>
          </p:cNvSpPr>
          <p:nvPr>
            <p:ph type="title"/>
          </p:nvPr>
        </p:nvSpPr>
        <p:spPr>
          <a:xfrm>
            <a:off x="311700" y="768027"/>
            <a:ext cx="8520600" cy="763500"/>
          </a:xfrm>
        </p:spPr>
        <p:txBody>
          <a:bodyPr/>
          <a:lstStyle/>
          <a:p>
            <a:r>
              <a:rPr lang="en-IN" dirty="0">
                <a:latin typeface="Cambria Math" panose="02040503050406030204" pitchFamily="18" charset="0"/>
                <a:ea typeface="Cambria Math" panose="02040503050406030204" pitchFamily="18" charset="0"/>
              </a:rPr>
              <a:t>CONCLUSION</a:t>
            </a:r>
          </a:p>
        </p:txBody>
      </p:sp>
      <p:sp>
        <p:nvSpPr>
          <p:cNvPr id="3" name="Slide Number Placeholder 2">
            <a:extLst>
              <a:ext uri="{FF2B5EF4-FFF2-40B4-BE49-F238E27FC236}">
                <a16:creationId xmlns:a16="http://schemas.microsoft.com/office/drawing/2014/main" id="{FEC2FF45-52FF-FE55-7475-F1414F1D0C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4" name="Title 1">
            <a:extLst>
              <a:ext uri="{FF2B5EF4-FFF2-40B4-BE49-F238E27FC236}">
                <a16:creationId xmlns:a16="http://schemas.microsoft.com/office/drawing/2014/main" id="{FA7B7A8A-B1FF-1E3B-6B31-3B11C9B99D8A}"/>
              </a:ext>
            </a:extLst>
          </p:cNvPr>
          <p:cNvSpPr txBox="1">
            <a:spLocks/>
          </p:cNvSpPr>
          <p:nvPr/>
        </p:nvSpPr>
        <p:spPr>
          <a:xfrm>
            <a:off x="311700" y="1531527"/>
            <a:ext cx="8520600" cy="4458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r>
              <a:rPr lang="en-US" sz="2000" b="0" dirty="0">
                <a:latin typeface="Cambria Math" panose="02040503050406030204" pitchFamily="18" charset="0"/>
                <a:ea typeface="Cambria Math" panose="02040503050406030204" pitchFamily="18" charset="0"/>
              </a:rPr>
              <a:t>Choosing the right place for a car dealership is super important. Car</a:t>
            </a:r>
            <a:r>
              <a:rPr lang="en-IN" sz="2000" b="0" dirty="0">
                <a:latin typeface="Cambria Math" panose="02040503050406030204" pitchFamily="18" charset="0"/>
                <a:ea typeface="Cambria Math" panose="02040503050406030204" pitchFamily="18" charset="0"/>
              </a:rPr>
              <a:t>Dealer</a:t>
            </a:r>
            <a:r>
              <a:rPr lang="en-US" sz="2000" b="0" dirty="0">
                <a:latin typeface="Cambria Math" panose="02040503050406030204" pitchFamily="18" charset="0"/>
                <a:ea typeface="Cambria Math" panose="02040503050406030204" pitchFamily="18" charset="0"/>
              </a:rPr>
              <a:t> makes it simpler, we have created a website that makes the complicated job of choosing the right car piece of a cake.</a:t>
            </a:r>
          </a:p>
          <a:p>
            <a:endParaRPr lang="en-US" sz="2000" b="0" dirty="0">
              <a:latin typeface="Cambria Math" panose="02040503050406030204" pitchFamily="18" charset="0"/>
              <a:ea typeface="Cambria Math" panose="02040503050406030204" pitchFamily="18" charset="0"/>
            </a:endParaRPr>
          </a:p>
          <a:p>
            <a:r>
              <a:rPr lang="en-US" sz="2000" b="0" dirty="0">
                <a:latin typeface="Cambria Math" panose="02040503050406030204" pitchFamily="18" charset="0"/>
                <a:ea typeface="Cambria Math" panose="02040503050406030204" pitchFamily="18" charset="0"/>
              </a:rPr>
              <a:t>Car</a:t>
            </a:r>
            <a:r>
              <a:rPr lang="en-IN" sz="2000" b="0" dirty="0">
                <a:latin typeface="Cambria Math" panose="02040503050406030204" pitchFamily="18" charset="0"/>
                <a:ea typeface="Cambria Math" panose="02040503050406030204" pitchFamily="18" charset="0"/>
              </a:rPr>
              <a:t>Dealer</a:t>
            </a:r>
            <a:r>
              <a:rPr lang="en-US" sz="2000" b="0" dirty="0">
                <a:latin typeface="Cambria Math" panose="02040503050406030204" pitchFamily="18" charset="0"/>
                <a:ea typeface="Cambria Math" panose="02040503050406030204" pitchFamily="18" charset="0"/>
              </a:rPr>
              <a:t> gives the customer the option of choosing dealers based on their convenience like location nearest to them, the car details page and car compare pages makes sure the customers know the major and important features required and whether it reaches their requirements.</a:t>
            </a:r>
          </a:p>
          <a:p>
            <a:endParaRPr lang="en-US" sz="2000" b="0" dirty="0">
              <a:latin typeface="Cambria Math" panose="02040503050406030204" pitchFamily="18" charset="0"/>
              <a:ea typeface="Cambria Math" panose="02040503050406030204" pitchFamily="18" charset="0"/>
            </a:endParaRPr>
          </a:p>
          <a:p>
            <a:r>
              <a:rPr lang="en-IN" sz="2000" b="0"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We have tried to develop a system that can be a great help to the modern technological world to register the requirements and needs from people. We have left all the options open so that if there is any other future requirement in the system by the user for enhancement of the system then it is possible to implement them.</a:t>
            </a:r>
            <a:endParaRPr lang="en-IN" sz="2000" b="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118649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5344CB4-9D73-4A3B-ABE5-3E690A754F2F}">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1599</TotalTime>
  <Words>1043</Words>
  <Application>Microsoft Office PowerPoint</Application>
  <PresentationFormat>On-screen Show (4:3)</PresentationFormat>
  <Paragraphs>102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Cambria Math</vt:lpstr>
      <vt:lpstr>Georgia</vt:lpstr>
      <vt:lpstr>Archivo Narrow</vt:lpstr>
      <vt:lpstr>Arial</vt:lpstr>
      <vt:lpstr>Simple Light</vt:lpstr>
      <vt:lpstr>CAR DEALERSHIP</vt:lpstr>
      <vt:lpstr>ABSTRACT</vt:lpstr>
      <vt:lpstr>CONTENTS</vt:lpstr>
      <vt:lpstr>INTRODUCTION</vt:lpstr>
      <vt:lpstr>PowerPoint Presentation</vt:lpstr>
      <vt:lpstr>PROJECT DESCRIPTION</vt:lpstr>
      <vt:lpstr>PowerPoint Presentation</vt:lpstr>
      <vt:lpstr>PowerPoint Presentation</vt:lpstr>
      <vt:lpstr>CONCLUSION</vt:lpstr>
      <vt:lpstr>SCREENSHOTS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SYSTEMS</dc:title>
  <dc:creator>LAHARI</dc:creator>
  <cp:lastModifiedBy>LAHARI RAJANNA</cp:lastModifiedBy>
  <cp:revision>56</cp:revision>
  <dcterms:modified xsi:type="dcterms:W3CDTF">2023-10-11T17:52:06Z</dcterms:modified>
</cp:coreProperties>
</file>