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E215-4EED-F206-9C6D-811CC1FC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AA217-C114-03F2-9045-080E0F485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21AF-7B47-5709-F2AF-6EAAB997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747C-7632-760B-F802-BEFB25B6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EAC7-B750-120F-6462-D9A7236F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997B-109F-A4D3-D238-9B18201E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4CDEC-3BB6-B840-B2E9-E9814554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0EB7-1867-C336-6E86-00D4B148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3DF1-F1E7-5977-D922-B8CA7F13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F10F-D60B-D0C9-EC30-BDCE57ED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25DE-2201-8B9A-271F-544898C9E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186E0-7066-2FE9-13BA-AF5C69DC5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21CC-AF88-B71B-351A-B1AF8ADF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E369-63B3-2DD2-D9C7-D20CCD8B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9D12-CACA-9A11-71ED-7D74891B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0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B676-66C1-249C-B495-7EC59A0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95A0-7C60-C5FE-C2FE-EBFA94DF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9C1B-7FE5-D304-7605-B63FEDAD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C7B9-C580-5B06-FE83-D96030D0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4BD2-0522-7EF3-1281-3BB391CD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6960-1608-1817-6A14-98750EB6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C4A74-CECB-69F7-7294-F9812F71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3F1F-93C0-0355-289F-81EDA12D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1B6F-4625-5346-ECE7-F268BD34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E4FC-9CE1-0CFB-3279-FEB7E0AF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0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E3CB-9FB9-9CFE-3351-38410BA7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520D-8464-46E2-0C77-B833F6487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AF7C-0F68-8483-0A0B-72F75CF8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2395-CA15-A72D-554C-274CBE02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287E9-D1F4-F088-9F76-05DCEC7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87F85-B5F7-FB8C-E57D-6E5D9BB2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8DC8-84DE-C014-8908-1A01387A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8220-9B30-1DF6-BC55-ABEBB7C6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D4F8C-8DC9-AEF8-A455-9B9296910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96B4E-9C88-B665-012D-25FD4E546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C7E9C-FF6D-6EAA-91D0-250197C1F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ADB64-DC8A-6378-A327-E95EC380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BF8E2-ABF7-CBA8-C8B5-E55164F1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09EE1-E701-60F0-EF1F-43DBDCFB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CA72-3D72-EAA3-D4B4-8894B283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063F8-41F6-205B-8B11-C2DCDC2F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ECA2F-DB79-B6D6-B0D0-E07B74C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417FC-784B-0776-748C-2EB540F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DFAAD-9041-C19E-D5B4-6A3E8121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277A2-A198-C05A-558E-8636E950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6FFFC-7431-F26C-9CD7-6D8B5806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5395-2FB5-894D-5219-B8AC1B40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97B8-BA62-F42B-7AA8-F6AF1750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DA2F-C4E5-FD82-0A80-EEE0CC6B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3EF3-46B4-20C4-2972-96F10D37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D0CCD-11C3-9D87-C912-72A27FA4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D3C8F-7F0A-567B-C9F1-A768F253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F27-4629-F29D-393E-0227740B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ABF4F-5CF7-A628-5F8C-84062B9A7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20EF2-D8F1-EE4D-6C0E-72623B0C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A42F0-89C3-E14F-213A-195F6B6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6E773-4980-C8C5-8A98-12E39327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36C1-2162-3AA6-59D0-FBB800D2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8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FBD21-29DC-9DAD-5164-967D4E6F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48FDC-1444-3D3D-929F-43710150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F82F-A828-FE46-A6B7-0EA756A0C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104A-465D-4CB6-B896-7374231946E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CB05-AA3A-8550-9040-9A7CD6A89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5B81F-7A9D-09C5-290A-152645824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FD6F-4811-47A1-940E-DA23D7C5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9F3552-A898-B802-A0D9-4240DFD59FB8}"/>
              </a:ext>
            </a:extLst>
          </p:cNvPr>
          <p:cNvSpPr/>
          <p:nvPr/>
        </p:nvSpPr>
        <p:spPr>
          <a:xfrm>
            <a:off x="2390776" y="228601"/>
            <a:ext cx="1790700" cy="571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6D1E0-0A53-2550-A1CB-C615D5311835}"/>
              </a:ext>
            </a:extLst>
          </p:cNvPr>
          <p:cNvSpPr/>
          <p:nvPr/>
        </p:nvSpPr>
        <p:spPr>
          <a:xfrm>
            <a:off x="600075" y="1495425"/>
            <a:ext cx="167639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BF0AB-1B96-B713-28B2-9668D52C72B4}"/>
              </a:ext>
            </a:extLst>
          </p:cNvPr>
          <p:cNvSpPr/>
          <p:nvPr/>
        </p:nvSpPr>
        <p:spPr>
          <a:xfrm>
            <a:off x="4181477" y="1564362"/>
            <a:ext cx="16764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FB6CB-94CB-D5D2-8ADA-F34EE275DE71}"/>
              </a:ext>
            </a:extLst>
          </p:cNvPr>
          <p:cNvSpPr/>
          <p:nvPr/>
        </p:nvSpPr>
        <p:spPr>
          <a:xfrm>
            <a:off x="219076" y="3698082"/>
            <a:ext cx="1647825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FF23C-FAB9-8ED0-0DF6-C73BAEC2BA78}"/>
              </a:ext>
            </a:extLst>
          </p:cNvPr>
          <p:cNvSpPr/>
          <p:nvPr/>
        </p:nvSpPr>
        <p:spPr>
          <a:xfrm>
            <a:off x="2505076" y="3698083"/>
            <a:ext cx="16764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87DEF-200B-6705-67D6-6BCF9FA80ECA}"/>
              </a:ext>
            </a:extLst>
          </p:cNvPr>
          <p:cNvSpPr txBox="1"/>
          <p:nvPr/>
        </p:nvSpPr>
        <p:spPr>
          <a:xfrm>
            <a:off x="2819400" y="275823"/>
            <a:ext cx="115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DB00D-3269-5487-2D5C-350264C3679D}"/>
              </a:ext>
            </a:extLst>
          </p:cNvPr>
          <p:cNvSpPr txBox="1"/>
          <p:nvPr/>
        </p:nvSpPr>
        <p:spPr>
          <a:xfrm>
            <a:off x="804861" y="1495425"/>
            <a:ext cx="12668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Display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b="1" dirty="0"/>
              <a:t>menu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816B8E-35B9-D2BA-0F83-7D6C06660AFB}"/>
              </a:ext>
            </a:extLst>
          </p:cNvPr>
          <p:cNvSpPr txBox="1"/>
          <p:nvPr/>
        </p:nvSpPr>
        <p:spPr>
          <a:xfrm>
            <a:off x="4352927" y="1603147"/>
            <a:ext cx="12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the options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5F1E5-EEC4-C96F-C56B-5BDE53204115}"/>
              </a:ext>
            </a:extLst>
          </p:cNvPr>
          <p:cNvSpPr/>
          <p:nvPr/>
        </p:nvSpPr>
        <p:spPr>
          <a:xfrm>
            <a:off x="6953251" y="3698082"/>
            <a:ext cx="16764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0443C6-F114-F375-E66B-4541A353D18E}"/>
              </a:ext>
            </a:extLst>
          </p:cNvPr>
          <p:cNvSpPr/>
          <p:nvPr/>
        </p:nvSpPr>
        <p:spPr>
          <a:xfrm>
            <a:off x="4591051" y="3698082"/>
            <a:ext cx="16764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04923-102C-4C8E-3661-E46D430698E6}"/>
              </a:ext>
            </a:extLst>
          </p:cNvPr>
          <p:cNvSpPr/>
          <p:nvPr/>
        </p:nvSpPr>
        <p:spPr>
          <a:xfrm>
            <a:off x="9096375" y="3698082"/>
            <a:ext cx="16764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2BF8C-B99E-466E-8AA5-A63ADC4A818D}"/>
              </a:ext>
            </a:extLst>
          </p:cNvPr>
          <p:cNvSpPr txBox="1"/>
          <p:nvPr/>
        </p:nvSpPr>
        <p:spPr>
          <a:xfrm>
            <a:off x="390525" y="3829050"/>
            <a:ext cx="13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contacts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9D1540-C349-4794-7750-0C53BA67D860}"/>
              </a:ext>
            </a:extLst>
          </p:cNvPr>
          <p:cNvSpPr txBox="1"/>
          <p:nvPr/>
        </p:nvSpPr>
        <p:spPr>
          <a:xfrm>
            <a:off x="2657477" y="3751481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contacts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EB3EBC-A0F6-DAF9-D195-97FED925C211}"/>
              </a:ext>
            </a:extLst>
          </p:cNvPr>
          <p:cNvSpPr txBox="1"/>
          <p:nvPr/>
        </p:nvSpPr>
        <p:spPr>
          <a:xfrm>
            <a:off x="4810128" y="3751481"/>
            <a:ext cx="128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contact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F34CDD-68D3-18E3-4748-F68E30B4E6B8}"/>
              </a:ext>
            </a:extLst>
          </p:cNvPr>
          <p:cNvSpPr txBox="1"/>
          <p:nvPr/>
        </p:nvSpPr>
        <p:spPr>
          <a:xfrm>
            <a:off x="7143750" y="37514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Rename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8EF47D-D475-3A45-CDF4-11329DEB6B75}"/>
              </a:ext>
            </a:extLst>
          </p:cNvPr>
          <p:cNvSpPr txBox="1"/>
          <p:nvPr/>
        </p:nvSpPr>
        <p:spPr>
          <a:xfrm>
            <a:off x="9201150" y="3751481"/>
            <a:ext cx="203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stored contacts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74DF60-F7BE-8DFA-BA8C-62D054F035AE}"/>
              </a:ext>
            </a:extLst>
          </p:cNvPr>
          <p:cNvCxnSpPr>
            <a:stCxn id="5" idx="2"/>
          </p:cNvCxnSpPr>
          <p:nvPr/>
        </p:nvCxnSpPr>
        <p:spPr>
          <a:xfrm>
            <a:off x="3286126" y="800100"/>
            <a:ext cx="0" cy="28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1173713-81D4-375E-60B1-56EFE4C159F6}"/>
              </a:ext>
            </a:extLst>
          </p:cNvPr>
          <p:cNvCxnSpPr>
            <a:endCxn id="12" idx="0"/>
          </p:cNvCxnSpPr>
          <p:nvPr/>
        </p:nvCxnSpPr>
        <p:spPr>
          <a:xfrm>
            <a:off x="3338514" y="1085850"/>
            <a:ext cx="1619250" cy="5172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3F72360-DAD4-C5AA-C73A-2F647CD9F685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1438274" y="1085849"/>
            <a:ext cx="1957388" cy="4095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3D4A11-6B0E-79AC-BCB0-F844AE917FFC}"/>
              </a:ext>
            </a:extLst>
          </p:cNvPr>
          <p:cNvCxnSpPr>
            <a:stCxn id="12" idx="2"/>
          </p:cNvCxnSpPr>
          <p:nvPr/>
        </p:nvCxnSpPr>
        <p:spPr>
          <a:xfrm>
            <a:off x="4957764" y="2249478"/>
            <a:ext cx="0" cy="417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966250-0391-E08F-A195-E4B9016E1466}"/>
              </a:ext>
            </a:extLst>
          </p:cNvPr>
          <p:cNvCxnSpPr>
            <a:endCxn id="8" idx="0"/>
          </p:cNvCxnSpPr>
          <p:nvPr/>
        </p:nvCxnSpPr>
        <p:spPr>
          <a:xfrm rot="10800000" flipV="1">
            <a:off x="1042990" y="2705100"/>
            <a:ext cx="3914775" cy="9929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1990E05-4400-E005-DAF8-A3423EE2DF17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3343276" y="2727989"/>
            <a:ext cx="1614488" cy="9700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C82650-C15B-37FF-E131-DE739B5E9CB1}"/>
              </a:ext>
            </a:extLst>
          </p:cNvPr>
          <p:cNvCxnSpPr>
            <a:endCxn id="33" idx="0"/>
          </p:cNvCxnSpPr>
          <p:nvPr/>
        </p:nvCxnSpPr>
        <p:spPr>
          <a:xfrm>
            <a:off x="4972052" y="2743884"/>
            <a:ext cx="4962523" cy="9541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8A4BEEE-20D1-4EB8-11E9-F5B3C3A5C7A0}"/>
              </a:ext>
            </a:extLst>
          </p:cNvPr>
          <p:cNvCxnSpPr>
            <a:endCxn id="31" idx="0"/>
          </p:cNvCxnSpPr>
          <p:nvPr/>
        </p:nvCxnSpPr>
        <p:spPr>
          <a:xfrm>
            <a:off x="4972052" y="2766774"/>
            <a:ext cx="2819399" cy="9313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30AE5AE-C73C-471A-8D02-69BDF305599F}"/>
              </a:ext>
            </a:extLst>
          </p:cNvPr>
          <p:cNvCxnSpPr>
            <a:endCxn id="32" idx="0"/>
          </p:cNvCxnSpPr>
          <p:nvPr/>
        </p:nvCxnSpPr>
        <p:spPr>
          <a:xfrm rot="16200000" flipH="1">
            <a:off x="4734997" y="3003828"/>
            <a:ext cx="931308" cy="4572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156641A-9881-0BA1-90C8-CD774ADA4857}"/>
              </a:ext>
            </a:extLst>
          </p:cNvPr>
          <p:cNvSpPr/>
          <p:nvPr/>
        </p:nvSpPr>
        <p:spPr>
          <a:xfrm>
            <a:off x="4957764" y="2667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 aravind reddy</dc:creator>
  <cp:lastModifiedBy>ch aravind reddy</cp:lastModifiedBy>
  <cp:revision>1</cp:revision>
  <dcterms:created xsi:type="dcterms:W3CDTF">2023-09-20T23:16:32Z</dcterms:created>
  <dcterms:modified xsi:type="dcterms:W3CDTF">2023-09-20T23:38:00Z</dcterms:modified>
</cp:coreProperties>
</file>