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793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16.png"/><Relationship Id="rId18" Type="http://schemas.openxmlformats.org/officeDocument/2006/relationships/image" Target="../media/image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1.png"/><Relationship Id="rId18" Type="http://schemas.openxmlformats.org/officeDocument/2006/relationships/image" Target="../media/image2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1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20.png"/><Relationship Id="rId14" Type="http://schemas.openxmlformats.org/officeDocument/2006/relationships/image" Target="../media/image29.png"/><Relationship Id="rId15" Type="http://schemas.openxmlformats.org/officeDocument/2006/relationships/image" Target="../media/image1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20.png"/><Relationship Id="rId15" Type="http://schemas.openxmlformats.org/officeDocument/2006/relationships/image" Target="../media/image30.png"/><Relationship Id="rId16" Type="http://schemas.openxmlformats.org/officeDocument/2006/relationships/image" Target="../media/image19.png"/><Relationship Id="rId17" Type="http://schemas.openxmlformats.org/officeDocument/2006/relationships/image" Target="../media/image1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3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5038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0" y="0"/>
            <a:ext cx="12319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850" y="3683000"/>
            <a:ext cx="4743450" cy="3175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400" y="0"/>
            <a:ext cx="3009900" cy="6851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00" y="0"/>
            <a:ext cx="2590800" cy="68516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750" y="304165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150" y="0"/>
            <a:ext cx="2851150" cy="68516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3900" y="0"/>
            <a:ext cx="1295400" cy="68516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0"/>
            <a:ext cx="1257300" cy="68516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56850" y="358140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050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950" y="742950"/>
            <a:ext cx="1231900" cy="10668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08150" y="469900"/>
            <a:ext cx="654050" cy="5651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53400" y="336550"/>
            <a:ext cx="1670050" cy="14414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75250" y="5937250"/>
            <a:ext cx="730250" cy="6286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46450" y="953769"/>
            <a:ext cx="4467859" cy="5905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5350">
                <a:solidFill>
                  <a:srgbClr val="0F0F0F"/>
                </a:solidFill>
                <a:latin typeface=""/>
              </a:rPr>
              <a:t>Digital Portfolio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1610" y="2541270"/>
            <a:ext cx="2014220" cy="1981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350">
                <a:solidFill>
                  <a:srgbClr val="000000"/>
                </a:solidFill>
                <a:latin typeface=""/>
              </a:rPr>
              <a:t>STUDENT NAME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2270" y="2529840"/>
            <a:ext cx="1259840" cy="2095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350">
                <a:solidFill>
                  <a:srgbClr val="000000"/>
                </a:solidFill>
                <a:latin typeface=""/>
              </a:rPr>
              <a:t>:Aravind.C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610" y="3069590"/>
            <a:ext cx="9846310" cy="2603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350">
                <a:solidFill>
                  <a:srgbClr val="000000"/>
                </a:solidFill>
                <a:latin typeface=""/>
              </a:rPr>
              <a:t>REGISTER NO AND NMID : 212403845/C11208738525D8C9CF5457290EC3979B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610" y="3646170"/>
            <a:ext cx="1711959" cy="1943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350">
                <a:solidFill>
                  <a:srgbClr val="000000"/>
                </a:solidFill>
                <a:latin typeface=""/>
              </a:rPr>
              <a:t>DEPARTMENT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22270" y="3633470"/>
            <a:ext cx="2858770" cy="2603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350">
                <a:solidFill>
                  <a:srgbClr val="000000"/>
                </a:solidFill>
                <a:latin typeface=""/>
              </a:rPr>
              <a:t>: Computer Application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1610" y="4173220"/>
            <a:ext cx="2686050" cy="2603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350">
                <a:solidFill>
                  <a:srgbClr val="000000"/>
                </a:solidFill>
                <a:latin typeface=""/>
              </a:rPr>
              <a:t>COLLEGE/UNIVERSITY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79470" y="4183379"/>
            <a:ext cx="6504939" cy="2628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350">
                <a:solidFill>
                  <a:srgbClr val="000000"/>
                </a:solidFill>
                <a:latin typeface=""/>
              </a:rPr>
              <a:t>: Tagore College Of Art &amp; Science Chrompet, Chennai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66340" y="4737100"/>
            <a:ext cx="2240280" cy="2603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350">
                <a:solidFill>
                  <a:srgbClr val="000000"/>
                </a:solidFill>
                <a:latin typeface=""/>
              </a:rPr>
              <a:t>Madras University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379200" y="6506209"/>
            <a:ext cx="73659" cy="1003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2D936B"/>
                </a:solidFill>
                <a:latin typeface=""/>
              </a:rPr>
              <a:t>1</a:t>
            </a:r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5038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0" y="0"/>
            <a:ext cx="12319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850" y="3683000"/>
            <a:ext cx="4743450" cy="3175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400" y="0"/>
            <a:ext cx="3009900" cy="6851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00" y="0"/>
            <a:ext cx="2590800" cy="68516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750" y="304165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150" y="0"/>
            <a:ext cx="2851150" cy="68516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3900" y="0"/>
            <a:ext cx="1295400" cy="68516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0"/>
            <a:ext cx="1257300" cy="68516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56850" y="358140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0500"/>
            <a:ext cx="450850" cy="2851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8030" y="792480"/>
            <a:ext cx="7090410" cy="3987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200">
                <a:solidFill>
                  <a:srgbClr val="000000"/>
                </a:solidFill>
                <a:latin typeface=""/>
              </a:rPr>
              <a:t>RESULTS AND SCREENSHOTS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1840" y="6508750"/>
            <a:ext cx="1706879" cy="1054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2D83C3"/>
                </a:solidFill>
                <a:latin typeface=""/>
              </a:rPr>
              <a:t>3/21/2024</a:t>
            </a:r>
            <a:r>
              <a:rPr spc="-100" b="1" sz="1050">
                <a:solidFill>
                  <a:srgbClr val="2D83C3"/>
                </a:solidFill>
                <a:latin typeface=""/>
              </a:rPr>
              <a:t> Annual Review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03000" y="6504940"/>
            <a:ext cx="147320" cy="102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2D936B"/>
                </a:solidFill>
                <a:latin typeface=""/>
              </a:rPr>
              <a:t>10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43390" y="5356860"/>
            <a:ext cx="457200" cy="4572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9090" y="1694180"/>
            <a:ext cx="313689" cy="32258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43390" y="5890260"/>
            <a:ext cx="181609" cy="180339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500" y="3371850"/>
            <a:ext cx="2470150" cy="34226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54300" y="3663950"/>
            <a:ext cx="1720850" cy="28194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52950" y="3663950"/>
            <a:ext cx="2139950" cy="280670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64350" y="3663950"/>
            <a:ext cx="21717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5038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0" y="0"/>
            <a:ext cx="12319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850" y="3683000"/>
            <a:ext cx="4743450" cy="3175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400" y="0"/>
            <a:ext cx="3009900" cy="6851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00" y="0"/>
            <a:ext cx="2590800" cy="68516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750" y="304165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150" y="0"/>
            <a:ext cx="2851150" cy="68516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3900" y="0"/>
            <a:ext cx="1295400" cy="68516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0"/>
            <a:ext cx="1257300" cy="68516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56850" y="358140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050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43390" y="5356860"/>
            <a:ext cx="457200" cy="457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9090" y="1694180"/>
            <a:ext cx="313689" cy="32258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43390" y="5890260"/>
            <a:ext cx="181609" cy="180339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63700" y="6457950"/>
            <a:ext cx="82550" cy="1841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4540" y="535940"/>
            <a:ext cx="3643630" cy="450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750">
                <a:solidFill>
                  <a:srgbClr val="000000"/>
                </a:solidFill>
                <a:latin typeface=""/>
              </a:rPr>
              <a:t>CONCLUSION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5819" y="2213610"/>
            <a:ext cx="6447789" cy="4229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550">
                <a:solidFill>
                  <a:srgbClr val="000000"/>
                </a:solidFill>
                <a:latin typeface="Arial"/>
              </a:rPr>
              <a:t>The portfolio website provides a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5819" y="2766060"/>
            <a:ext cx="6066789" cy="427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550">
                <a:solidFill>
                  <a:srgbClr val="000000"/>
                </a:solidFill>
                <a:latin typeface="Arial"/>
              </a:rPr>
              <a:t>professional way to showcase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5819" y="3323590"/>
            <a:ext cx="7209789" cy="4165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550">
                <a:solidFill>
                  <a:srgbClr val="000000"/>
                </a:solidFill>
                <a:latin typeface="Arial"/>
              </a:rPr>
              <a:t>personal achievements and skills. It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5819" y="3874770"/>
            <a:ext cx="6752589" cy="4229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550">
                <a:solidFill>
                  <a:srgbClr val="000000"/>
                </a:solidFill>
                <a:latin typeface="Arial"/>
              </a:rPr>
              <a:t>enhances career opportunities by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5819" y="4420870"/>
            <a:ext cx="7157720" cy="4292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550">
                <a:solidFill>
                  <a:srgbClr val="000000"/>
                </a:solidFill>
                <a:latin typeface="Arial"/>
              </a:rPr>
              <a:t>giving recruiters a clear overview of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819" y="4973320"/>
            <a:ext cx="4561840" cy="4229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550">
                <a:solidFill>
                  <a:srgbClr val="000000"/>
                </a:solidFill>
                <a:latin typeface="Arial"/>
              </a:rPr>
              <a:t>the candidate’s profile.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03000" y="6506209"/>
            <a:ext cx="147320" cy="1003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2D936B"/>
                </a:solidFill>
                <a:latin typeface="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5038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0" y="0"/>
            <a:ext cx="12319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850" y="3683000"/>
            <a:ext cx="4743450" cy="3175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400" y="0"/>
            <a:ext cx="3009900" cy="6851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00" y="0"/>
            <a:ext cx="2590800" cy="68516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750" y="304165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150" y="0"/>
            <a:ext cx="2851150" cy="68516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3900" y="0"/>
            <a:ext cx="1295400" cy="68516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0"/>
            <a:ext cx="1257300" cy="68516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56850" y="358140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0500"/>
            <a:ext cx="450850" cy="2851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31030" y="913130"/>
            <a:ext cx="2451100" cy="298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550">
                <a:solidFill>
                  <a:srgbClr val="000000"/>
                </a:solidFill>
                <a:latin typeface=""/>
              </a:rPr>
              <a:t>GITHUB LINK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9740" y="3347720"/>
            <a:ext cx="3872230" cy="2044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00000"/>
                </a:solidFill>
                <a:latin typeface=""/>
              </a:rPr>
              <a:t>/https://aravind90477.github.io/aravind.c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5038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00" y="0"/>
            <a:ext cx="123190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850" y="3683000"/>
            <a:ext cx="4743450" cy="3175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9400" y="0"/>
            <a:ext cx="3009900" cy="68516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8500" y="0"/>
            <a:ext cx="2590800" cy="68516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1750" y="3041650"/>
            <a:ext cx="3257550" cy="3810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8150" y="0"/>
            <a:ext cx="2851150" cy="68516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3900" y="0"/>
            <a:ext cx="1295400" cy="68516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22000" y="0"/>
            <a:ext cx="1257300" cy="68516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56850" y="358140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0500"/>
            <a:ext cx="450850" cy="285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43390" y="5356860"/>
            <a:ext cx="457200" cy="4572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9090" y="1694180"/>
            <a:ext cx="313689" cy="32258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43390" y="5890260"/>
            <a:ext cx="181609" cy="18033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8030" y="961390"/>
            <a:ext cx="3629660" cy="3759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950">
                <a:solidFill>
                  <a:srgbClr val="000000"/>
                </a:solidFill>
                <a:latin typeface=""/>
              </a:rPr>
              <a:t>PROJECT TITLE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85289" y="3271520"/>
            <a:ext cx="7145019" cy="4991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5950">
                <a:solidFill>
                  <a:srgbClr val="000000"/>
                </a:solidFill>
                <a:latin typeface=""/>
              </a:rPr>
              <a:t>PERSONAL PORTFOLIO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79200" y="6504940"/>
            <a:ext cx="73659" cy="101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2D936B"/>
                </a:solidFill>
                <a:latin typeface=""/>
              </a:rPr>
              <a:t>2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3550" y="6400800"/>
            <a:ext cx="3708400" cy="298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5038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"/>
            <a:ext cx="12179300" cy="6830059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00" y="0"/>
            <a:ext cx="123190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850" y="3683000"/>
            <a:ext cx="4743450" cy="3175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9400" y="0"/>
            <a:ext cx="3009900" cy="68516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8500" y="0"/>
            <a:ext cx="2590800" cy="68516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1750" y="3041650"/>
            <a:ext cx="3257550" cy="3810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8150" y="0"/>
            <a:ext cx="2851150" cy="68516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3900" y="0"/>
            <a:ext cx="1295400" cy="68516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22000" y="0"/>
            <a:ext cx="1257300" cy="68516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56850" y="358140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0500"/>
            <a:ext cx="450850" cy="28511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8030" y="595630"/>
            <a:ext cx="2324100" cy="450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750">
                <a:solidFill>
                  <a:srgbClr val="000000"/>
                </a:solidFill>
                <a:latin typeface=""/>
              </a:rPr>
              <a:t>AGENDA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0760" y="1615440"/>
            <a:ext cx="3296919" cy="2451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"/>
              </a:rPr>
              <a:t>1. Problem Statement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70760" y="2054860"/>
            <a:ext cx="2966719" cy="2933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"/>
              </a:rPr>
              <a:t>2. Project Overview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70760" y="2472690"/>
            <a:ext cx="1926589" cy="2438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"/>
              </a:rPr>
              <a:t>3. End Users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70760" y="2899410"/>
            <a:ext cx="3802379" cy="3048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"/>
              </a:rPr>
              <a:t>4. Tools and Technologies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70760" y="3326129"/>
            <a:ext cx="4428490" cy="3073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"/>
              </a:rPr>
              <a:t>5. Portfolio design and Layout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70760" y="3756660"/>
            <a:ext cx="4319270" cy="3048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"/>
              </a:rPr>
              <a:t>6. Features and Functionality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70760" y="4184650"/>
            <a:ext cx="3975100" cy="2451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"/>
              </a:rPr>
              <a:t>7. Results and Screenshots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70760" y="4612640"/>
            <a:ext cx="2075179" cy="2451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"/>
              </a:rPr>
              <a:t>8. Conclusion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70760" y="5040630"/>
            <a:ext cx="2142490" cy="2451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"/>
              </a:rPr>
              <a:t>9. Github Link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1840" y="6508750"/>
            <a:ext cx="1706879" cy="1054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2D83C3"/>
                </a:solidFill>
                <a:latin typeface=""/>
              </a:rPr>
              <a:t>3/21/2024</a:t>
            </a:r>
            <a:r>
              <a:rPr spc="-100" b="1" sz="1050">
                <a:solidFill>
                  <a:srgbClr val="2D83C3"/>
                </a:solidFill>
                <a:latin typeface=""/>
              </a:rPr>
              <a:t> Annual Review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379200" y="6504940"/>
            <a:ext cx="73659" cy="102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2D936B"/>
                </a:solidFill>
                <a:latin typeface=""/>
              </a:rPr>
              <a:t>3</a:t>
            </a:r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3300" y="444500"/>
            <a:ext cx="368300" cy="36830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98200" y="5600700"/>
            <a:ext cx="654050" cy="65405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74350" y="6121400"/>
            <a:ext cx="254000" cy="25400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3550" y="6400800"/>
            <a:ext cx="3708400" cy="29845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450" y="3810000"/>
            <a:ext cx="1739900" cy="3016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5038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0" y="0"/>
            <a:ext cx="12319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850" y="3683000"/>
            <a:ext cx="4743450" cy="3175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400" y="0"/>
            <a:ext cx="3009900" cy="6851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00" y="0"/>
            <a:ext cx="2590800" cy="68516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750" y="304165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150" y="0"/>
            <a:ext cx="2851150" cy="68516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3900" y="0"/>
            <a:ext cx="1295400" cy="68516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0"/>
            <a:ext cx="1257300" cy="68516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56850" y="358140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050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80830" y="4443730"/>
            <a:ext cx="457200" cy="457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80830" y="4975860"/>
            <a:ext cx="181610" cy="18161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16850" y="2012950"/>
            <a:ext cx="2768600" cy="3263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3280" y="712470"/>
            <a:ext cx="5093970" cy="3987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200">
                <a:solidFill>
                  <a:srgbClr val="000000"/>
                </a:solidFill>
                <a:latin typeface=""/>
              </a:rPr>
              <a:t>PROBLE STATEMENT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0780" y="2579370"/>
            <a:ext cx="4735830" cy="3060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00000"/>
                </a:solidFill>
                <a:latin typeface=""/>
              </a:rPr>
              <a:t>Many students and professionals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0780" y="3008630"/>
            <a:ext cx="4344670" cy="30479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00000"/>
                </a:solidFill>
                <a:latin typeface=""/>
              </a:rPr>
              <a:t>struggle to present their skills,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0780" y="3436620"/>
            <a:ext cx="4551680" cy="3048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00000"/>
                </a:solidFill>
                <a:latin typeface=""/>
              </a:rPr>
              <a:t>achievements, and projects in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0780" y="3863340"/>
            <a:ext cx="5095240" cy="2463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00000"/>
                </a:solidFill>
                <a:latin typeface=""/>
              </a:rPr>
              <a:t>structured and accessible format.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0780" y="4291330"/>
            <a:ext cx="4574540" cy="3060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00000"/>
                </a:solidFill>
                <a:latin typeface=""/>
              </a:rPr>
              <a:t>personal portfolio solves this by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0780" y="4719320"/>
            <a:ext cx="4972050" cy="3060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00000"/>
                </a:solidFill>
                <a:latin typeface=""/>
              </a:rPr>
              <a:t>providing a centralized platform to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60780" y="5148580"/>
            <a:ext cx="4267200" cy="3048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00000"/>
                </a:solidFill>
                <a:latin typeface=""/>
              </a:rPr>
              <a:t>display one’s work effectively.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79200" y="6506209"/>
            <a:ext cx="73659" cy="1003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2D936B"/>
                </a:solidFill>
                <a:latin typeface=""/>
              </a:rPr>
              <a:t>4</a:t>
            </a:r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5038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0" y="0"/>
            <a:ext cx="12319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850" y="3683000"/>
            <a:ext cx="4743450" cy="3175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400" y="0"/>
            <a:ext cx="3009900" cy="6851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00" y="0"/>
            <a:ext cx="2590800" cy="68516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750" y="304165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150" y="0"/>
            <a:ext cx="2851150" cy="68516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3900" y="0"/>
            <a:ext cx="1295400" cy="68516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0"/>
            <a:ext cx="1257300" cy="68516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56850" y="358140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050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43390" y="5890260"/>
            <a:ext cx="181609" cy="180339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3700" y="6457950"/>
            <a:ext cx="82550" cy="1841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8030" y="420370"/>
            <a:ext cx="7459980" cy="3746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950">
                <a:solidFill>
                  <a:srgbClr val="000000"/>
                </a:solidFill>
                <a:latin typeface=""/>
              </a:rPr>
              <a:t>POTFOLIO DESIGN AND LAYOUT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0580" y="1795780"/>
            <a:ext cx="7277100" cy="4699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950">
                <a:solidFill>
                  <a:srgbClr val="000000"/>
                </a:solidFill>
                <a:latin typeface="Arial"/>
              </a:rPr>
              <a:t>Clean and professional 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0580" y="3013710"/>
            <a:ext cx="8911590" cy="476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950">
                <a:solidFill>
                  <a:srgbClr val="000000"/>
                </a:solidFill>
                <a:latin typeface="Arial"/>
              </a:rPr>
              <a:t>Sections: Home, About, Skills, Projects,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0580" y="3622040"/>
            <a:ext cx="4568190" cy="4419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950">
                <a:solidFill>
                  <a:srgbClr val="000000"/>
                </a:solidFill>
                <a:latin typeface="Arial"/>
              </a:rPr>
              <a:t>Certificates, Contact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0580" y="4846320"/>
            <a:ext cx="8855710" cy="4699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950">
                <a:solidFill>
                  <a:srgbClr val="000000"/>
                </a:solidFill>
                <a:latin typeface="Arial"/>
              </a:rPr>
              <a:t>Easy navigation with responsive 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303000" y="6506209"/>
            <a:ext cx="73659" cy="101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2D936B"/>
                </a:solidFill>
                <a:latin typeface=""/>
              </a:rPr>
              <a:t>5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8240" y="524510"/>
            <a:ext cx="455929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5038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0" y="0"/>
            <a:ext cx="12319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850" y="3683000"/>
            <a:ext cx="4743450" cy="3175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400" y="0"/>
            <a:ext cx="3009900" cy="6851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00" y="0"/>
            <a:ext cx="2590800" cy="68516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750" y="304165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150" y="0"/>
            <a:ext cx="2851150" cy="68516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3900" y="0"/>
            <a:ext cx="1295400" cy="68516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0"/>
            <a:ext cx="1257300" cy="68516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56850" y="358140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050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43390" y="5356860"/>
            <a:ext cx="457200" cy="457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43390" y="5890260"/>
            <a:ext cx="181609" cy="180339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48700" y="2641600"/>
            <a:ext cx="3530600" cy="38100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89090" y="1694180"/>
            <a:ext cx="313689" cy="3225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8030" y="966469"/>
            <a:ext cx="4730750" cy="3987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200">
                <a:solidFill>
                  <a:srgbClr val="000000"/>
                </a:solidFill>
                <a:latin typeface=""/>
              </a:rPr>
              <a:t>PROJEC OVERVIEW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0580" y="2208530"/>
            <a:ext cx="4918709" cy="3759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rial"/>
              </a:rPr>
              <a:t>This project is a responsive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0580" y="2688590"/>
            <a:ext cx="5866130" cy="381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rial"/>
              </a:rPr>
              <a:t>portfolio website built to highlight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0580" y="3178810"/>
            <a:ext cx="4579620" cy="347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rial"/>
              </a:rPr>
              <a:t>educational details, skills,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0580" y="3658870"/>
            <a:ext cx="5144770" cy="381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rial"/>
              </a:rPr>
              <a:t>certifications, and projects. It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0580" y="4149090"/>
            <a:ext cx="6069330" cy="3759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rial"/>
              </a:rPr>
              <a:t>serves as a digital resume and an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0580" y="4634230"/>
            <a:ext cx="5053330" cy="3759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rial"/>
              </a:rPr>
              <a:t>interactive way to showcase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0580" y="5119370"/>
            <a:ext cx="3001010" cy="3759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rial"/>
              </a:rPr>
              <a:t>personal growth.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379200" y="6504940"/>
            <a:ext cx="73659" cy="1041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2D936B"/>
                </a:solidFill>
                <a:latin typeface=""/>
              </a:rPr>
              <a:t>6</a:t>
            </a:r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5038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0" y="0"/>
            <a:ext cx="12319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850" y="3683000"/>
            <a:ext cx="4743450" cy="3175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400" y="0"/>
            <a:ext cx="3009900" cy="6851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00" y="0"/>
            <a:ext cx="2590800" cy="68516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750" y="304165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150" y="0"/>
            <a:ext cx="2851150" cy="68516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3900" y="0"/>
            <a:ext cx="1295400" cy="68516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0"/>
            <a:ext cx="1257300" cy="68516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56850" y="358140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050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43390" y="5356860"/>
            <a:ext cx="457200" cy="457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9090" y="1694180"/>
            <a:ext cx="313689" cy="32258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43390" y="5890260"/>
            <a:ext cx="181609" cy="1803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8660" y="1002030"/>
            <a:ext cx="3544569" cy="300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150">
                <a:solidFill>
                  <a:srgbClr val="000000"/>
                </a:solidFill>
                <a:latin typeface=""/>
              </a:rPr>
              <a:t>WHO ARE THE 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" y="1487170"/>
            <a:ext cx="1346200" cy="300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150">
                <a:solidFill>
                  <a:srgbClr val="000000"/>
                </a:solidFill>
                <a:latin typeface=""/>
              </a:rPr>
              <a:t>USERS?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9940" y="2462530"/>
            <a:ext cx="6002020" cy="381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rial"/>
              </a:rPr>
              <a:t>Students creating digital resumes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9940" y="3437890"/>
            <a:ext cx="7670800" cy="3759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rial"/>
              </a:rPr>
              <a:t>Job seekers showcasing skills to recruiters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9940" y="4403090"/>
            <a:ext cx="7760969" cy="381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rial"/>
              </a:rPr>
              <a:t>Developers &amp; designers displaying projects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9940" y="5373370"/>
            <a:ext cx="7760969" cy="381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rial"/>
              </a:rPr>
              <a:t>Employers/recruiters evaluating candidates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379200" y="6506209"/>
            <a:ext cx="73659" cy="1003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2D936B"/>
                </a:solidFill>
                <a:latin typeface=""/>
              </a:rPr>
              <a:t>7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7550" y="6159500"/>
            <a:ext cx="219075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5038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0" y="0"/>
            <a:ext cx="12319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850" y="3683000"/>
            <a:ext cx="4743450" cy="3175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400" y="0"/>
            <a:ext cx="3009900" cy="6851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00" y="0"/>
            <a:ext cx="2590800" cy="68516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750" y="304165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150" y="0"/>
            <a:ext cx="2851150" cy="68516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3900" y="0"/>
            <a:ext cx="1295400" cy="68516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0"/>
            <a:ext cx="1257300" cy="68516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56850" y="358140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050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43390" y="5356860"/>
            <a:ext cx="457200" cy="457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9090" y="1694180"/>
            <a:ext cx="313689" cy="32258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43390" y="5890260"/>
            <a:ext cx="181609" cy="1803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7690" y="975360"/>
            <a:ext cx="5259070" cy="4025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550">
                <a:solidFill>
                  <a:srgbClr val="000000"/>
                </a:solidFill>
                <a:latin typeface=""/>
              </a:rPr>
              <a:t>TOOLS AND TECHNIQUES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7080" y="2313940"/>
            <a:ext cx="9334500" cy="4699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950">
                <a:solidFill>
                  <a:srgbClr val="000000"/>
                </a:solidFill>
                <a:latin typeface="Arial"/>
              </a:rPr>
              <a:t>HTML5, CSS3, JavaScript – for structure,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7080" y="2928620"/>
            <a:ext cx="5302250" cy="4699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950">
                <a:solidFill>
                  <a:srgbClr val="000000"/>
                </a:solidFill>
                <a:latin typeface="Arial"/>
              </a:rPr>
              <a:t>design, and interactivity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7080" y="4140200"/>
            <a:ext cx="7418070" cy="476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950">
                <a:solidFill>
                  <a:srgbClr val="000000"/>
                </a:solidFill>
                <a:latin typeface="Arial"/>
              </a:rPr>
              <a:t>Bootstrap – for responsive layout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7080" y="5358130"/>
            <a:ext cx="6092190" cy="476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950">
                <a:solidFill>
                  <a:srgbClr val="000000"/>
                </a:solidFill>
                <a:latin typeface="Arial"/>
              </a:rPr>
              <a:t>GitHub Pages – for hosting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79200" y="6504940"/>
            <a:ext cx="73659" cy="102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2D936B"/>
                </a:solidFill>
                <a:latin typeface=""/>
              </a:rPr>
              <a:t>8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5038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0" y="0"/>
            <a:ext cx="12319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850" y="3683000"/>
            <a:ext cx="4743450" cy="3175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400" y="0"/>
            <a:ext cx="3009900" cy="6851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00" y="0"/>
            <a:ext cx="2590800" cy="68516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750" y="304165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150" y="0"/>
            <a:ext cx="2851150" cy="68516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3900" y="0"/>
            <a:ext cx="1295400" cy="68516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2000" y="0"/>
            <a:ext cx="1257300" cy="68516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56850" y="358140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0500"/>
            <a:ext cx="450850" cy="2851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4380" y="521970"/>
            <a:ext cx="9013190" cy="45084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750">
                <a:solidFill>
                  <a:srgbClr val="000000"/>
                </a:solidFill>
                <a:latin typeface=""/>
              </a:rPr>
              <a:t>FEATURES AND FUNCTIONALITY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5819" y="1629410"/>
            <a:ext cx="5533390" cy="4178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550">
                <a:solidFill>
                  <a:srgbClr val="000000"/>
                </a:solidFill>
                <a:latin typeface="Arial"/>
              </a:rPr>
              <a:t>Responsive across devices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5819" y="2733040"/>
            <a:ext cx="5102859" cy="4229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550">
                <a:solidFill>
                  <a:srgbClr val="000000"/>
                </a:solidFill>
                <a:latin typeface="Arial"/>
              </a:rPr>
              <a:t>Interactive navigation bar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5819" y="3831590"/>
            <a:ext cx="9036050" cy="427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550">
                <a:solidFill>
                  <a:srgbClr val="000000"/>
                </a:solidFill>
                <a:latin typeface="Arial"/>
              </a:rPr>
              <a:t>Skills representation with progress indicators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5819" y="4935220"/>
            <a:ext cx="7005320" cy="3378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550">
                <a:solidFill>
                  <a:srgbClr val="000000"/>
                </a:solidFill>
                <a:latin typeface="Arial"/>
              </a:rPr>
              <a:t>Contact section for communication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5819" y="6038850"/>
            <a:ext cx="6549389" cy="427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550">
                <a:solidFill>
                  <a:srgbClr val="000000"/>
                </a:solidFill>
                <a:latin typeface="Arial"/>
              </a:rPr>
              <a:t>Project and certificate showcase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