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28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287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404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82697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830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220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410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15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169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623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850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01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465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08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802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55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897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2523934"/>
      </p:ext>
    </p:extLst>
  </p:cSld>
  <p:clrMap bg1="dk1" tx1="lt1" bg2="dk2" tx2="lt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chemeClr val="accent4"/>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chemeClr val="accent4"/>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515622" y="3744403"/>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ARAVINDRAJ S</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388533" y="1884892"/>
            <a:ext cx="10566400"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accent4">
                    <a:lumMod val="75000"/>
                  </a:schemeClr>
                </a:solidFill>
                <a:latin typeface="Arial Rounded MT Bold" panose="020F0704030504030204" pitchFamily="34" charset="0"/>
              </a:rPr>
              <a:t>Outline</a:t>
            </a:r>
            <a:r>
              <a:rPr lang="en-US" b="1" dirty="0">
                <a:solidFill>
                  <a:schemeClr val="accent4">
                    <a:lumMod val="75000"/>
                  </a:schemeClr>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1767063" y="1331259"/>
            <a:ext cx="10131425" cy="4195482"/>
          </a:xfrm>
        </p:spPr>
        <p:txBody>
          <a:bodyPr vert="horz" lIns="91440" tIns="45720" rIns="91440" bIns="45720" rtlCol="0" anchor="t">
            <a:noAutofit/>
          </a:bodyPr>
          <a:lstStyle/>
          <a:p>
            <a:pPr marL="0" indent="0">
              <a:buNone/>
            </a:pP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693333" y="1688041"/>
            <a:ext cx="9906527" cy="3606448"/>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effectLst/>
                <a:latin typeface="Arial" panose="020B0604020202020204" pitchFamily="34" charset="0"/>
                <a:cs typeface="Arial" panose="020B0604020202020204" pitchFamily="34" charset="0"/>
              </a:rPr>
              <a:t>A keylogger is a type of software or hardware device that </a:t>
            </a:r>
            <a:r>
              <a:rPr lang="en-US" sz="2400" b="1" i="0" dirty="0" err="1">
                <a:effectLst/>
                <a:latin typeface="Arial" panose="020B0604020202020204" pitchFamily="34" charset="0"/>
                <a:cs typeface="Arial" panose="020B0604020202020204" pitchFamily="34" charset="0"/>
              </a:rPr>
              <a:t>recordsand</a:t>
            </a:r>
            <a:r>
              <a:rPr lang="en-US" sz="2400" b="1" i="0" dirty="0">
                <a:effectLst/>
                <a:latin typeface="Arial" panose="020B0604020202020204" pitchFamily="34" charset="0"/>
                <a:cs typeface="Arial" panose="020B0604020202020204" pitchFamily="34" charset="0"/>
              </a:rPr>
              <a:t>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286933" y="1604433"/>
            <a:ext cx="10622845" cy="4389967"/>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accent4"/>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303511" y="1875367"/>
            <a:ext cx="10380311" cy="3746500"/>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a:xfrm>
            <a:off x="1484311" y="180622"/>
            <a:ext cx="10018713" cy="1512711"/>
          </a:xfrm>
        </p:spPr>
        <p:txBody>
          <a:bodyPr/>
          <a:lstStyle/>
          <a:p>
            <a:r>
              <a:rPr lang="en-US" dirty="0">
                <a:solidFill>
                  <a:schemeClr val="accent4"/>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603022" y="1365956"/>
            <a:ext cx="10588978" cy="5039326"/>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1569156" y="1670756"/>
            <a:ext cx="10210468" cy="5384800"/>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524404" y="1942043"/>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91742" y="2229163"/>
            <a:ext cx="4928160" cy="3257979"/>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625599" y="2314222"/>
            <a:ext cx="10171289" cy="3048000"/>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Keyloggers pose a significant cybersecurity obstacle, necessitating proactive measures for </a:t>
            </a:r>
            <a:r>
              <a:rPr lang="en-US" sz="2200" b="1" dirty="0" err="1">
                <a:latin typeface="Arial" panose="020B0604020202020204" pitchFamily="34" charset="0"/>
                <a:cs typeface="Arial" panose="020B0604020202020204" pitchFamily="34" charset="0"/>
              </a:rPr>
              <a:t>mitigation.Our</a:t>
            </a:r>
            <a:r>
              <a:rPr lang="en-US" sz="2200" b="1" dirty="0">
                <a:latin typeface="Arial" panose="020B0604020202020204" pitchFamily="34" charset="0"/>
                <a:cs typeface="Arial" panose="020B0604020202020204" pitchFamily="34" charset="0"/>
              </a:rPr>
              <a:t>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TotalTime>
  <Words>713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vamsi krishna</cp:lastModifiedBy>
  <cp:revision>15</cp:revision>
  <dcterms:created xsi:type="dcterms:W3CDTF">2024-04-03T00:18:32Z</dcterms:created>
  <dcterms:modified xsi:type="dcterms:W3CDTF">2024-04-05T10:53:10Z</dcterms:modified>
</cp:coreProperties>
</file>