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7090C-A437-422C-B3ED-7BE004DB1118}" v="3" dt="2024-12-25T08:04:42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oop Mahendran" userId="54e9a455-a295-4658-b63d-8c93ff09c019" providerId="ADAL" clId="{5857090C-A437-422C-B3ED-7BE004DB1118}"/>
    <pc:docChg chg="delSld modSld">
      <pc:chgData name="Niroop Mahendran" userId="54e9a455-a295-4658-b63d-8c93ff09c019" providerId="ADAL" clId="{5857090C-A437-422C-B3ED-7BE004DB1118}" dt="2024-12-25T08:04:42.842" v="8"/>
      <pc:docMkLst>
        <pc:docMk/>
      </pc:docMkLst>
      <pc:sldChg chg="addSp modSp mod">
        <pc:chgData name="Niroop Mahendran" userId="54e9a455-a295-4658-b63d-8c93ff09c019" providerId="ADAL" clId="{5857090C-A437-422C-B3ED-7BE004DB1118}" dt="2024-12-25T08:03:34.772" v="2" actId="1076"/>
        <pc:sldMkLst>
          <pc:docMk/>
          <pc:sldMk cId="3504395460" sldId="269"/>
        </pc:sldMkLst>
        <pc:picChg chg="add mod">
          <ac:chgData name="Niroop Mahendran" userId="54e9a455-a295-4658-b63d-8c93ff09c019" providerId="ADAL" clId="{5857090C-A437-422C-B3ED-7BE004DB1118}" dt="2024-12-25T08:03:34.772" v="2" actId="1076"/>
          <ac:picMkLst>
            <pc:docMk/>
            <pc:sldMk cId="3504395460" sldId="269"/>
            <ac:picMk id="3" creationId="{C4EF3969-E288-1732-F23A-A2F334BDCF0C}"/>
          </ac:picMkLst>
        </pc:picChg>
        <pc:picChg chg="add mod">
          <ac:chgData name="Niroop Mahendran" userId="54e9a455-a295-4658-b63d-8c93ff09c019" providerId="ADAL" clId="{5857090C-A437-422C-B3ED-7BE004DB1118}" dt="2024-12-25T08:03:34.772" v="2" actId="1076"/>
          <ac:picMkLst>
            <pc:docMk/>
            <pc:sldMk cId="3504395460" sldId="269"/>
            <ac:picMk id="4" creationId="{3A34EA1F-F23E-1EC9-7CA2-5AD1229FE676}"/>
          </ac:picMkLst>
        </pc:picChg>
        <pc:picChg chg="mod">
          <ac:chgData name="Niroop Mahendran" userId="54e9a455-a295-4658-b63d-8c93ff09c019" providerId="ADAL" clId="{5857090C-A437-422C-B3ED-7BE004DB1118}" dt="2024-12-25T08:03:17.997" v="0" actId="1076"/>
          <ac:picMkLst>
            <pc:docMk/>
            <pc:sldMk cId="3504395460" sldId="269"/>
            <ac:picMk id="5" creationId="{00000000-0000-0000-0000-000000000000}"/>
          </ac:picMkLst>
        </pc:picChg>
        <pc:picChg chg="mod">
          <ac:chgData name="Niroop Mahendran" userId="54e9a455-a295-4658-b63d-8c93ff09c019" providerId="ADAL" clId="{5857090C-A437-422C-B3ED-7BE004DB1118}" dt="2024-12-25T08:03:17.997" v="0" actId="1076"/>
          <ac:picMkLst>
            <pc:docMk/>
            <pc:sldMk cId="3504395460" sldId="269"/>
            <ac:picMk id="6" creationId="{00000000-0000-0000-0000-000000000000}"/>
          </ac:picMkLst>
        </pc:picChg>
      </pc:sldChg>
      <pc:sldChg chg="del">
        <pc:chgData name="Niroop Mahendran" userId="54e9a455-a295-4658-b63d-8c93ff09c019" providerId="ADAL" clId="{5857090C-A437-422C-B3ED-7BE004DB1118}" dt="2024-12-25T08:04:30.536" v="7" actId="47"/>
        <pc:sldMkLst>
          <pc:docMk/>
          <pc:sldMk cId="2423647543" sldId="270"/>
        </pc:sldMkLst>
      </pc:sldChg>
      <pc:sldChg chg="del">
        <pc:chgData name="Niroop Mahendran" userId="54e9a455-a295-4658-b63d-8c93ff09c019" providerId="ADAL" clId="{5857090C-A437-422C-B3ED-7BE004DB1118}" dt="2024-12-25T08:04:28.113" v="6" actId="47"/>
        <pc:sldMkLst>
          <pc:docMk/>
          <pc:sldMk cId="1056627166" sldId="271"/>
        </pc:sldMkLst>
      </pc:sldChg>
      <pc:sldChg chg="addSp modSp mod">
        <pc:chgData name="Niroop Mahendran" userId="54e9a455-a295-4658-b63d-8c93ff09c019" providerId="ADAL" clId="{5857090C-A437-422C-B3ED-7BE004DB1118}" dt="2024-12-25T08:04:42.842" v="8"/>
        <pc:sldMkLst>
          <pc:docMk/>
          <pc:sldMk cId="1825858280" sldId="272"/>
        </pc:sldMkLst>
        <pc:spChg chg="add mod">
          <ac:chgData name="Niroop Mahendran" userId="54e9a455-a295-4658-b63d-8c93ff09c019" providerId="ADAL" clId="{5857090C-A437-422C-B3ED-7BE004DB1118}" dt="2024-12-25T08:04:42.842" v="8"/>
          <ac:spMkLst>
            <pc:docMk/>
            <pc:sldMk cId="1825858280" sldId="272"/>
            <ac:spMk id="4" creationId="{CB3B109D-A802-27F2-FDAB-4BD0BB221386}"/>
          </ac:spMkLst>
        </pc:spChg>
        <pc:picChg chg="add mod">
          <ac:chgData name="Niroop Mahendran" userId="54e9a455-a295-4658-b63d-8c93ff09c019" providerId="ADAL" clId="{5857090C-A437-422C-B3ED-7BE004DB1118}" dt="2024-12-25T08:04:24.122" v="5" actId="1076"/>
          <ac:picMkLst>
            <pc:docMk/>
            <pc:sldMk cId="1825858280" sldId="272"/>
            <ac:picMk id="2" creationId="{442C8E18-C98E-2508-731D-B2B97EEA2A4E}"/>
          </ac:picMkLst>
        </pc:picChg>
        <pc:picChg chg="add mod">
          <ac:chgData name="Niroop Mahendran" userId="54e9a455-a295-4658-b63d-8c93ff09c019" providerId="ADAL" clId="{5857090C-A437-422C-B3ED-7BE004DB1118}" dt="2024-12-25T08:04:24.122" v="5" actId="1076"/>
          <ac:picMkLst>
            <pc:docMk/>
            <pc:sldMk cId="1825858280" sldId="272"/>
            <ac:picMk id="3" creationId="{F9007367-0E6A-858E-25D8-F102F9102277}"/>
          </ac:picMkLst>
        </pc:picChg>
        <pc:picChg chg="mod">
          <ac:chgData name="Niroop Mahendran" userId="54e9a455-a295-4658-b63d-8c93ff09c019" providerId="ADAL" clId="{5857090C-A437-422C-B3ED-7BE004DB1118}" dt="2024-12-25T08:03:59.724" v="3" actId="1076"/>
          <ac:picMkLst>
            <pc:docMk/>
            <pc:sldMk cId="1825858280" sldId="272"/>
            <ac:picMk id="5" creationId="{00000000-0000-0000-0000-000000000000}"/>
          </ac:picMkLst>
        </pc:picChg>
        <pc:picChg chg="mod">
          <ac:chgData name="Niroop Mahendran" userId="54e9a455-a295-4658-b63d-8c93ff09c019" providerId="ADAL" clId="{5857090C-A437-422C-B3ED-7BE004DB1118}" dt="2024-12-25T08:03:59.724" v="3" actId="1076"/>
          <ac:picMkLst>
            <pc:docMk/>
            <pc:sldMk cId="1825858280" sldId="272"/>
            <ac:picMk id="6" creationId="{00000000-0000-0000-0000-00000000000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22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26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15.png"/><Relationship Id="rId7" Type="http://schemas.openxmlformats.org/officeDocument/2006/relationships/image" Target="../media/image71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32.svg"/><Relationship Id="rId4" Type="http://schemas.openxmlformats.org/officeDocument/2006/relationships/image" Target="../media/image12.svg"/><Relationship Id="rId9" Type="http://schemas.openxmlformats.org/officeDocument/2006/relationships/image" Target="../media/image31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1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22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26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15.png"/><Relationship Id="rId7" Type="http://schemas.openxmlformats.org/officeDocument/2006/relationships/image" Target="../media/image71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32.svg"/><Relationship Id="rId4" Type="http://schemas.openxmlformats.org/officeDocument/2006/relationships/image" Target="../media/image12.svg"/><Relationship Id="rId9" Type="http://schemas.openxmlformats.org/officeDocument/2006/relationships/image" Target="../media/image31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1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041CDF-3D42-4300-86C9-8EA5754660C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CAD1EC-DA7A-4853-8C70-A6A2920ABA34}">
      <dgm:prSet/>
      <dgm:spPr/>
      <dgm:t>
        <a:bodyPr/>
        <a:lstStyle/>
        <a:p>
          <a:r>
            <a:rPr lang="en-US" b="0" i="0" baseline="0"/>
            <a:t>The Fitness Tracking Web Application provides a personalized fitness monitoring experience.</a:t>
          </a:r>
          <a:endParaRPr lang="en-US"/>
        </a:p>
      </dgm:t>
    </dgm:pt>
    <dgm:pt modelId="{C6CF610C-7973-4FB5-A798-036300A056D4}" type="parTrans" cxnId="{606754E3-ECA7-4260-932D-AE7A45FBC81E}">
      <dgm:prSet/>
      <dgm:spPr/>
      <dgm:t>
        <a:bodyPr/>
        <a:lstStyle/>
        <a:p>
          <a:endParaRPr lang="en-US"/>
        </a:p>
      </dgm:t>
    </dgm:pt>
    <dgm:pt modelId="{AED82D10-EF30-46DC-B878-AFCD83016406}" type="sibTrans" cxnId="{606754E3-ECA7-4260-932D-AE7A45FBC81E}">
      <dgm:prSet/>
      <dgm:spPr/>
      <dgm:t>
        <a:bodyPr/>
        <a:lstStyle/>
        <a:p>
          <a:endParaRPr lang="en-US"/>
        </a:p>
      </dgm:t>
    </dgm:pt>
    <dgm:pt modelId="{09209D3C-A2CF-402E-B546-186DE83D6F17}">
      <dgm:prSet/>
      <dgm:spPr/>
      <dgm:t>
        <a:bodyPr/>
        <a:lstStyle/>
        <a:p>
          <a:r>
            <a:rPr lang="en-US" b="0" i="0" baseline="0"/>
            <a:t>Integrates machine learning models for health insights.</a:t>
          </a:r>
          <a:endParaRPr lang="en-US"/>
        </a:p>
      </dgm:t>
    </dgm:pt>
    <dgm:pt modelId="{867655C8-B364-48F1-AC4A-2CA593F1BF33}" type="parTrans" cxnId="{C32E406F-FE9B-41C6-BFCB-7C1F02744A2E}">
      <dgm:prSet/>
      <dgm:spPr/>
      <dgm:t>
        <a:bodyPr/>
        <a:lstStyle/>
        <a:p>
          <a:endParaRPr lang="en-US"/>
        </a:p>
      </dgm:t>
    </dgm:pt>
    <dgm:pt modelId="{061D7526-04B0-46B6-A7AC-2E577903C933}" type="sibTrans" cxnId="{C32E406F-FE9B-41C6-BFCB-7C1F02744A2E}">
      <dgm:prSet/>
      <dgm:spPr/>
      <dgm:t>
        <a:bodyPr/>
        <a:lstStyle/>
        <a:p>
          <a:endParaRPr lang="en-US"/>
        </a:p>
      </dgm:t>
    </dgm:pt>
    <dgm:pt modelId="{DDC6ABDD-1C67-40A4-84E9-4BF8F3E6AA98}">
      <dgm:prSet/>
      <dgm:spPr/>
      <dgm:t>
        <a:bodyPr/>
        <a:lstStyle/>
        <a:p>
          <a:r>
            <a:rPr lang="en-US" b="0" i="0" baseline="0"/>
            <a:t>Built using the Django framework.</a:t>
          </a:r>
          <a:endParaRPr lang="en-US"/>
        </a:p>
      </dgm:t>
    </dgm:pt>
    <dgm:pt modelId="{D484D0B5-DAB7-4DCA-A3E3-F5B2F6F994D5}" type="parTrans" cxnId="{6826AC25-F476-4553-8DB5-725CD5D57CC9}">
      <dgm:prSet/>
      <dgm:spPr/>
      <dgm:t>
        <a:bodyPr/>
        <a:lstStyle/>
        <a:p>
          <a:endParaRPr lang="en-US"/>
        </a:p>
      </dgm:t>
    </dgm:pt>
    <dgm:pt modelId="{C7B3CD2B-768B-4E9A-A2D6-B928D14AF4FF}" type="sibTrans" cxnId="{6826AC25-F476-4553-8DB5-725CD5D57CC9}">
      <dgm:prSet/>
      <dgm:spPr/>
      <dgm:t>
        <a:bodyPr/>
        <a:lstStyle/>
        <a:p>
          <a:endParaRPr lang="en-US"/>
        </a:p>
      </dgm:t>
    </dgm:pt>
    <dgm:pt modelId="{868CA134-C2F5-49FF-923F-640D92E95F35}">
      <dgm:prSet/>
      <dgm:spPr/>
      <dgm:t>
        <a:bodyPr/>
        <a:lstStyle/>
        <a:p>
          <a:r>
            <a:rPr lang="en-US" b="0" i="0" baseline="0"/>
            <a:t>Focus on user interaction and data analytics.</a:t>
          </a:r>
          <a:endParaRPr lang="en-US"/>
        </a:p>
      </dgm:t>
    </dgm:pt>
    <dgm:pt modelId="{59881415-4D53-4A9D-B468-904CB9D138B6}" type="parTrans" cxnId="{334220F6-0DF6-49B5-B5E1-678BD185FAC6}">
      <dgm:prSet/>
      <dgm:spPr/>
      <dgm:t>
        <a:bodyPr/>
        <a:lstStyle/>
        <a:p>
          <a:endParaRPr lang="en-US"/>
        </a:p>
      </dgm:t>
    </dgm:pt>
    <dgm:pt modelId="{4BC2E1BF-2DC9-40FA-8108-E5A68A1E6385}" type="sibTrans" cxnId="{334220F6-0DF6-49B5-B5E1-678BD185FAC6}">
      <dgm:prSet/>
      <dgm:spPr/>
      <dgm:t>
        <a:bodyPr/>
        <a:lstStyle/>
        <a:p>
          <a:endParaRPr lang="en-US"/>
        </a:p>
      </dgm:t>
    </dgm:pt>
    <dgm:pt modelId="{994B4777-B2DA-4ADD-9E5B-9BBF64BC64DF}" type="pres">
      <dgm:prSet presAssocID="{F4041CDF-3D42-4300-86C9-8EA5754660CE}" presName="root" presStyleCnt="0">
        <dgm:presLayoutVars>
          <dgm:dir/>
          <dgm:resizeHandles val="exact"/>
        </dgm:presLayoutVars>
      </dgm:prSet>
      <dgm:spPr/>
    </dgm:pt>
    <dgm:pt modelId="{728770B8-0D09-4D4B-BCE0-10118B21A6DA}" type="pres">
      <dgm:prSet presAssocID="{38CAD1EC-DA7A-4853-8C70-A6A2920ABA34}" presName="compNode" presStyleCnt="0"/>
      <dgm:spPr/>
    </dgm:pt>
    <dgm:pt modelId="{D8F57684-4459-44C5-9B8A-B3C114138CB1}" type="pres">
      <dgm:prSet presAssocID="{38CAD1EC-DA7A-4853-8C70-A6A2920ABA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B4E1E3DC-AC9A-4447-B7B8-9FEFDCA3AEFE}" type="pres">
      <dgm:prSet presAssocID="{38CAD1EC-DA7A-4853-8C70-A6A2920ABA34}" presName="spaceRect" presStyleCnt="0"/>
      <dgm:spPr/>
    </dgm:pt>
    <dgm:pt modelId="{529FFD68-96E8-4EB1-8A4D-90962E046BCF}" type="pres">
      <dgm:prSet presAssocID="{38CAD1EC-DA7A-4853-8C70-A6A2920ABA34}" presName="textRect" presStyleLbl="revTx" presStyleIdx="0" presStyleCnt="4">
        <dgm:presLayoutVars>
          <dgm:chMax val="1"/>
          <dgm:chPref val="1"/>
        </dgm:presLayoutVars>
      </dgm:prSet>
      <dgm:spPr/>
    </dgm:pt>
    <dgm:pt modelId="{6AC2145E-B027-43E3-B521-5A7EBC1F19F4}" type="pres">
      <dgm:prSet presAssocID="{AED82D10-EF30-46DC-B878-AFCD83016406}" presName="sibTrans" presStyleCnt="0"/>
      <dgm:spPr/>
    </dgm:pt>
    <dgm:pt modelId="{4ACBB986-D006-469A-BC08-471951A6F0FD}" type="pres">
      <dgm:prSet presAssocID="{09209D3C-A2CF-402E-B546-186DE83D6F17}" presName="compNode" presStyleCnt="0"/>
      <dgm:spPr/>
    </dgm:pt>
    <dgm:pt modelId="{5E63EBB4-9269-4AEE-AFB9-AB71A8467FF1}" type="pres">
      <dgm:prSet presAssocID="{09209D3C-A2CF-402E-B546-186DE83D6F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0117236-D3BA-4F8B-86E3-49F05E2D6C9C}" type="pres">
      <dgm:prSet presAssocID="{09209D3C-A2CF-402E-B546-186DE83D6F17}" presName="spaceRect" presStyleCnt="0"/>
      <dgm:spPr/>
    </dgm:pt>
    <dgm:pt modelId="{D11069CA-F9D7-47BA-9958-4EE6B1F55E2C}" type="pres">
      <dgm:prSet presAssocID="{09209D3C-A2CF-402E-B546-186DE83D6F17}" presName="textRect" presStyleLbl="revTx" presStyleIdx="1" presStyleCnt="4">
        <dgm:presLayoutVars>
          <dgm:chMax val="1"/>
          <dgm:chPref val="1"/>
        </dgm:presLayoutVars>
      </dgm:prSet>
      <dgm:spPr/>
    </dgm:pt>
    <dgm:pt modelId="{041F24B3-3B91-44C6-9702-D8E3D52BA2E1}" type="pres">
      <dgm:prSet presAssocID="{061D7526-04B0-46B6-A7AC-2E577903C933}" presName="sibTrans" presStyleCnt="0"/>
      <dgm:spPr/>
    </dgm:pt>
    <dgm:pt modelId="{3438FFE4-013D-412A-BD63-FA5B72C64CA9}" type="pres">
      <dgm:prSet presAssocID="{DDC6ABDD-1C67-40A4-84E9-4BF8F3E6AA98}" presName="compNode" presStyleCnt="0"/>
      <dgm:spPr/>
    </dgm:pt>
    <dgm:pt modelId="{95353B02-9A92-4571-B70D-775AD2E8BE3C}" type="pres">
      <dgm:prSet presAssocID="{DDC6ABDD-1C67-40A4-84E9-4BF8F3E6AA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EC43EDFF-95FB-4078-BE97-B3D2B8B04AB2}" type="pres">
      <dgm:prSet presAssocID="{DDC6ABDD-1C67-40A4-84E9-4BF8F3E6AA98}" presName="spaceRect" presStyleCnt="0"/>
      <dgm:spPr/>
    </dgm:pt>
    <dgm:pt modelId="{32DB8230-45D4-484E-B03D-9EF205B1CA67}" type="pres">
      <dgm:prSet presAssocID="{DDC6ABDD-1C67-40A4-84E9-4BF8F3E6AA98}" presName="textRect" presStyleLbl="revTx" presStyleIdx="2" presStyleCnt="4">
        <dgm:presLayoutVars>
          <dgm:chMax val="1"/>
          <dgm:chPref val="1"/>
        </dgm:presLayoutVars>
      </dgm:prSet>
      <dgm:spPr/>
    </dgm:pt>
    <dgm:pt modelId="{F963B7A4-BEDC-4036-906E-F1D2181241D2}" type="pres">
      <dgm:prSet presAssocID="{C7B3CD2B-768B-4E9A-A2D6-B928D14AF4FF}" presName="sibTrans" presStyleCnt="0"/>
      <dgm:spPr/>
    </dgm:pt>
    <dgm:pt modelId="{80E8776F-378B-4155-A008-406E44A38670}" type="pres">
      <dgm:prSet presAssocID="{868CA134-C2F5-49FF-923F-640D92E95F35}" presName="compNode" presStyleCnt="0"/>
      <dgm:spPr/>
    </dgm:pt>
    <dgm:pt modelId="{3722C514-18ED-4007-B293-AD3C66B8E19D}" type="pres">
      <dgm:prSet presAssocID="{868CA134-C2F5-49FF-923F-640D92E95F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F44DC5A-7017-403D-A7E4-3842524685B7}" type="pres">
      <dgm:prSet presAssocID="{868CA134-C2F5-49FF-923F-640D92E95F35}" presName="spaceRect" presStyleCnt="0"/>
      <dgm:spPr/>
    </dgm:pt>
    <dgm:pt modelId="{06A62ACE-1C5C-4AAC-93BE-12547FCE989C}" type="pres">
      <dgm:prSet presAssocID="{868CA134-C2F5-49FF-923F-640D92E95F3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E77701-DD14-4FE5-8671-2F33C55EED04}" type="presOf" srcId="{868CA134-C2F5-49FF-923F-640D92E95F35}" destId="{06A62ACE-1C5C-4AAC-93BE-12547FCE989C}" srcOrd="0" destOrd="0" presId="urn:microsoft.com/office/officeart/2018/2/layout/IconLabelList"/>
    <dgm:cxn modelId="{6826AC25-F476-4553-8DB5-725CD5D57CC9}" srcId="{F4041CDF-3D42-4300-86C9-8EA5754660CE}" destId="{DDC6ABDD-1C67-40A4-84E9-4BF8F3E6AA98}" srcOrd="2" destOrd="0" parTransId="{D484D0B5-DAB7-4DCA-A3E3-F5B2F6F994D5}" sibTransId="{C7B3CD2B-768B-4E9A-A2D6-B928D14AF4FF}"/>
    <dgm:cxn modelId="{9AB16638-D906-43BF-A015-6DC6F2636FF8}" type="presOf" srcId="{DDC6ABDD-1C67-40A4-84E9-4BF8F3E6AA98}" destId="{32DB8230-45D4-484E-B03D-9EF205B1CA67}" srcOrd="0" destOrd="0" presId="urn:microsoft.com/office/officeart/2018/2/layout/IconLabelList"/>
    <dgm:cxn modelId="{C32E406F-FE9B-41C6-BFCB-7C1F02744A2E}" srcId="{F4041CDF-3D42-4300-86C9-8EA5754660CE}" destId="{09209D3C-A2CF-402E-B546-186DE83D6F17}" srcOrd="1" destOrd="0" parTransId="{867655C8-B364-48F1-AC4A-2CA593F1BF33}" sibTransId="{061D7526-04B0-46B6-A7AC-2E577903C933}"/>
    <dgm:cxn modelId="{88057659-C69A-4BB1-8C38-B0E98678822E}" type="presOf" srcId="{38CAD1EC-DA7A-4853-8C70-A6A2920ABA34}" destId="{529FFD68-96E8-4EB1-8A4D-90962E046BCF}" srcOrd="0" destOrd="0" presId="urn:microsoft.com/office/officeart/2018/2/layout/IconLabelList"/>
    <dgm:cxn modelId="{2FBDEF92-FC47-42DE-805F-D842908FF283}" type="presOf" srcId="{09209D3C-A2CF-402E-B546-186DE83D6F17}" destId="{D11069CA-F9D7-47BA-9958-4EE6B1F55E2C}" srcOrd="0" destOrd="0" presId="urn:microsoft.com/office/officeart/2018/2/layout/IconLabelList"/>
    <dgm:cxn modelId="{1391B0B5-A1DB-4756-9E68-AE86277CAF28}" type="presOf" srcId="{F4041CDF-3D42-4300-86C9-8EA5754660CE}" destId="{994B4777-B2DA-4ADD-9E5B-9BBF64BC64DF}" srcOrd="0" destOrd="0" presId="urn:microsoft.com/office/officeart/2018/2/layout/IconLabelList"/>
    <dgm:cxn modelId="{606754E3-ECA7-4260-932D-AE7A45FBC81E}" srcId="{F4041CDF-3D42-4300-86C9-8EA5754660CE}" destId="{38CAD1EC-DA7A-4853-8C70-A6A2920ABA34}" srcOrd="0" destOrd="0" parTransId="{C6CF610C-7973-4FB5-A798-036300A056D4}" sibTransId="{AED82D10-EF30-46DC-B878-AFCD83016406}"/>
    <dgm:cxn modelId="{334220F6-0DF6-49B5-B5E1-678BD185FAC6}" srcId="{F4041CDF-3D42-4300-86C9-8EA5754660CE}" destId="{868CA134-C2F5-49FF-923F-640D92E95F35}" srcOrd="3" destOrd="0" parTransId="{59881415-4D53-4A9D-B468-904CB9D138B6}" sibTransId="{4BC2E1BF-2DC9-40FA-8108-E5A68A1E6385}"/>
    <dgm:cxn modelId="{DAE30F81-24B9-49BD-9C5F-DE7AA759A01A}" type="presParOf" srcId="{994B4777-B2DA-4ADD-9E5B-9BBF64BC64DF}" destId="{728770B8-0D09-4D4B-BCE0-10118B21A6DA}" srcOrd="0" destOrd="0" presId="urn:microsoft.com/office/officeart/2018/2/layout/IconLabelList"/>
    <dgm:cxn modelId="{8B09B1F1-EF90-4D54-90D1-DEACBB095145}" type="presParOf" srcId="{728770B8-0D09-4D4B-BCE0-10118B21A6DA}" destId="{D8F57684-4459-44C5-9B8A-B3C114138CB1}" srcOrd="0" destOrd="0" presId="urn:microsoft.com/office/officeart/2018/2/layout/IconLabelList"/>
    <dgm:cxn modelId="{B9A31C10-3E12-49F9-8D16-F8FA3CFC48C4}" type="presParOf" srcId="{728770B8-0D09-4D4B-BCE0-10118B21A6DA}" destId="{B4E1E3DC-AC9A-4447-B7B8-9FEFDCA3AEFE}" srcOrd="1" destOrd="0" presId="urn:microsoft.com/office/officeart/2018/2/layout/IconLabelList"/>
    <dgm:cxn modelId="{6E15202B-F713-4935-898C-A4724E4DFAAC}" type="presParOf" srcId="{728770B8-0D09-4D4B-BCE0-10118B21A6DA}" destId="{529FFD68-96E8-4EB1-8A4D-90962E046BCF}" srcOrd="2" destOrd="0" presId="urn:microsoft.com/office/officeart/2018/2/layout/IconLabelList"/>
    <dgm:cxn modelId="{0C651A95-AA6F-4EAE-BBCF-0795860945F6}" type="presParOf" srcId="{994B4777-B2DA-4ADD-9E5B-9BBF64BC64DF}" destId="{6AC2145E-B027-43E3-B521-5A7EBC1F19F4}" srcOrd="1" destOrd="0" presId="urn:microsoft.com/office/officeart/2018/2/layout/IconLabelList"/>
    <dgm:cxn modelId="{BDD8C1F9-BD72-42A9-BBAA-7D42D14D6017}" type="presParOf" srcId="{994B4777-B2DA-4ADD-9E5B-9BBF64BC64DF}" destId="{4ACBB986-D006-469A-BC08-471951A6F0FD}" srcOrd="2" destOrd="0" presId="urn:microsoft.com/office/officeart/2018/2/layout/IconLabelList"/>
    <dgm:cxn modelId="{855FE626-142D-4ECF-A80B-3283F0899C96}" type="presParOf" srcId="{4ACBB986-D006-469A-BC08-471951A6F0FD}" destId="{5E63EBB4-9269-4AEE-AFB9-AB71A8467FF1}" srcOrd="0" destOrd="0" presId="urn:microsoft.com/office/officeart/2018/2/layout/IconLabelList"/>
    <dgm:cxn modelId="{9112BF7A-97D3-4763-81D5-947403F1AF9E}" type="presParOf" srcId="{4ACBB986-D006-469A-BC08-471951A6F0FD}" destId="{50117236-D3BA-4F8B-86E3-49F05E2D6C9C}" srcOrd="1" destOrd="0" presId="urn:microsoft.com/office/officeart/2018/2/layout/IconLabelList"/>
    <dgm:cxn modelId="{7D4785E6-957F-4846-8CB7-881CEA47C2C2}" type="presParOf" srcId="{4ACBB986-D006-469A-BC08-471951A6F0FD}" destId="{D11069CA-F9D7-47BA-9958-4EE6B1F55E2C}" srcOrd="2" destOrd="0" presId="urn:microsoft.com/office/officeart/2018/2/layout/IconLabelList"/>
    <dgm:cxn modelId="{709F560F-0AAA-422F-9245-D8CDA24E65FF}" type="presParOf" srcId="{994B4777-B2DA-4ADD-9E5B-9BBF64BC64DF}" destId="{041F24B3-3B91-44C6-9702-D8E3D52BA2E1}" srcOrd="3" destOrd="0" presId="urn:microsoft.com/office/officeart/2018/2/layout/IconLabelList"/>
    <dgm:cxn modelId="{E308B480-3E3B-4D54-A0E6-2DE731C84F84}" type="presParOf" srcId="{994B4777-B2DA-4ADD-9E5B-9BBF64BC64DF}" destId="{3438FFE4-013D-412A-BD63-FA5B72C64CA9}" srcOrd="4" destOrd="0" presId="urn:microsoft.com/office/officeart/2018/2/layout/IconLabelList"/>
    <dgm:cxn modelId="{CAB6B536-3704-4F16-ABD2-0749C07E983C}" type="presParOf" srcId="{3438FFE4-013D-412A-BD63-FA5B72C64CA9}" destId="{95353B02-9A92-4571-B70D-775AD2E8BE3C}" srcOrd="0" destOrd="0" presId="urn:microsoft.com/office/officeart/2018/2/layout/IconLabelList"/>
    <dgm:cxn modelId="{A151400C-86D9-4D94-9742-89172C292BBF}" type="presParOf" srcId="{3438FFE4-013D-412A-BD63-FA5B72C64CA9}" destId="{EC43EDFF-95FB-4078-BE97-B3D2B8B04AB2}" srcOrd="1" destOrd="0" presId="urn:microsoft.com/office/officeart/2018/2/layout/IconLabelList"/>
    <dgm:cxn modelId="{BAA883D7-24D5-4201-912F-A287D92FACD6}" type="presParOf" srcId="{3438FFE4-013D-412A-BD63-FA5B72C64CA9}" destId="{32DB8230-45D4-484E-B03D-9EF205B1CA67}" srcOrd="2" destOrd="0" presId="urn:microsoft.com/office/officeart/2018/2/layout/IconLabelList"/>
    <dgm:cxn modelId="{C054D937-8850-49D3-BD8B-56EEEECA794B}" type="presParOf" srcId="{994B4777-B2DA-4ADD-9E5B-9BBF64BC64DF}" destId="{F963B7A4-BEDC-4036-906E-F1D2181241D2}" srcOrd="5" destOrd="0" presId="urn:microsoft.com/office/officeart/2018/2/layout/IconLabelList"/>
    <dgm:cxn modelId="{2A9CCC6F-D886-4465-A984-A89562C49901}" type="presParOf" srcId="{994B4777-B2DA-4ADD-9E5B-9BBF64BC64DF}" destId="{80E8776F-378B-4155-A008-406E44A38670}" srcOrd="6" destOrd="0" presId="urn:microsoft.com/office/officeart/2018/2/layout/IconLabelList"/>
    <dgm:cxn modelId="{F02368A4-BA98-44DB-9B1B-D2FF1CE2C466}" type="presParOf" srcId="{80E8776F-378B-4155-A008-406E44A38670}" destId="{3722C514-18ED-4007-B293-AD3C66B8E19D}" srcOrd="0" destOrd="0" presId="urn:microsoft.com/office/officeart/2018/2/layout/IconLabelList"/>
    <dgm:cxn modelId="{E7031551-F4F0-424E-80B6-458966F8240D}" type="presParOf" srcId="{80E8776F-378B-4155-A008-406E44A38670}" destId="{FF44DC5A-7017-403D-A7E4-3842524685B7}" srcOrd="1" destOrd="0" presId="urn:microsoft.com/office/officeart/2018/2/layout/IconLabelList"/>
    <dgm:cxn modelId="{44E444E5-F17A-4F3B-A44F-9CC4F99B58E9}" type="presParOf" srcId="{80E8776F-378B-4155-A008-406E44A38670}" destId="{06A62ACE-1C5C-4AAC-93BE-12547FCE98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514D151-0872-412C-A20E-47E6345021F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DE5A46-D060-4650-89D1-8FB5F32CFB5E}">
      <dgm:prSet/>
      <dgm:spPr/>
      <dgm:t>
        <a:bodyPr/>
        <a:lstStyle/>
        <a:p>
          <a:r>
            <a:rPr lang="en-US" b="1" i="0" baseline="0"/>
            <a:t>Django Views</a:t>
          </a:r>
          <a:r>
            <a:rPr lang="en-US" b="0" i="0" baseline="0"/>
            <a:t>: Request handling, data input, analysis, rendering</a:t>
          </a:r>
          <a:endParaRPr lang="en-US"/>
        </a:p>
      </dgm:t>
    </dgm:pt>
    <dgm:pt modelId="{DFB4522E-5AF1-4BBA-9F36-67CE21BD56D6}" type="parTrans" cxnId="{1CFEAA30-C8FF-4E97-B8A0-27073C56E408}">
      <dgm:prSet/>
      <dgm:spPr/>
      <dgm:t>
        <a:bodyPr/>
        <a:lstStyle/>
        <a:p>
          <a:endParaRPr lang="en-US"/>
        </a:p>
      </dgm:t>
    </dgm:pt>
    <dgm:pt modelId="{1C50AE91-7DB7-4DF6-BB23-75ADA8801BD1}" type="sibTrans" cxnId="{1CFEAA30-C8FF-4E97-B8A0-27073C56E408}">
      <dgm:prSet/>
      <dgm:spPr/>
      <dgm:t>
        <a:bodyPr/>
        <a:lstStyle/>
        <a:p>
          <a:endParaRPr lang="en-US"/>
        </a:p>
      </dgm:t>
    </dgm:pt>
    <dgm:pt modelId="{0A9D4460-79B9-4160-9D39-44979B2E7D05}">
      <dgm:prSet/>
      <dgm:spPr/>
      <dgm:t>
        <a:bodyPr/>
        <a:lstStyle/>
        <a:p>
          <a:r>
            <a:rPr lang="en-US" b="1" i="0" baseline="0"/>
            <a:t>Machine Learning</a:t>
          </a:r>
          <a:r>
            <a:rPr lang="en-US" b="0" i="0" baseline="0"/>
            <a:t>: Model loading, preprocessing, prediction</a:t>
          </a:r>
          <a:endParaRPr lang="en-US"/>
        </a:p>
      </dgm:t>
    </dgm:pt>
    <dgm:pt modelId="{8DEAD65F-FEA1-465E-98FF-B5BA8BCC564B}" type="parTrans" cxnId="{7181874D-C963-4753-9B25-FBD88293FB9E}">
      <dgm:prSet/>
      <dgm:spPr/>
      <dgm:t>
        <a:bodyPr/>
        <a:lstStyle/>
        <a:p>
          <a:endParaRPr lang="en-US"/>
        </a:p>
      </dgm:t>
    </dgm:pt>
    <dgm:pt modelId="{556EFC14-F8A3-4D00-9AA7-DF765492C9DB}" type="sibTrans" cxnId="{7181874D-C963-4753-9B25-FBD88293FB9E}">
      <dgm:prSet/>
      <dgm:spPr/>
      <dgm:t>
        <a:bodyPr/>
        <a:lstStyle/>
        <a:p>
          <a:endParaRPr lang="en-US"/>
        </a:p>
      </dgm:t>
    </dgm:pt>
    <dgm:pt modelId="{97813AAD-16A1-4AC1-8EBD-64F856F8AD44}">
      <dgm:prSet/>
      <dgm:spPr/>
      <dgm:t>
        <a:bodyPr/>
        <a:lstStyle/>
        <a:p>
          <a:r>
            <a:rPr lang="en-US" b="1" i="0" baseline="0"/>
            <a:t>Forms</a:t>
          </a:r>
          <a:r>
            <a:rPr lang="en-US" b="0" i="0" baseline="0"/>
            <a:t>: Data input and validation</a:t>
          </a:r>
          <a:endParaRPr lang="en-US"/>
        </a:p>
      </dgm:t>
    </dgm:pt>
    <dgm:pt modelId="{046E7FB9-30BF-4FF0-A297-21BB9D946E78}" type="parTrans" cxnId="{75A8E3FC-5289-4556-BB4E-80A0C1183340}">
      <dgm:prSet/>
      <dgm:spPr/>
      <dgm:t>
        <a:bodyPr/>
        <a:lstStyle/>
        <a:p>
          <a:endParaRPr lang="en-US"/>
        </a:p>
      </dgm:t>
    </dgm:pt>
    <dgm:pt modelId="{87A18F9D-CBBF-4CA6-95FB-69E75816802D}" type="sibTrans" cxnId="{75A8E3FC-5289-4556-BB4E-80A0C1183340}">
      <dgm:prSet/>
      <dgm:spPr/>
      <dgm:t>
        <a:bodyPr/>
        <a:lstStyle/>
        <a:p>
          <a:endParaRPr lang="en-US"/>
        </a:p>
      </dgm:t>
    </dgm:pt>
    <dgm:pt modelId="{6A4574D6-87BF-468E-B9E0-046975AE353E}">
      <dgm:prSet/>
      <dgm:spPr/>
      <dgm:t>
        <a:bodyPr/>
        <a:lstStyle/>
        <a:p>
          <a:r>
            <a:rPr lang="en-US" b="1" i="0" baseline="0"/>
            <a:t>Models</a:t>
          </a:r>
          <a:r>
            <a:rPr lang="en-US" b="0" i="0" baseline="0"/>
            <a:t>: User and fitness data management</a:t>
          </a:r>
          <a:endParaRPr lang="en-US"/>
        </a:p>
      </dgm:t>
    </dgm:pt>
    <dgm:pt modelId="{1517E826-3588-46ED-A00D-BFC620B84C66}" type="parTrans" cxnId="{DB7C56E9-CA48-484B-9E18-83A658452156}">
      <dgm:prSet/>
      <dgm:spPr/>
      <dgm:t>
        <a:bodyPr/>
        <a:lstStyle/>
        <a:p>
          <a:endParaRPr lang="en-US"/>
        </a:p>
      </dgm:t>
    </dgm:pt>
    <dgm:pt modelId="{A08B2905-B8E2-4446-AD4B-99843D22E05A}" type="sibTrans" cxnId="{DB7C56E9-CA48-484B-9E18-83A658452156}">
      <dgm:prSet/>
      <dgm:spPr/>
      <dgm:t>
        <a:bodyPr/>
        <a:lstStyle/>
        <a:p>
          <a:endParaRPr lang="en-US"/>
        </a:p>
      </dgm:t>
    </dgm:pt>
    <dgm:pt modelId="{B5BB2165-557C-46DE-8C3B-CBD9C1301F5E}" type="pres">
      <dgm:prSet presAssocID="{C514D151-0872-412C-A20E-47E6345021F5}" presName="root" presStyleCnt="0">
        <dgm:presLayoutVars>
          <dgm:dir/>
          <dgm:resizeHandles val="exact"/>
        </dgm:presLayoutVars>
      </dgm:prSet>
      <dgm:spPr/>
    </dgm:pt>
    <dgm:pt modelId="{2C78C8B7-8AEC-4DF4-BDC4-E01CBD34C408}" type="pres">
      <dgm:prSet presAssocID="{CDDE5A46-D060-4650-89D1-8FB5F32CFB5E}" presName="compNode" presStyleCnt="0"/>
      <dgm:spPr/>
    </dgm:pt>
    <dgm:pt modelId="{A48DD4D8-F457-4735-A346-9CDCD548AEC7}" type="pres">
      <dgm:prSet presAssocID="{CDDE5A46-D060-4650-89D1-8FB5F32CFB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616998EA-5DFB-4B96-BB5F-789360BCF129}" type="pres">
      <dgm:prSet presAssocID="{CDDE5A46-D060-4650-89D1-8FB5F32CFB5E}" presName="spaceRect" presStyleCnt="0"/>
      <dgm:spPr/>
    </dgm:pt>
    <dgm:pt modelId="{CE447018-5E63-4806-9E4E-F1400BEED5B2}" type="pres">
      <dgm:prSet presAssocID="{CDDE5A46-D060-4650-89D1-8FB5F32CFB5E}" presName="textRect" presStyleLbl="revTx" presStyleIdx="0" presStyleCnt="4">
        <dgm:presLayoutVars>
          <dgm:chMax val="1"/>
          <dgm:chPref val="1"/>
        </dgm:presLayoutVars>
      </dgm:prSet>
      <dgm:spPr/>
    </dgm:pt>
    <dgm:pt modelId="{09E3D0C7-A4D1-49E3-9AD5-2270A2E80416}" type="pres">
      <dgm:prSet presAssocID="{1C50AE91-7DB7-4DF6-BB23-75ADA8801BD1}" presName="sibTrans" presStyleCnt="0"/>
      <dgm:spPr/>
    </dgm:pt>
    <dgm:pt modelId="{76E19B32-9D83-41C6-A1F3-5F21F50D5D80}" type="pres">
      <dgm:prSet presAssocID="{0A9D4460-79B9-4160-9D39-44979B2E7D05}" presName="compNode" presStyleCnt="0"/>
      <dgm:spPr/>
    </dgm:pt>
    <dgm:pt modelId="{45123C5C-F52B-4116-BA3A-DE55481A7A7D}" type="pres">
      <dgm:prSet presAssocID="{0A9D4460-79B9-4160-9D39-44979B2E7D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C95B653-71EA-4315-BAA3-CA131082AB5D}" type="pres">
      <dgm:prSet presAssocID="{0A9D4460-79B9-4160-9D39-44979B2E7D05}" presName="spaceRect" presStyleCnt="0"/>
      <dgm:spPr/>
    </dgm:pt>
    <dgm:pt modelId="{62A354F2-04FD-48F1-B74D-9073DF64CACA}" type="pres">
      <dgm:prSet presAssocID="{0A9D4460-79B9-4160-9D39-44979B2E7D05}" presName="textRect" presStyleLbl="revTx" presStyleIdx="1" presStyleCnt="4">
        <dgm:presLayoutVars>
          <dgm:chMax val="1"/>
          <dgm:chPref val="1"/>
        </dgm:presLayoutVars>
      </dgm:prSet>
      <dgm:spPr/>
    </dgm:pt>
    <dgm:pt modelId="{7660BDA3-8112-415E-9DBF-77A2B2DEBBB2}" type="pres">
      <dgm:prSet presAssocID="{556EFC14-F8A3-4D00-9AA7-DF765492C9DB}" presName="sibTrans" presStyleCnt="0"/>
      <dgm:spPr/>
    </dgm:pt>
    <dgm:pt modelId="{DDA3F81C-89E5-4EFD-97F0-128565A95ABB}" type="pres">
      <dgm:prSet presAssocID="{97813AAD-16A1-4AC1-8EBD-64F856F8AD44}" presName="compNode" presStyleCnt="0"/>
      <dgm:spPr/>
    </dgm:pt>
    <dgm:pt modelId="{DA61856C-C4E9-4BFB-A592-A5FF8B4935A8}" type="pres">
      <dgm:prSet presAssocID="{97813AAD-16A1-4AC1-8EBD-64F856F8AD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230D80E-90AC-4203-B6ED-BDE95C206E27}" type="pres">
      <dgm:prSet presAssocID="{97813AAD-16A1-4AC1-8EBD-64F856F8AD44}" presName="spaceRect" presStyleCnt="0"/>
      <dgm:spPr/>
    </dgm:pt>
    <dgm:pt modelId="{953B4E08-B196-4138-BA55-71A0B6F928CA}" type="pres">
      <dgm:prSet presAssocID="{97813AAD-16A1-4AC1-8EBD-64F856F8AD44}" presName="textRect" presStyleLbl="revTx" presStyleIdx="2" presStyleCnt="4">
        <dgm:presLayoutVars>
          <dgm:chMax val="1"/>
          <dgm:chPref val="1"/>
        </dgm:presLayoutVars>
      </dgm:prSet>
      <dgm:spPr/>
    </dgm:pt>
    <dgm:pt modelId="{D76617EC-48EA-42E4-8F21-E41212DA108E}" type="pres">
      <dgm:prSet presAssocID="{87A18F9D-CBBF-4CA6-95FB-69E75816802D}" presName="sibTrans" presStyleCnt="0"/>
      <dgm:spPr/>
    </dgm:pt>
    <dgm:pt modelId="{BBFB0857-E9E2-4CC5-887B-3BC2079EAC37}" type="pres">
      <dgm:prSet presAssocID="{6A4574D6-87BF-468E-B9E0-046975AE353E}" presName="compNode" presStyleCnt="0"/>
      <dgm:spPr/>
    </dgm:pt>
    <dgm:pt modelId="{04CB85DC-EB08-4910-9531-3E146A1E51A4}" type="pres">
      <dgm:prSet presAssocID="{6A4574D6-87BF-468E-B9E0-046975AE35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44E642E-B9A2-47A9-8150-B7479649B1C3}" type="pres">
      <dgm:prSet presAssocID="{6A4574D6-87BF-468E-B9E0-046975AE353E}" presName="spaceRect" presStyleCnt="0"/>
      <dgm:spPr/>
    </dgm:pt>
    <dgm:pt modelId="{7D54FB3E-2B4F-48E5-B1F9-41E0C20C410D}" type="pres">
      <dgm:prSet presAssocID="{6A4574D6-87BF-468E-B9E0-046975AE35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EC6472A-81E1-4345-8930-901B6BF02AFE}" type="presOf" srcId="{6A4574D6-87BF-468E-B9E0-046975AE353E}" destId="{7D54FB3E-2B4F-48E5-B1F9-41E0C20C410D}" srcOrd="0" destOrd="0" presId="urn:microsoft.com/office/officeart/2018/2/layout/IconLabelList"/>
    <dgm:cxn modelId="{D31C9D2F-4CB9-4ECE-8935-2393380D85FA}" type="presOf" srcId="{0A9D4460-79B9-4160-9D39-44979B2E7D05}" destId="{62A354F2-04FD-48F1-B74D-9073DF64CACA}" srcOrd="0" destOrd="0" presId="urn:microsoft.com/office/officeart/2018/2/layout/IconLabelList"/>
    <dgm:cxn modelId="{1CFEAA30-C8FF-4E97-B8A0-27073C56E408}" srcId="{C514D151-0872-412C-A20E-47E6345021F5}" destId="{CDDE5A46-D060-4650-89D1-8FB5F32CFB5E}" srcOrd="0" destOrd="0" parTransId="{DFB4522E-5AF1-4BBA-9F36-67CE21BD56D6}" sibTransId="{1C50AE91-7DB7-4DF6-BB23-75ADA8801BD1}"/>
    <dgm:cxn modelId="{38E6EF38-388B-4139-8887-1C1F38D47EFB}" type="presOf" srcId="{CDDE5A46-D060-4650-89D1-8FB5F32CFB5E}" destId="{CE447018-5E63-4806-9E4E-F1400BEED5B2}" srcOrd="0" destOrd="0" presId="urn:microsoft.com/office/officeart/2018/2/layout/IconLabelList"/>
    <dgm:cxn modelId="{7181874D-C963-4753-9B25-FBD88293FB9E}" srcId="{C514D151-0872-412C-A20E-47E6345021F5}" destId="{0A9D4460-79B9-4160-9D39-44979B2E7D05}" srcOrd="1" destOrd="0" parTransId="{8DEAD65F-FEA1-465E-98FF-B5BA8BCC564B}" sibTransId="{556EFC14-F8A3-4D00-9AA7-DF765492C9DB}"/>
    <dgm:cxn modelId="{ED6536B5-BB11-4971-AB94-272F4F4F46D1}" type="presOf" srcId="{C514D151-0872-412C-A20E-47E6345021F5}" destId="{B5BB2165-557C-46DE-8C3B-CBD9C1301F5E}" srcOrd="0" destOrd="0" presId="urn:microsoft.com/office/officeart/2018/2/layout/IconLabelList"/>
    <dgm:cxn modelId="{BFFDA3CC-F084-4F51-8034-F1847BF14930}" type="presOf" srcId="{97813AAD-16A1-4AC1-8EBD-64F856F8AD44}" destId="{953B4E08-B196-4138-BA55-71A0B6F928CA}" srcOrd="0" destOrd="0" presId="urn:microsoft.com/office/officeart/2018/2/layout/IconLabelList"/>
    <dgm:cxn modelId="{DB7C56E9-CA48-484B-9E18-83A658452156}" srcId="{C514D151-0872-412C-A20E-47E6345021F5}" destId="{6A4574D6-87BF-468E-B9E0-046975AE353E}" srcOrd="3" destOrd="0" parTransId="{1517E826-3588-46ED-A00D-BFC620B84C66}" sibTransId="{A08B2905-B8E2-4446-AD4B-99843D22E05A}"/>
    <dgm:cxn modelId="{75A8E3FC-5289-4556-BB4E-80A0C1183340}" srcId="{C514D151-0872-412C-A20E-47E6345021F5}" destId="{97813AAD-16A1-4AC1-8EBD-64F856F8AD44}" srcOrd="2" destOrd="0" parTransId="{046E7FB9-30BF-4FF0-A297-21BB9D946E78}" sibTransId="{87A18F9D-CBBF-4CA6-95FB-69E75816802D}"/>
    <dgm:cxn modelId="{79E701AE-731B-4EEF-B76C-6299D4F77A20}" type="presParOf" srcId="{B5BB2165-557C-46DE-8C3B-CBD9C1301F5E}" destId="{2C78C8B7-8AEC-4DF4-BDC4-E01CBD34C408}" srcOrd="0" destOrd="0" presId="urn:microsoft.com/office/officeart/2018/2/layout/IconLabelList"/>
    <dgm:cxn modelId="{F45B28C7-7310-431E-A8A7-F8A7F6601EBE}" type="presParOf" srcId="{2C78C8B7-8AEC-4DF4-BDC4-E01CBD34C408}" destId="{A48DD4D8-F457-4735-A346-9CDCD548AEC7}" srcOrd="0" destOrd="0" presId="urn:microsoft.com/office/officeart/2018/2/layout/IconLabelList"/>
    <dgm:cxn modelId="{CDE16F95-07B7-4985-8D8F-CA2A865EC803}" type="presParOf" srcId="{2C78C8B7-8AEC-4DF4-BDC4-E01CBD34C408}" destId="{616998EA-5DFB-4B96-BB5F-789360BCF129}" srcOrd="1" destOrd="0" presId="urn:microsoft.com/office/officeart/2018/2/layout/IconLabelList"/>
    <dgm:cxn modelId="{41370D7B-5692-40E5-A375-0F4ABFB2D4EF}" type="presParOf" srcId="{2C78C8B7-8AEC-4DF4-BDC4-E01CBD34C408}" destId="{CE447018-5E63-4806-9E4E-F1400BEED5B2}" srcOrd="2" destOrd="0" presId="urn:microsoft.com/office/officeart/2018/2/layout/IconLabelList"/>
    <dgm:cxn modelId="{310D93F2-E49A-4495-9776-8EBDFB855ABE}" type="presParOf" srcId="{B5BB2165-557C-46DE-8C3B-CBD9C1301F5E}" destId="{09E3D0C7-A4D1-49E3-9AD5-2270A2E80416}" srcOrd="1" destOrd="0" presId="urn:microsoft.com/office/officeart/2018/2/layout/IconLabelList"/>
    <dgm:cxn modelId="{16058620-F017-4AA9-A3DD-9D9DE16C89EE}" type="presParOf" srcId="{B5BB2165-557C-46DE-8C3B-CBD9C1301F5E}" destId="{76E19B32-9D83-41C6-A1F3-5F21F50D5D80}" srcOrd="2" destOrd="0" presId="urn:microsoft.com/office/officeart/2018/2/layout/IconLabelList"/>
    <dgm:cxn modelId="{6C1178EE-4351-46E4-B063-6A4E87A298FC}" type="presParOf" srcId="{76E19B32-9D83-41C6-A1F3-5F21F50D5D80}" destId="{45123C5C-F52B-4116-BA3A-DE55481A7A7D}" srcOrd="0" destOrd="0" presId="urn:microsoft.com/office/officeart/2018/2/layout/IconLabelList"/>
    <dgm:cxn modelId="{1FDEF3EE-C6E0-4CF6-8AC9-DF61A88A74F8}" type="presParOf" srcId="{76E19B32-9D83-41C6-A1F3-5F21F50D5D80}" destId="{7C95B653-71EA-4315-BAA3-CA131082AB5D}" srcOrd="1" destOrd="0" presId="urn:microsoft.com/office/officeart/2018/2/layout/IconLabelList"/>
    <dgm:cxn modelId="{9FC8F89A-FED8-4206-BD64-DCDAE3387C2E}" type="presParOf" srcId="{76E19B32-9D83-41C6-A1F3-5F21F50D5D80}" destId="{62A354F2-04FD-48F1-B74D-9073DF64CACA}" srcOrd="2" destOrd="0" presId="urn:microsoft.com/office/officeart/2018/2/layout/IconLabelList"/>
    <dgm:cxn modelId="{4F24EEDB-1486-4DC4-8BA7-817B64B361A9}" type="presParOf" srcId="{B5BB2165-557C-46DE-8C3B-CBD9C1301F5E}" destId="{7660BDA3-8112-415E-9DBF-77A2B2DEBBB2}" srcOrd="3" destOrd="0" presId="urn:microsoft.com/office/officeart/2018/2/layout/IconLabelList"/>
    <dgm:cxn modelId="{19FA8F10-F020-4EF9-AAB0-0BDFF5EEE9DC}" type="presParOf" srcId="{B5BB2165-557C-46DE-8C3B-CBD9C1301F5E}" destId="{DDA3F81C-89E5-4EFD-97F0-128565A95ABB}" srcOrd="4" destOrd="0" presId="urn:microsoft.com/office/officeart/2018/2/layout/IconLabelList"/>
    <dgm:cxn modelId="{556851FC-300D-4C18-8A9E-608FFE13A676}" type="presParOf" srcId="{DDA3F81C-89E5-4EFD-97F0-128565A95ABB}" destId="{DA61856C-C4E9-4BFB-A592-A5FF8B4935A8}" srcOrd="0" destOrd="0" presId="urn:microsoft.com/office/officeart/2018/2/layout/IconLabelList"/>
    <dgm:cxn modelId="{96431A11-2341-4999-B739-E814A7208E99}" type="presParOf" srcId="{DDA3F81C-89E5-4EFD-97F0-128565A95ABB}" destId="{A230D80E-90AC-4203-B6ED-BDE95C206E27}" srcOrd="1" destOrd="0" presId="urn:microsoft.com/office/officeart/2018/2/layout/IconLabelList"/>
    <dgm:cxn modelId="{6F99FC41-ECC9-4CD7-B301-B4EADC3ACCEA}" type="presParOf" srcId="{DDA3F81C-89E5-4EFD-97F0-128565A95ABB}" destId="{953B4E08-B196-4138-BA55-71A0B6F928CA}" srcOrd="2" destOrd="0" presId="urn:microsoft.com/office/officeart/2018/2/layout/IconLabelList"/>
    <dgm:cxn modelId="{F390F1FA-B7EA-44F3-B518-6900BC972CA4}" type="presParOf" srcId="{B5BB2165-557C-46DE-8C3B-CBD9C1301F5E}" destId="{D76617EC-48EA-42E4-8F21-E41212DA108E}" srcOrd="5" destOrd="0" presId="urn:microsoft.com/office/officeart/2018/2/layout/IconLabelList"/>
    <dgm:cxn modelId="{976E858E-4D05-4EF6-AFE0-B353E550827D}" type="presParOf" srcId="{B5BB2165-557C-46DE-8C3B-CBD9C1301F5E}" destId="{BBFB0857-E9E2-4CC5-887B-3BC2079EAC37}" srcOrd="6" destOrd="0" presId="urn:microsoft.com/office/officeart/2018/2/layout/IconLabelList"/>
    <dgm:cxn modelId="{9846E1C0-2FE9-4FC3-94A0-FAD7CA3C0A66}" type="presParOf" srcId="{BBFB0857-E9E2-4CC5-887B-3BC2079EAC37}" destId="{04CB85DC-EB08-4910-9531-3E146A1E51A4}" srcOrd="0" destOrd="0" presId="urn:microsoft.com/office/officeart/2018/2/layout/IconLabelList"/>
    <dgm:cxn modelId="{7B1B88BC-A5EE-4071-B65E-BDDAD43D2707}" type="presParOf" srcId="{BBFB0857-E9E2-4CC5-887B-3BC2079EAC37}" destId="{744E642E-B9A2-47A9-8150-B7479649B1C3}" srcOrd="1" destOrd="0" presId="urn:microsoft.com/office/officeart/2018/2/layout/IconLabelList"/>
    <dgm:cxn modelId="{12778A0D-7455-41B6-A163-0F172880481D}" type="presParOf" srcId="{BBFB0857-E9E2-4CC5-887B-3BC2079EAC37}" destId="{7D54FB3E-2B4F-48E5-B1F9-41E0C20C410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FC7F967-60E1-48F4-AF82-A0D6AA3B1F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CA5BD96-607A-46AF-896A-7CDB2CF5D9F7}">
      <dgm:prSet/>
      <dgm:spPr/>
      <dgm:t>
        <a:bodyPr/>
        <a:lstStyle/>
        <a:p>
          <a:r>
            <a:rPr lang="en-US" b="0" i="0" baseline="0"/>
            <a:t>Integrates Django and machine learning for personalized fitness insights.</a:t>
          </a:r>
          <a:endParaRPr lang="en-US"/>
        </a:p>
      </dgm:t>
    </dgm:pt>
    <dgm:pt modelId="{18542509-BF5D-4E39-A7A8-E2ACCC95436D}" type="parTrans" cxnId="{9D61248B-8923-4724-9810-95F1B26A67DD}">
      <dgm:prSet/>
      <dgm:spPr/>
      <dgm:t>
        <a:bodyPr/>
        <a:lstStyle/>
        <a:p>
          <a:endParaRPr lang="en-US"/>
        </a:p>
      </dgm:t>
    </dgm:pt>
    <dgm:pt modelId="{412F0DFD-1D31-46EE-A114-EBA0AC79E1B8}" type="sibTrans" cxnId="{9D61248B-8923-4724-9810-95F1B26A67DD}">
      <dgm:prSet/>
      <dgm:spPr/>
      <dgm:t>
        <a:bodyPr/>
        <a:lstStyle/>
        <a:p>
          <a:endParaRPr lang="en-US"/>
        </a:p>
      </dgm:t>
    </dgm:pt>
    <dgm:pt modelId="{F699BB93-5478-4D82-838E-D7DF410AB6A5}">
      <dgm:prSet/>
      <dgm:spPr/>
      <dgm:t>
        <a:bodyPr/>
        <a:lstStyle/>
        <a:p>
          <a:r>
            <a:rPr lang="en-US" b="0" i="0" baseline="0"/>
            <a:t>Enables users to track their fitness journey.</a:t>
          </a:r>
          <a:endParaRPr lang="en-US"/>
        </a:p>
      </dgm:t>
    </dgm:pt>
    <dgm:pt modelId="{31DD6060-200D-44AE-8B11-EBB79A40DB92}" type="parTrans" cxnId="{37D0577C-0E35-4FE3-8841-235BCE38AC5F}">
      <dgm:prSet/>
      <dgm:spPr/>
      <dgm:t>
        <a:bodyPr/>
        <a:lstStyle/>
        <a:p>
          <a:endParaRPr lang="en-US"/>
        </a:p>
      </dgm:t>
    </dgm:pt>
    <dgm:pt modelId="{C70C8ECD-77D4-44D3-94CA-45D82C7E2110}" type="sibTrans" cxnId="{37D0577C-0E35-4FE3-8841-235BCE38AC5F}">
      <dgm:prSet/>
      <dgm:spPr/>
      <dgm:t>
        <a:bodyPr/>
        <a:lstStyle/>
        <a:p>
          <a:endParaRPr lang="en-US"/>
        </a:p>
      </dgm:t>
    </dgm:pt>
    <dgm:pt modelId="{69A99B4A-F028-419E-A041-93B4DAD233DC}">
      <dgm:prSet/>
      <dgm:spPr/>
      <dgm:t>
        <a:bodyPr/>
        <a:lstStyle/>
        <a:p>
          <a:r>
            <a:rPr lang="en-US" b="0" i="0" baseline="0"/>
            <a:t>Provides actionable feedback to improve health.</a:t>
          </a:r>
          <a:endParaRPr lang="en-US"/>
        </a:p>
      </dgm:t>
    </dgm:pt>
    <dgm:pt modelId="{8C29C451-E48F-4215-B4FD-5E69DB3C6E3A}" type="parTrans" cxnId="{CF6EFE11-188A-4B85-94E1-5778BC06E712}">
      <dgm:prSet/>
      <dgm:spPr/>
      <dgm:t>
        <a:bodyPr/>
        <a:lstStyle/>
        <a:p>
          <a:endParaRPr lang="en-US"/>
        </a:p>
      </dgm:t>
    </dgm:pt>
    <dgm:pt modelId="{22DDBF0D-E67E-4200-9ED9-51F2C73AE530}" type="sibTrans" cxnId="{CF6EFE11-188A-4B85-94E1-5778BC06E712}">
      <dgm:prSet/>
      <dgm:spPr/>
      <dgm:t>
        <a:bodyPr/>
        <a:lstStyle/>
        <a:p>
          <a:endParaRPr lang="en-US"/>
        </a:p>
      </dgm:t>
    </dgm:pt>
    <dgm:pt modelId="{049BC228-771A-459F-9578-B08A7F034652}" type="pres">
      <dgm:prSet presAssocID="{CFC7F967-60E1-48F4-AF82-A0D6AA3B1F15}" presName="root" presStyleCnt="0">
        <dgm:presLayoutVars>
          <dgm:dir/>
          <dgm:resizeHandles val="exact"/>
        </dgm:presLayoutVars>
      </dgm:prSet>
      <dgm:spPr/>
    </dgm:pt>
    <dgm:pt modelId="{8FF956FE-E891-41EB-AE15-BD239ED19F8E}" type="pres">
      <dgm:prSet presAssocID="{CCA5BD96-607A-46AF-896A-7CDB2CF5D9F7}" presName="compNode" presStyleCnt="0"/>
      <dgm:spPr/>
    </dgm:pt>
    <dgm:pt modelId="{663B16D6-A99D-42A4-B6D3-C970D1197D42}" type="pres">
      <dgm:prSet presAssocID="{CCA5BD96-607A-46AF-896A-7CDB2CF5D9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A72E2D15-DB9B-484E-A332-DA32FF815BD9}" type="pres">
      <dgm:prSet presAssocID="{CCA5BD96-607A-46AF-896A-7CDB2CF5D9F7}" presName="spaceRect" presStyleCnt="0"/>
      <dgm:spPr/>
    </dgm:pt>
    <dgm:pt modelId="{97161F08-6947-497B-B542-502088946224}" type="pres">
      <dgm:prSet presAssocID="{CCA5BD96-607A-46AF-896A-7CDB2CF5D9F7}" presName="textRect" presStyleLbl="revTx" presStyleIdx="0" presStyleCnt="3">
        <dgm:presLayoutVars>
          <dgm:chMax val="1"/>
          <dgm:chPref val="1"/>
        </dgm:presLayoutVars>
      </dgm:prSet>
      <dgm:spPr/>
    </dgm:pt>
    <dgm:pt modelId="{B985FCE2-D8CE-444F-AC76-10D4EB01B3AD}" type="pres">
      <dgm:prSet presAssocID="{412F0DFD-1D31-46EE-A114-EBA0AC79E1B8}" presName="sibTrans" presStyleCnt="0"/>
      <dgm:spPr/>
    </dgm:pt>
    <dgm:pt modelId="{F99F2A9B-DED5-49E8-B30D-CCF882780277}" type="pres">
      <dgm:prSet presAssocID="{F699BB93-5478-4D82-838E-D7DF410AB6A5}" presName="compNode" presStyleCnt="0"/>
      <dgm:spPr/>
    </dgm:pt>
    <dgm:pt modelId="{2391B6D4-0F80-4EDF-85B7-32C67A50B414}" type="pres">
      <dgm:prSet presAssocID="{F699BB93-5478-4D82-838E-D7DF410AB6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B0A8854-E11C-4B7C-A045-4B2391A9187F}" type="pres">
      <dgm:prSet presAssocID="{F699BB93-5478-4D82-838E-D7DF410AB6A5}" presName="spaceRect" presStyleCnt="0"/>
      <dgm:spPr/>
    </dgm:pt>
    <dgm:pt modelId="{1818CA85-46AC-4B30-B086-32D712BC32F6}" type="pres">
      <dgm:prSet presAssocID="{F699BB93-5478-4D82-838E-D7DF410AB6A5}" presName="textRect" presStyleLbl="revTx" presStyleIdx="1" presStyleCnt="3">
        <dgm:presLayoutVars>
          <dgm:chMax val="1"/>
          <dgm:chPref val="1"/>
        </dgm:presLayoutVars>
      </dgm:prSet>
      <dgm:spPr/>
    </dgm:pt>
    <dgm:pt modelId="{55AB493E-441B-48A4-BCCF-877BE7D861C6}" type="pres">
      <dgm:prSet presAssocID="{C70C8ECD-77D4-44D3-94CA-45D82C7E2110}" presName="sibTrans" presStyleCnt="0"/>
      <dgm:spPr/>
    </dgm:pt>
    <dgm:pt modelId="{9C1B3DF5-A3B5-4CFF-95C4-BFAA4BC7A8A8}" type="pres">
      <dgm:prSet presAssocID="{69A99B4A-F028-419E-A041-93B4DAD233DC}" presName="compNode" presStyleCnt="0"/>
      <dgm:spPr/>
    </dgm:pt>
    <dgm:pt modelId="{D2A8E6EA-22DC-4E14-B724-22C06A943C67}" type="pres">
      <dgm:prSet presAssocID="{69A99B4A-F028-419E-A041-93B4DAD233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76A524D5-FE24-4A7B-9E4B-A9C550693948}" type="pres">
      <dgm:prSet presAssocID="{69A99B4A-F028-419E-A041-93B4DAD233DC}" presName="spaceRect" presStyleCnt="0"/>
      <dgm:spPr/>
    </dgm:pt>
    <dgm:pt modelId="{6BE84621-CC37-46B8-91C5-EBF302EF3361}" type="pres">
      <dgm:prSet presAssocID="{69A99B4A-F028-419E-A041-93B4DAD233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F6EFE11-188A-4B85-94E1-5778BC06E712}" srcId="{CFC7F967-60E1-48F4-AF82-A0D6AA3B1F15}" destId="{69A99B4A-F028-419E-A041-93B4DAD233DC}" srcOrd="2" destOrd="0" parTransId="{8C29C451-E48F-4215-B4FD-5E69DB3C6E3A}" sibTransId="{22DDBF0D-E67E-4200-9ED9-51F2C73AE530}"/>
    <dgm:cxn modelId="{70BDD242-0B1E-4F8F-9F39-AA38A85F4693}" type="presOf" srcId="{69A99B4A-F028-419E-A041-93B4DAD233DC}" destId="{6BE84621-CC37-46B8-91C5-EBF302EF3361}" srcOrd="0" destOrd="0" presId="urn:microsoft.com/office/officeart/2018/2/layout/IconLabelList"/>
    <dgm:cxn modelId="{37D0577C-0E35-4FE3-8841-235BCE38AC5F}" srcId="{CFC7F967-60E1-48F4-AF82-A0D6AA3B1F15}" destId="{F699BB93-5478-4D82-838E-D7DF410AB6A5}" srcOrd="1" destOrd="0" parTransId="{31DD6060-200D-44AE-8B11-EBB79A40DB92}" sibTransId="{C70C8ECD-77D4-44D3-94CA-45D82C7E2110}"/>
    <dgm:cxn modelId="{9D61248B-8923-4724-9810-95F1B26A67DD}" srcId="{CFC7F967-60E1-48F4-AF82-A0D6AA3B1F15}" destId="{CCA5BD96-607A-46AF-896A-7CDB2CF5D9F7}" srcOrd="0" destOrd="0" parTransId="{18542509-BF5D-4E39-A7A8-E2ACCC95436D}" sibTransId="{412F0DFD-1D31-46EE-A114-EBA0AC79E1B8}"/>
    <dgm:cxn modelId="{FFD2C393-411E-4008-9A52-E59ECADC0789}" type="presOf" srcId="{CCA5BD96-607A-46AF-896A-7CDB2CF5D9F7}" destId="{97161F08-6947-497B-B542-502088946224}" srcOrd="0" destOrd="0" presId="urn:microsoft.com/office/officeart/2018/2/layout/IconLabelList"/>
    <dgm:cxn modelId="{F6D4A5D2-86D3-4A2D-AB54-104B5F90A044}" type="presOf" srcId="{F699BB93-5478-4D82-838E-D7DF410AB6A5}" destId="{1818CA85-46AC-4B30-B086-32D712BC32F6}" srcOrd="0" destOrd="0" presId="urn:microsoft.com/office/officeart/2018/2/layout/IconLabelList"/>
    <dgm:cxn modelId="{A2EC5BE3-F439-488F-B7A1-4A48F29820A0}" type="presOf" srcId="{CFC7F967-60E1-48F4-AF82-A0D6AA3B1F15}" destId="{049BC228-771A-459F-9578-B08A7F034652}" srcOrd="0" destOrd="0" presId="urn:microsoft.com/office/officeart/2018/2/layout/IconLabelList"/>
    <dgm:cxn modelId="{A2EA7029-E2BC-453F-A46D-432BD99B55C4}" type="presParOf" srcId="{049BC228-771A-459F-9578-B08A7F034652}" destId="{8FF956FE-E891-41EB-AE15-BD239ED19F8E}" srcOrd="0" destOrd="0" presId="urn:microsoft.com/office/officeart/2018/2/layout/IconLabelList"/>
    <dgm:cxn modelId="{37CCB2F8-F2B4-45DB-929C-2BDF6AF20754}" type="presParOf" srcId="{8FF956FE-E891-41EB-AE15-BD239ED19F8E}" destId="{663B16D6-A99D-42A4-B6D3-C970D1197D42}" srcOrd="0" destOrd="0" presId="urn:microsoft.com/office/officeart/2018/2/layout/IconLabelList"/>
    <dgm:cxn modelId="{03759735-0DA9-42CB-921E-45FD6B9E135D}" type="presParOf" srcId="{8FF956FE-E891-41EB-AE15-BD239ED19F8E}" destId="{A72E2D15-DB9B-484E-A332-DA32FF815BD9}" srcOrd="1" destOrd="0" presId="urn:microsoft.com/office/officeart/2018/2/layout/IconLabelList"/>
    <dgm:cxn modelId="{B83925DD-7DA3-4392-A087-0E36FADCAB13}" type="presParOf" srcId="{8FF956FE-E891-41EB-AE15-BD239ED19F8E}" destId="{97161F08-6947-497B-B542-502088946224}" srcOrd="2" destOrd="0" presId="urn:microsoft.com/office/officeart/2018/2/layout/IconLabelList"/>
    <dgm:cxn modelId="{3F0C7E4D-7D1B-45DB-BEE0-65ACAC8C193F}" type="presParOf" srcId="{049BC228-771A-459F-9578-B08A7F034652}" destId="{B985FCE2-D8CE-444F-AC76-10D4EB01B3AD}" srcOrd="1" destOrd="0" presId="urn:microsoft.com/office/officeart/2018/2/layout/IconLabelList"/>
    <dgm:cxn modelId="{209DB337-E807-4798-B222-D1628E248CC1}" type="presParOf" srcId="{049BC228-771A-459F-9578-B08A7F034652}" destId="{F99F2A9B-DED5-49E8-B30D-CCF882780277}" srcOrd="2" destOrd="0" presId="urn:microsoft.com/office/officeart/2018/2/layout/IconLabelList"/>
    <dgm:cxn modelId="{19A29042-4DDE-4441-A8FD-B75CA0230B4B}" type="presParOf" srcId="{F99F2A9B-DED5-49E8-B30D-CCF882780277}" destId="{2391B6D4-0F80-4EDF-85B7-32C67A50B414}" srcOrd="0" destOrd="0" presId="urn:microsoft.com/office/officeart/2018/2/layout/IconLabelList"/>
    <dgm:cxn modelId="{0F2FEA13-0057-4B8F-8D47-15D05BB7B701}" type="presParOf" srcId="{F99F2A9B-DED5-49E8-B30D-CCF882780277}" destId="{7B0A8854-E11C-4B7C-A045-4B2391A9187F}" srcOrd="1" destOrd="0" presId="urn:microsoft.com/office/officeart/2018/2/layout/IconLabelList"/>
    <dgm:cxn modelId="{63780226-7D5D-409D-B1AF-FD6EECD270B7}" type="presParOf" srcId="{F99F2A9B-DED5-49E8-B30D-CCF882780277}" destId="{1818CA85-46AC-4B30-B086-32D712BC32F6}" srcOrd="2" destOrd="0" presId="urn:microsoft.com/office/officeart/2018/2/layout/IconLabelList"/>
    <dgm:cxn modelId="{08D3CCD2-F7DE-422B-BD96-19DFE3636AAF}" type="presParOf" srcId="{049BC228-771A-459F-9578-B08A7F034652}" destId="{55AB493E-441B-48A4-BCCF-877BE7D861C6}" srcOrd="3" destOrd="0" presId="urn:microsoft.com/office/officeart/2018/2/layout/IconLabelList"/>
    <dgm:cxn modelId="{106EF6A1-C1CF-4194-8E59-32EF554E9547}" type="presParOf" srcId="{049BC228-771A-459F-9578-B08A7F034652}" destId="{9C1B3DF5-A3B5-4CFF-95C4-BFAA4BC7A8A8}" srcOrd="4" destOrd="0" presId="urn:microsoft.com/office/officeart/2018/2/layout/IconLabelList"/>
    <dgm:cxn modelId="{1BA6E670-5F61-415B-9E2F-C2748161C410}" type="presParOf" srcId="{9C1B3DF5-A3B5-4CFF-95C4-BFAA4BC7A8A8}" destId="{D2A8E6EA-22DC-4E14-B724-22C06A943C67}" srcOrd="0" destOrd="0" presId="urn:microsoft.com/office/officeart/2018/2/layout/IconLabelList"/>
    <dgm:cxn modelId="{DD0E18A5-194F-4CA8-904A-73A4D9DD807F}" type="presParOf" srcId="{9C1B3DF5-A3B5-4CFF-95C4-BFAA4BC7A8A8}" destId="{76A524D5-FE24-4A7B-9E4B-A9C550693948}" srcOrd="1" destOrd="0" presId="urn:microsoft.com/office/officeart/2018/2/layout/IconLabelList"/>
    <dgm:cxn modelId="{EA8F8984-577A-432F-8FEA-CF1DC07CBCA2}" type="presParOf" srcId="{9C1B3DF5-A3B5-4CFF-95C4-BFAA4BC7A8A8}" destId="{6BE84621-CC37-46B8-91C5-EBF302EF33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BD61812-69D2-4F67-96E2-E0589BC46CB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58A4415-7279-4B5A-85F4-681D7E4FF689}">
      <dgm:prSet/>
      <dgm:spPr/>
      <dgm:t>
        <a:bodyPr/>
        <a:lstStyle/>
        <a:p>
          <a:pPr>
            <a:defRPr cap="all"/>
          </a:pPr>
          <a:r>
            <a:rPr lang="en-US" b="1" i="0" baseline="0"/>
            <a:t>Enhanced Predictions</a:t>
          </a:r>
          <a:r>
            <a:rPr lang="en-US" b="0" i="0" baseline="0"/>
            <a:t>: Larger dataset for better accuracy</a:t>
          </a:r>
          <a:endParaRPr lang="en-US"/>
        </a:p>
      </dgm:t>
    </dgm:pt>
    <dgm:pt modelId="{75356211-4B41-476D-B607-EB9C7994EFBC}" type="parTrans" cxnId="{FB4332C2-7537-46F9-9B1D-DFB0CB848594}">
      <dgm:prSet/>
      <dgm:spPr/>
      <dgm:t>
        <a:bodyPr/>
        <a:lstStyle/>
        <a:p>
          <a:endParaRPr lang="en-US"/>
        </a:p>
      </dgm:t>
    </dgm:pt>
    <dgm:pt modelId="{6EFA4327-C590-4FD0-908F-7BF1D0E61C77}" type="sibTrans" cxnId="{FB4332C2-7537-46F9-9B1D-DFB0CB848594}">
      <dgm:prSet/>
      <dgm:spPr/>
      <dgm:t>
        <a:bodyPr/>
        <a:lstStyle/>
        <a:p>
          <a:endParaRPr lang="en-US"/>
        </a:p>
      </dgm:t>
    </dgm:pt>
    <dgm:pt modelId="{3BF00897-18CB-4CF8-A3D3-5D2171DC272D}">
      <dgm:prSet/>
      <dgm:spPr/>
      <dgm:t>
        <a:bodyPr/>
        <a:lstStyle/>
        <a:p>
          <a:pPr>
            <a:defRPr cap="all"/>
          </a:pPr>
          <a:r>
            <a:rPr lang="en-US" b="1" i="0" baseline="0"/>
            <a:t>Data Visualization</a:t>
          </a:r>
          <a:r>
            <a:rPr lang="en-US" b="0" i="0" baseline="0"/>
            <a:t>: Graphical representations of historical trends</a:t>
          </a:r>
          <a:endParaRPr lang="en-US"/>
        </a:p>
      </dgm:t>
    </dgm:pt>
    <dgm:pt modelId="{87D39963-7837-49B8-9693-711F0FE2F6AA}" type="parTrans" cxnId="{BD6DC7F3-F128-48F4-943A-642AD5209985}">
      <dgm:prSet/>
      <dgm:spPr/>
      <dgm:t>
        <a:bodyPr/>
        <a:lstStyle/>
        <a:p>
          <a:endParaRPr lang="en-US"/>
        </a:p>
      </dgm:t>
    </dgm:pt>
    <dgm:pt modelId="{DF22CE27-3D56-44E4-B8E8-5D9CF2F04038}" type="sibTrans" cxnId="{BD6DC7F3-F128-48F4-943A-642AD5209985}">
      <dgm:prSet/>
      <dgm:spPr/>
      <dgm:t>
        <a:bodyPr/>
        <a:lstStyle/>
        <a:p>
          <a:endParaRPr lang="en-US"/>
        </a:p>
      </dgm:t>
    </dgm:pt>
    <dgm:pt modelId="{BEBF10C9-3545-4C44-AD50-4C0A21181271}">
      <dgm:prSet/>
      <dgm:spPr/>
      <dgm:t>
        <a:bodyPr/>
        <a:lstStyle/>
        <a:p>
          <a:pPr>
            <a:defRPr cap="all"/>
          </a:pPr>
          <a:r>
            <a:rPr lang="en-US" b="1" i="0" baseline="0"/>
            <a:t>Mobile App Integration</a:t>
          </a:r>
          <a:r>
            <a:rPr lang="en-US" b="0" i="0" baseline="0"/>
            <a:t>: Companion app for easier data entry</a:t>
          </a:r>
          <a:endParaRPr lang="en-US"/>
        </a:p>
      </dgm:t>
    </dgm:pt>
    <dgm:pt modelId="{C147512F-CD44-423E-8E8C-2DC758A9308C}" type="parTrans" cxnId="{EE72A639-924E-4171-9E0C-AD4AC8860D0D}">
      <dgm:prSet/>
      <dgm:spPr/>
      <dgm:t>
        <a:bodyPr/>
        <a:lstStyle/>
        <a:p>
          <a:endParaRPr lang="en-US"/>
        </a:p>
      </dgm:t>
    </dgm:pt>
    <dgm:pt modelId="{34A138AA-43EF-43D6-8FC2-5181E4F01DAD}" type="sibTrans" cxnId="{EE72A639-924E-4171-9E0C-AD4AC8860D0D}">
      <dgm:prSet/>
      <dgm:spPr/>
      <dgm:t>
        <a:bodyPr/>
        <a:lstStyle/>
        <a:p>
          <a:endParaRPr lang="en-US"/>
        </a:p>
      </dgm:t>
    </dgm:pt>
    <dgm:pt modelId="{B380CB82-92AC-4C0E-8C2B-D15FC1342A02}">
      <dgm:prSet/>
      <dgm:spPr/>
      <dgm:t>
        <a:bodyPr/>
        <a:lstStyle/>
        <a:p>
          <a:pPr>
            <a:defRPr cap="all"/>
          </a:pPr>
          <a:r>
            <a:rPr lang="en-US" b="1" i="0" baseline="0"/>
            <a:t>Real-Time Monitoring</a:t>
          </a:r>
          <a:r>
            <a:rPr lang="en-US" b="0" i="0" baseline="0"/>
            <a:t>: Wearable device integration</a:t>
          </a:r>
          <a:endParaRPr lang="en-US"/>
        </a:p>
      </dgm:t>
    </dgm:pt>
    <dgm:pt modelId="{6D637D15-C1F4-431B-8991-11B76AE4BE32}" type="parTrans" cxnId="{1BE0BB90-782E-4B5C-9721-5FAD63A53F36}">
      <dgm:prSet/>
      <dgm:spPr/>
      <dgm:t>
        <a:bodyPr/>
        <a:lstStyle/>
        <a:p>
          <a:endParaRPr lang="en-US"/>
        </a:p>
      </dgm:t>
    </dgm:pt>
    <dgm:pt modelId="{0CF92BA1-C88F-438F-AC4D-227014392AAE}" type="sibTrans" cxnId="{1BE0BB90-782E-4B5C-9721-5FAD63A53F36}">
      <dgm:prSet/>
      <dgm:spPr/>
      <dgm:t>
        <a:bodyPr/>
        <a:lstStyle/>
        <a:p>
          <a:endParaRPr lang="en-US"/>
        </a:p>
      </dgm:t>
    </dgm:pt>
    <dgm:pt modelId="{E75B3891-AA7E-4B64-94D0-2EB5CFEAB40A}" type="pres">
      <dgm:prSet presAssocID="{7BD61812-69D2-4F67-96E2-E0589BC46CBC}" presName="root" presStyleCnt="0">
        <dgm:presLayoutVars>
          <dgm:dir/>
          <dgm:resizeHandles val="exact"/>
        </dgm:presLayoutVars>
      </dgm:prSet>
      <dgm:spPr/>
    </dgm:pt>
    <dgm:pt modelId="{A3AD8B1B-81B3-4E25-AC69-532F8C1434EA}" type="pres">
      <dgm:prSet presAssocID="{458A4415-7279-4B5A-85F4-681D7E4FF689}" presName="compNode" presStyleCnt="0"/>
      <dgm:spPr/>
    </dgm:pt>
    <dgm:pt modelId="{22E3CD71-D289-4984-BF9A-523ECFADD7DF}" type="pres">
      <dgm:prSet presAssocID="{458A4415-7279-4B5A-85F4-681D7E4FF689}" presName="iconBgRect" presStyleLbl="bgShp" presStyleIdx="0" presStyleCnt="4"/>
      <dgm:spPr/>
    </dgm:pt>
    <dgm:pt modelId="{DD9FF864-C7F4-4408-A5E2-E71B826D5A4E}" type="pres">
      <dgm:prSet presAssocID="{458A4415-7279-4B5A-85F4-681D7E4FF6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876661E-E495-4013-A437-D1D86C764B54}" type="pres">
      <dgm:prSet presAssocID="{458A4415-7279-4B5A-85F4-681D7E4FF689}" presName="spaceRect" presStyleCnt="0"/>
      <dgm:spPr/>
    </dgm:pt>
    <dgm:pt modelId="{8DF2ED54-6A95-46B8-8421-4239DA75F3AE}" type="pres">
      <dgm:prSet presAssocID="{458A4415-7279-4B5A-85F4-681D7E4FF689}" presName="textRect" presStyleLbl="revTx" presStyleIdx="0" presStyleCnt="4">
        <dgm:presLayoutVars>
          <dgm:chMax val="1"/>
          <dgm:chPref val="1"/>
        </dgm:presLayoutVars>
      </dgm:prSet>
      <dgm:spPr/>
    </dgm:pt>
    <dgm:pt modelId="{8529569A-A449-433F-B0B6-76C13651B1BC}" type="pres">
      <dgm:prSet presAssocID="{6EFA4327-C590-4FD0-908F-7BF1D0E61C77}" presName="sibTrans" presStyleCnt="0"/>
      <dgm:spPr/>
    </dgm:pt>
    <dgm:pt modelId="{FCE12D78-32FF-4A61-8EF0-52F3BD4047E5}" type="pres">
      <dgm:prSet presAssocID="{3BF00897-18CB-4CF8-A3D3-5D2171DC272D}" presName="compNode" presStyleCnt="0"/>
      <dgm:spPr/>
    </dgm:pt>
    <dgm:pt modelId="{423078C3-E8A2-4F95-9FD3-544881B4D879}" type="pres">
      <dgm:prSet presAssocID="{3BF00897-18CB-4CF8-A3D3-5D2171DC272D}" presName="iconBgRect" presStyleLbl="bgShp" presStyleIdx="1" presStyleCnt="4"/>
      <dgm:spPr/>
    </dgm:pt>
    <dgm:pt modelId="{2AA018EB-FA9B-47D9-BED4-3FCF5F510F05}" type="pres">
      <dgm:prSet presAssocID="{3BF00897-18CB-4CF8-A3D3-5D2171DC27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2A889FE-DC41-47D3-A6BA-6C5AF2C82238}" type="pres">
      <dgm:prSet presAssocID="{3BF00897-18CB-4CF8-A3D3-5D2171DC272D}" presName="spaceRect" presStyleCnt="0"/>
      <dgm:spPr/>
    </dgm:pt>
    <dgm:pt modelId="{3D80DCB7-337B-4AA4-8492-671F4FFA09C1}" type="pres">
      <dgm:prSet presAssocID="{3BF00897-18CB-4CF8-A3D3-5D2171DC272D}" presName="textRect" presStyleLbl="revTx" presStyleIdx="1" presStyleCnt="4">
        <dgm:presLayoutVars>
          <dgm:chMax val="1"/>
          <dgm:chPref val="1"/>
        </dgm:presLayoutVars>
      </dgm:prSet>
      <dgm:spPr/>
    </dgm:pt>
    <dgm:pt modelId="{BA3850B4-9211-4068-ACF5-79CFFD20833D}" type="pres">
      <dgm:prSet presAssocID="{DF22CE27-3D56-44E4-B8E8-5D9CF2F04038}" presName="sibTrans" presStyleCnt="0"/>
      <dgm:spPr/>
    </dgm:pt>
    <dgm:pt modelId="{06BC4A20-607D-4C8A-939E-501AB70047EB}" type="pres">
      <dgm:prSet presAssocID="{BEBF10C9-3545-4C44-AD50-4C0A21181271}" presName="compNode" presStyleCnt="0"/>
      <dgm:spPr/>
    </dgm:pt>
    <dgm:pt modelId="{C17928AC-073C-4855-B11B-FF2ED23691A6}" type="pres">
      <dgm:prSet presAssocID="{BEBF10C9-3545-4C44-AD50-4C0A21181271}" presName="iconBgRect" presStyleLbl="bgShp" presStyleIdx="2" presStyleCnt="4"/>
      <dgm:spPr/>
    </dgm:pt>
    <dgm:pt modelId="{6E783BF0-F2BB-4121-9686-F1DC06E89F2C}" type="pres">
      <dgm:prSet presAssocID="{BEBF10C9-3545-4C44-AD50-4C0A211812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809442A-4886-4079-A377-A4A40C68D1ED}" type="pres">
      <dgm:prSet presAssocID="{BEBF10C9-3545-4C44-AD50-4C0A21181271}" presName="spaceRect" presStyleCnt="0"/>
      <dgm:spPr/>
    </dgm:pt>
    <dgm:pt modelId="{2986FB0B-2422-42D5-9406-57C42597BEF3}" type="pres">
      <dgm:prSet presAssocID="{BEBF10C9-3545-4C44-AD50-4C0A21181271}" presName="textRect" presStyleLbl="revTx" presStyleIdx="2" presStyleCnt="4">
        <dgm:presLayoutVars>
          <dgm:chMax val="1"/>
          <dgm:chPref val="1"/>
        </dgm:presLayoutVars>
      </dgm:prSet>
      <dgm:spPr/>
    </dgm:pt>
    <dgm:pt modelId="{7AB13EBE-9274-40E2-BA38-320C2878F993}" type="pres">
      <dgm:prSet presAssocID="{34A138AA-43EF-43D6-8FC2-5181E4F01DAD}" presName="sibTrans" presStyleCnt="0"/>
      <dgm:spPr/>
    </dgm:pt>
    <dgm:pt modelId="{277BE141-87A1-45B2-B0CD-9F0BBB67E99F}" type="pres">
      <dgm:prSet presAssocID="{B380CB82-92AC-4C0E-8C2B-D15FC1342A02}" presName="compNode" presStyleCnt="0"/>
      <dgm:spPr/>
    </dgm:pt>
    <dgm:pt modelId="{07A24255-8338-4074-AB93-D905F5752BF0}" type="pres">
      <dgm:prSet presAssocID="{B380CB82-92AC-4C0E-8C2B-D15FC1342A02}" presName="iconBgRect" presStyleLbl="bgShp" presStyleIdx="3" presStyleCnt="4"/>
      <dgm:spPr/>
    </dgm:pt>
    <dgm:pt modelId="{7875C4BA-A576-4AC4-8E21-464DF9E7EDA7}" type="pres">
      <dgm:prSet presAssocID="{B380CB82-92AC-4C0E-8C2B-D15FC1342A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0D58F2F-95D4-4627-9394-9111184EE7D8}" type="pres">
      <dgm:prSet presAssocID="{B380CB82-92AC-4C0E-8C2B-D15FC1342A02}" presName="spaceRect" presStyleCnt="0"/>
      <dgm:spPr/>
    </dgm:pt>
    <dgm:pt modelId="{63B93E40-2C24-40A2-852A-B9911602C653}" type="pres">
      <dgm:prSet presAssocID="{B380CB82-92AC-4C0E-8C2B-D15FC1342A0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E3710B-7DB5-42C3-8766-5BB29CB1E75E}" type="presOf" srcId="{458A4415-7279-4B5A-85F4-681D7E4FF689}" destId="{8DF2ED54-6A95-46B8-8421-4239DA75F3AE}" srcOrd="0" destOrd="0" presId="urn:microsoft.com/office/officeart/2018/5/layout/IconCircleLabelList"/>
    <dgm:cxn modelId="{EE72A639-924E-4171-9E0C-AD4AC8860D0D}" srcId="{7BD61812-69D2-4F67-96E2-E0589BC46CBC}" destId="{BEBF10C9-3545-4C44-AD50-4C0A21181271}" srcOrd="2" destOrd="0" parTransId="{C147512F-CD44-423E-8E8C-2DC758A9308C}" sibTransId="{34A138AA-43EF-43D6-8FC2-5181E4F01DAD}"/>
    <dgm:cxn modelId="{0F887344-23A3-41CC-A881-902CDC63198E}" type="presOf" srcId="{3BF00897-18CB-4CF8-A3D3-5D2171DC272D}" destId="{3D80DCB7-337B-4AA4-8492-671F4FFA09C1}" srcOrd="0" destOrd="0" presId="urn:microsoft.com/office/officeart/2018/5/layout/IconCircleLabelList"/>
    <dgm:cxn modelId="{DEFF526F-534C-48EB-B840-1D558B3A1E4F}" type="presOf" srcId="{7BD61812-69D2-4F67-96E2-E0589BC46CBC}" destId="{E75B3891-AA7E-4B64-94D0-2EB5CFEAB40A}" srcOrd="0" destOrd="0" presId="urn:microsoft.com/office/officeart/2018/5/layout/IconCircleLabelList"/>
    <dgm:cxn modelId="{A36E3F8C-6B42-49C7-B5D7-D19C1BC3ABEC}" type="presOf" srcId="{B380CB82-92AC-4C0E-8C2B-D15FC1342A02}" destId="{63B93E40-2C24-40A2-852A-B9911602C653}" srcOrd="0" destOrd="0" presId="urn:microsoft.com/office/officeart/2018/5/layout/IconCircleLabelList"/>
    <dgm:cxn modelId="{1BE0BB90-782E-4B5C-9721-5FAD63A53F36}" srcId="{7BD61812-69D2-4F67-96E2-E0589BC46CBC}" destId="{B380CB82-92AC-4C0E-8C2B-D15FC1342A02}" srcOrd="3" destOrd="0" parTransId="{6D637D15-C1F4-431B-8991-11B76AE4BE32}" sibTransId="{0CF92BA1-C88F-438F-AC4D-227014392AAE}"/>
    <dgm:cxn modelId="{5C242FA4-47EB-4BFB-8806-FB5D290B1AF1}" type="presOf" srcId="{BEBF10C9-3545-4C44-AD50-4C0A21181271}" destId="{2986FB0B-2422-42D5-9406-57C42597BEF3}" srcOrd="0" destOrd="0" presId="urn:microsoft.com/office/officeart/2018/5/layout/IconCircleLabelList"/>
    <dgm:cxn modelId="{FB4332C2-7537-46F9-9B1D-DFB0CB848594}" srcId="{7BD61812-69D2-4F67-96E2-E0589BC46CBC}" destId="{458A4415-7279-4B5A-85F4-681D7E4FF689}" srcOrd="0" destOrd="0" parTransId="{75356211-4B41-476D-B607-EB9C7994EFBC}" sibTransId="{6EFA4327-C590-4FD0-908F-7BF1D0E61C77}"/>
    <dgm:cxn modelId="{BD6DC7F3-F128-48F4-943A-642AD5209985}" srcId="{7BD61812-69D2-4F67-96E2-E0589BC46CBC}" destId="{3BF00897-18CB-4CF8-A3D3-5D2171DC272D}" srcOrd="1" destOrd="0" parTransId="{87D39963-7837-49B8-9693-711F0FE2F6AA}" sibTransId="{DF22CE27-3D56-44E4-B8E8-5D9CF2F04038}"/>
    <dgm:cxn modelId="{14A40441-5679-44A7-A5A2-D6FC70A561CC}" type="presParOf" srcId="{E75B3891-AA7E-4B64-94D0-2EB5CFEAB40A}" destId="{A3AD8B1B-81B3-4E25-AC69-532F8C1434EA}" srcOrd="0" destOrd="0" presId="urn:microsoft.com/office/officeart/2018/5/layout/IconCircleLabelList"/>
    <dgm:cxn modelId="{C062BD0A-344A-44C0-8F9D-DAB56367F853}" type="presParOf" srcId="{A3AD8B1B-81B3-4E25-AC69-532F8C1434EA}" destId="{22E3CD71-D289-4984-BF9A-523ECFADD7DF}" srcOrd="0" destOrd="0" presId="urn:microsoft.com/office/officeart/2018/5/layout/IconCircleLabelList"/>
    <dgm:cxn modelId="{C993D4F6-D70A-456C-9681-9CAD9C6D57CD}" type="presParOf" srcId="{A3AD8B1B-81B3-4E25-AC69-532F8C1434EA}" destId="{DD9FF864-C7F4-4408-A5E2-E71B826D5A4E}" srcOrd="1" destOrd="0" presId="urn:microsoft.com/office/officeart/2018/5/layout/IconCircleLabelList"/>
    <dgm:cxn modelId="{9B4B949B-EE9B-400D-949F-97DA014B16B7}" type="presParOf" srcId="{A3AD8B1B-81B3-4E25-AC69-532F8C1434EA}" destId="{B876661E-E495-4013-A437-D1D86C764B54}" srcOrd="2" destOrd="0" presId="urn:microsoft.com/office/officeart/2018/5/layout/IconCircleLabelList"/>
    <dgm:cxn modelId="{218EEA94-F62D-44D0-A532-6B98D11AD24F}" type="presParOf" srcId="{A3AD8B1B-81B3-4E25-AC69-532F8C1434EA}" destId="{8DF2ED54-6A95-46B8-8421-4239DA75F3AE}" srcOrd="3" destOrd="0" presId="urn:microsoft.com/office/officeart/2018/5/layout/IconCircleLabelList"/>
    <dgm:cxn modelId="{4D622ADF-A082-4136-9D90-F00D5CB4861C}" type="presParOf" srcId="{E75B3891-AA7E-4B64-94D0-2EB5CFEAB40A}" destId="{8529569A-A449-433F-B0B6-76C13651B1BC}" srcOrd="1" destOrd="0" presId="urn:microsoft.com/office/officeart/2018/5/layout/IconCircleLabelList"/>
    <dgm:cxn modelId="{4C2B4CFC-09CE-47C7-94D3-FF2067724157}" type="presParOf" srcId="{E75B3891-AA7E-4B64-94D0-2EB5CFEAB40A}" destId="{FCE12D78-32FF-4A61-8EF0-52F3BD4047E5}" srcOrd="2" destOrd="0" presId="urn:microsoft.com/office/officeart/2018/5/layout/IconCircleLabelList"/>
    <dgm:cxn modelId="{83035A6B-77F1-49B0-8B47-97004A323148}" type="presParOf" srcId="{FCE12D78-32FF-4A61-8EF0-52F3BD4047E5}" destId="{423078C3-E8A2-4F95-9FD3-544881B4D879}" srcOrd="0" destOrd="0" presId="urn:microsoft.com/office/officeart/2018/5/layout/IconCircleLabelList"/>
    <dgm:cxn modelId="{799A0394-26BC-43C7-BCEC-33E623CDD5EA}" type="presParOf" srcId="{FCE12D78-32FF-4A61-8EF0-52F3BD4047E5}" destId="{2AA018EB-FA9B-47D9-BED4-3FCF5F510F05}" srcOrd="1" destOrd="0" presId="urn:microsoft.com/office/officeart/2018/5/layout/IconCircleLabelList"/>
    <dgm:cxn modelId="{71F6578C-3FFC-4DE6-A5C3-221D9254EB46}" type="presParOf" srcId="{FCE12D78-32FF-4A61-8EF0-52F3BD4047E5}" destId="{72A889FE-DC41-47D3-A6BA-6C5AF2C82238}" srcOrd="2" destOrd="0" presId="urn:microsoft.com/office/officeart/2018/5/layout/IconCircleLabelList"/>
    <dgm:cxn modelId="{21F7365D-1ED9-4A6D-85CF-2325BA7F133B}" type="presParOf" srcId="{FCE12D78-32FF-4A61-8EF0-52F3BD4047E5}" destId="{3D80DCB7-337B-4AA4-8492-671F4FFA09C1}" srcOrd="3" destOrd="0" presId="urn:microsoft.com/office/officeart/2018/5/layout/IconCircleLabelList"/>
    <dgm:cxn modelId="{4A6A54D8-9D61-4243-A5CE-C08B8D7309A1}" type="presParOf" srcId="{E75B3891-AA7E-4B64-94D0-2EB5CFEAB40A}" destId="{BA3850B4-9211-4068-ACF5-79CFFD20833D}" srcOrd="3" destOrd="0" presId="urn:microsoft.com/office/officeart/2018/5/layout/IconCircleLabelList"/>
    <dgm:cxn modelId="{79DA472E-11FF-4E00-BE54-39DA0AAABD2F}" type="presParOf" srcId="{E75B3891-AA7E-4B64-94D0-2EB5CFEAB40A}" destId="{06BC4A20-607D-4C8A-939E-501AB70047EB}" srcOrd="4" destOrd="0" presId="urn:microsoft.com/office/officeart/2018/5/layout/IconCircleLabelList"/>
    <dgm:cxn modelId="{445A284D-8D92-4ABC-8F88-93B328FC50CE}" type="presParOf" srcId="{06BC4A20-607D-4C8A-939E-501AB70047EB}" destId="{C17928AC-073C-4855-B11B-FF2ED23691A6}" srcOrd="0" destOrd="0" presId="urn:microsoft.com/office/officeart/2018/5/layout/IconCircleLabelList"/>
    <dgm:cxn modelId="{91E7058D-7F89-43A8-ABF2-4081D24A6203}" type="presParOf" srcId="{06BC4A20-607D-4C8A-939E-501AB70047EB}" destId="{6E783BF0-F2BB-4121-9686-F1DC06E89F2C}" srcOrd="1" destOrd="0" presId="urn:microsoft.com/office/officeart/2018/5/layout/IconCircleLabelList"/>
    <dgm:cxn modelId="{FB4EACAC-8836-46E6-AFA6-3F4716C1B500}" type="presParOf" srcId="{06BC4A20-607D-4C8A-939E-501AB70047EB}" destId="{E809442A-4886-4079-A377-A4A40C68D1ED}" srcOrd="2" destOrd="0" presId="urn:microsoft.com/office/officeart/2018/5/layout/IconCircleLabelList"/>
    <dgm:cxn modelId="{C77F0DC1-DC0B-40A4-8CE2-72BE996F51F7}" type="presParOf" srcId="{06BC4A20-607D-4C8A-939E-501AB70047EB}" destId="{2986FB0B-2422-42D5-9406-57C42597BEF3}" srcOrd="3" destOrd="0" presId="urn:microsoft.com/office/officeart/2018/5/layout/IconCircleLabelList"/>
    <dgm:cxn modelId="{F15B4AAE-96AC-4BD7-AD50-EEE253EF84CD}" type="presParOf" srcId="{E75B3891-AA7E-4B64-94D0-2EB5CFEAB40A}" destId="{7AB13EBE-9274-40E2-BA38-320C2878F993}" srcOrd="5" destOrd="0" presId="urn:microsoft.com/office/officeart/2018/5/layout/IconCircleLabelList"/>
    <dgm:cxn modelId="{244D4C86-4A13-4C13-BC81-047E17965059}" type="presParOf" srcId="{E75B3891-AA7E-4B64-94D0-2EB5CFEAB40A}" destId="{277BE141-87A1-45B2-B0CD-9F0BBB67E99F}" srcOrd="6" destOrd="0" presId="urn:microsoft.com/office/officeart/2018/5/layout/IconCircleLabelList"/>
    <dgm:cxn modelId="{EBB66E85-3405-49B3-AE46-7C24632F03AB}" type="presParOf" srcId="{277BE141-87A1-45B2-B0CD-9F0BBB67E99F}" destId="{07A24255-8338-4074-AB93-D905F5752BF0}" srcOrd="0" destOrd="0" presId="urn:microsoft.com/office/officeart/2018/5/layout/IconCircleLabelList"/>
    <dgm:cxn modelId="{B3EAC2A7-58E1-4CC2-B678-E2CEB4803F59}" type="presParOf" srcId="{277BE141-87A1-45B2-B0CD-9F0BBB67E99F}" destId="{7875C4BA-A576-4AC4-8E21-464DF9E7EDA7}" srcOrd="1" destOrd="0" presId="urn:microsoft.com/office/officeart/2018/5/layout/IconCircleLabelList"/>
    <dgm:cxn modelId="{C4AA6BBB-DB2B-4D0A-B75F-9A2299FFB526}" type="presParOf" srcId="{277BE141-87A1-45B2-B0CD-9F0BBB67E99F}" destId="{60D58F2F-95D4-4627-9394-9111184EE7D8}" srcOrd="2" destOrd="0" presId="urn:microsoft.com/office/officeart/2018/5/layout/IconCircleLabelList"/>
    <dgm:cxn modelId="{7AEC23CD-13E3-428D-96DE-23E45C3FB2E9}" type="presParOf" srcId="{277BE141-87A1-45B2-B0CD-9F0BBB67E99F}" destId="{63B93E40-2C24-40A2-852A-B9911602C6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9397BB-BA05-4590-B598-FE7F81F373B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53BD753-E193-455A-A1A9-B1A4708CEA42}">
      <dgm:prSet/>
      <dgm:spPr/>
      <dgm:t>
        <a:bodyPr/>
        <a:lstStyle/>
        <a:p>
          <a:pPr>
            <a:defRPr cap="all"/>
          </a:pPr>
          <a:r>
            <a:rPr lang="en-US" b="0" i="0" baseline="0"/>
            <a:t>Develop a platform for fitness data input.</a:t>
          </a:r>
          <a:endParaRPr lang="en-US"/>
        </a:p>
      </dgm:t>
    </dgm:pt>
    <dgm:pt modelId="{AAC1AE07-4BDF-4F44-99E7-267EC224AC21}" type="parTrans" cxnId="{7A154E6E-9F4E-4E93-A07B-3749D9559CFA}">
      <dgm:prSet/>
      <dgm:spPr/>
      <dgm:t>
        <a:bodyPr/>
        <a:lstStyle/>
        <a:p>
          <a:endParaRPr lang="en-US"/>
        </a:p>
      </dgm:t>
    </dgm:pt>
    <dgm:pt modelId="{5CF9775A-B3C1-40C6-9522-9C504A2EDA40}" type="sibTrans" cxnId="{7A154E6E-9F4E-4E93-A07B-3749D9559CFA}">
      <dgm:prSet/>
      <dgm:spPr/>
      <dgm:t>
        <a:bodyPr/>
        <a:lstStyle/>
        <a:p>
          <a:endParaRPr lang="en-US"/>
        </a:p>
      </dgm:t>
    </dgm:pt>
    <dgm:pt modelId="{D60E0D1C-F982-460F-A7BC-AF705469DD18}">
      <dgm:prSet/>
      <dgm:spPr/>
      <dgm:t>
        <a:bodyPr/>
        <a:lstStyle/>
        <a:p>
          <a:pPr>
            <a:defRPr cap="all"/>
          </a:pPr>
          <a:r>
            <a:rPr lang="en-US" b="0" i="0" baseline="0"/>
            <a:t>Utilize machine learning for fitness recommendations.</a:t>
          </a:r>
          <a:endParaRPr lang="en-US"/>
        </a:p>
      </dgm:t>
    </dgm:pt>
    <dgm:pt modelId="{53746EBB-9FA7-4455-A07C-BB050387602F}" type="parTrans" cxnId="{E6135A56-A409-4441-B85A-05C7E52FF57D}">
      <dgm:prSet/>
      <dgm:spPr/>
      <dgm:t>
        <a:bodyPr/>
        <a:lstStyle/>
        <a:p>
          <a:endParaRPr lang="en-US"/>
        </a:p>
      </dgm:t>
    </dgm:pt>
    <dgm:pt modelId="{272664A3-AA58-499C-A322-A8822845B068}" type="sibTrans" cxnId="{E6135A56-A409-4441-B85A-05C7E52FF57D}">
      <dgm:prSet/>
      <dgm:spPr/>
      <dgm:t>
        <a:bodyPr/>
        <a:lstStyle/>
        <a:p>
          <a:endParaRPr lang="en-US"/>
        </a:p>
      </dgm:t>
    </dgm:pt>
    <dgm:pt modelId="{94BA3B53-60F6-4C82-95F9-7B3970CA5A27}">
      <dgm:prSet/>
      <dgm:spPr/>
      <dgm:t>
        <a:bodyPr/>
        <a:lstStyle/>
        <a:p>
          <a:pPr>
            <a:defRPr cap="all"/>
          </a:pPr>
          <a:r>
            <a:rPr lang="en-US" b="0" i="0" baseline="0"/>
            <a:t>Store and visualize historical fitness data.</a:t>
          </a:r>
          <a:endParaRPr lang="en-US"/>
        </a:p>
      </dgm:t>
    </dgm:pt>
    <dgm:pt modelId="{B893B809-EB48-4022-8FC3-34023B88ED9E}" type="parTrans" cxnId="{83206E5B-8B7F-4E8D-8309-9D347E94731A}">
      <dgm:prSet/>
      <dgm:spPr/>
      <dgm:t>
        <a:bodyPr/>
        <a:lstStyle/>
        <a:p>
          <a:endParaRPr lang="en-US"/>
        </a:p>
      </dgm:t>
    </dgm:pt>
    <dgm:pt modelId="{53C2B8EB-17CB-428D-9E66-D1DD5275653E}" type="sibTrans" cxnId="{83206E5B-8B7F-4E8D-8309-9D347E94731A}">
      <dgm:prSet/>
      <dgm:spPr/>
      <dgm:t>
        <a:bodyPr/>
        <a:lstStyle/>
        <a:p>
          <a:endParaRPr lang="en-US"/>
        </a:p>
      </dgm:t>
    </dgm:pt>
    <dgm:pt modelId="{47D83B86-FB0D-4A3F-99DD-F3978CD8E5CB}" type="pres">
      <dgm:prSet presAssocID="{379397BB-BA05-4590-B598-FE7F81F373B8}" presName="root" presStyleCnt="0">
        <dgm:presLayoutVars>
          <dgm:dir/>
          <dgm:resizeHandles val="exact"/>
        </dgm:presLayoutVars>
      </dgm:prSet>
      <dgm:spPr/>
    </dgm:pt>
    <dgm:pt modelId="{757DA0F8-2F47-408E-B187-1AB342152DFD}" type="pres">
      <dgm:prSet presAssocID="{553BD753-E193-455A-A1A9-B1A4708CEA42}" presName="compNode" presStyleCnt="0"/>
      <dgm:spPr/>
    </dgm:pt>
    <dgm:pt modelId="{D21EC4BB-91FA-4F3F-A40A-E189FC7F892D}" type="pres">
      <dgm:prSet presAssocID="{553BD753-E193-455A-A1A9-B1A4708CEA42}" presName="iconBgRect" presStyleLbl="bgShp" presStyleIdx="0" presStyleCnt="3"/>
      <dgm:spPr/>
    </dgm:pt>
    <dgm:pt modelId="{A708F4FE-732C-40E8-81E6-70A817CD81ED}" type="pres">
      <dgm:prSet presAssocID="{553BD753-E193-455A-A1A9-B1A4708CEA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B896332-1D46-4907-ABCC-14E46F878331}" type="pres">
      <dgm:prSet presAssocID="{553BD753-E193-455A-A1A9-B1A4708CEA42}" presName="spaceRect" presStyleCnt="0"/>
      <dgm:spPr/>
    </dgm:pt>
    <dgm:pt modelId="{40C8C005-21EA-4881-8F7C-05DF42AF1BA5}" type="pres">
      <dgm:prSet presAssocID="{553BD753-E193-455A-A1A9-B1A4708CEA42}" presName="textRect" presStyleLbl="revTx" presStyleIdx="0" presStyleCnt="3">
        <dgm:presLayoutVars>
          <dgm:chMax val="1"/>
          <dgm:chPref val="1"/>
        </dgm:presLayoutVars>
      </dgm:prSet>
      <dgm:spPr/>
    </dgm:pt>
    <dgm:pt modelId="{7E6C3067-6227-4BEB-AA0C-18E76BF106BE}" type="pres">
      <dgm:prSet presAssocID="{5CF9775A-B3C1-40C6-9522-9C504A2EDA40}" presName="sibTrans" presStyleCnt="0"/>
      <dgm:spPr/>
    </dgm:pt>
    <dgm:pt modelId="{35E4C966-4A9F-493C-A7D9-EF9853242857}" type="pres">
      <dgm:prSet presAssocID="{D60E0D1C-F982-460F-A7BC-AF705469DD18}" presName="compNode" presStyleCnt="0"/>
      <dgm:spPr/>
    </dgm:pt>
    <dgm:pt modelId="{96EAE131-5DAA-4C49-B97B-F8A114EDD191}" type="pres">
      <dgm:prSet presAssocID="{D60E0D1C-F982-460F-A7BC-AF705469DD18}" presName="iconBgRect" presStyleLbl="bgShp" presStyleIdx="1" presStyleCnt="3"/>
      <dgm:spPr/>
    </dgm:pt>
    <dgm:pt modelId="{CF6E260C-1F2B-4294-9881-D756E31C1D2C}" type="pres">
      <dgm:prSet presAssocID="{D60E0D1C-F982-460F-A7BC-AF705469DD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3355B20F-074B-41F7-80B0-8E4F8316E626}" type="pres">
      <dgm:prSet presAssocID="{D60E0D1C-F982-460F-A7BC-AF705469DD18}" presName="spaceRect" presStyleCnt="0"/>
      <dgm:spPr/>
    </dgm:pt>
    <dgm:pt modelId="{11992E5E-6A0A-47F0-A516-F6C19D5427A8}" type="pres">
      <dgm:prSet presAssocID="{D60E0D1C-F982-460F-A7BC-AF705469DD18}" presName="textRect" presStyleLbl="revTx" presStyleIdx="1" presStyleCnt="3">
        <dgm:presLayoutVars>
          <dgm:chMax val="1"/>
          <dgm:chPref val="1"/>
        </dgm:presLayoutVars>
      </dgm:prSet>
      <dgm:spPr/>
    </dgm:pt>
    <dgm:pt modelId="{B98CD7EE-7593-4D0F-AC64-CF470607B2CF}" type="pres">
      <dgm:prSet presAssocID="{272664A3-AA58-499C-A322-A8822845B068}" presName="sibTrans" presStyleCnt="0"/>
      <dgm:spPr/>
    </dgm:pt>
    <dgm:pt modelId="{D50BA6A9-C76E-4254-906A-2CA76E55546C}" type="pres">
      <dgm:prSet presAssocID="{94BA3B53-60F6-4C82-95F9-7B3970CA5A27}" presName="compNode" presStyleCnt="0"/>
      <dgm:spPr/>
    </dgm:pt>
    <dgm:pt modelId="{992B678C-2997-4B1A-9D32-B0E09DDB6F7D}" type="pres">
      <dgm:prSet presAssocID="{94BA3B53-60F6-4C82-95F9-7B3970CA5A27}" presName="iconBgRect" presStyleLbl="bgShp" presStyleIdx="2" presStyleCnt="3"/>
      <dgm:spPr/>
    </dgm:pt>
    <dgm:pt modelId="{9039D9E2-6800-43E9-B2F7-8E6631F9727E}" type="pres">
      <dgm:prSet presAssocID="{94BA3B53-60F6-4C82-95F9-7B3970CA5A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63A7C94-0AE6-4C85-B280-564DE8674E3D}" type="pres">
      <dgm:prSet presAssocID="{94BA3B53-60F6-4C82-95F9-7B3970CA5A27}" presName="spaceRect" presStyleCnt="0"/>
      <dgm:spPr/>
    </dgm:pt>
    <dgm:pt modelId="{0B0B4C02-72EC-4EC2-B505-49B015B1289F}" type="pres">
      <dgm:prSet presAssocID="{94BA3B53-60F6-4C82-95F9-7B3970CA5A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B8F3B03-0463-476D-8858-99009CB3ADC1}" type="presOf" srcId="{94BA3B53-60F6-4C82-95F9-7B3970CA5A27}" destId="{0B0B4C02-72EC-4EC2-B505-49B015B1289F}" srcOrd="0" destOrd="0" presId="urn:microsoft.com/office/officeart/2018/5/layout/IconCircleLabelList"/>
    <dgm:cxn modelId="{83206E5B-8B7F-4E8D-8309-9D347E94731A}" srcId="{379397BB-BA05-4590-B598-FE7F81F373B8}" destId="{94BA3B53-60F6-4C82-95F9-7B3970CA5A27}" srcOrd="2" destOrd="0" parTransId="{B893B809-EB48-4022-8FC3-34023B88ED9E}" sibTransId="{53C2B8EB-17CB-428D-9E66-D1DD5275653E}"/>
    <dgm:cxn modelId="{7A154E6E-9F4E-4E93-A07B-3749D9559CFA}" srcId="{379397BB-BA05-4590-B598-FE7F81F373B8}" destId="{553BD753-E193-455A-A1A9-B1A4708CEA42}" srcOrd="0" destOrd="0" parTransId="{AAC1AE07-4BDF-4F44-99E7-267EC224AC21}" sibTransId="{5CF9775A-B3C1-40C6-9522-9C504A2EDA40}"/>
    <dgm:cxn modelId="{5D9FD570-23E3-4243-95B9-032C1CE0EEC6}" type="presOf" srcId="{379397BB-BA05-4590-B598-FE7F81F373B8}" destId="{47D83B86-FB0D-4A3F-99DD-F3978CD8E5CB}" srcOrd="0" destOrd="0" presId="urn:microsoft.com/office/officeart/2018/5/layout/IconCircleLabelList"/>
    <dgm:cxn modelId="{E6135A56-A409-4441-B85A-05C7E52FF57D}" srcId="{379397BB-BA05-4590-B598-FE7F81F373B8}" destId="{D60E0D1C-F982-460F-A7BC-AF705469DD18}" srcOrd="1" destOrd="0" parTransId="{53746EBB-9FA7-4455-A07C-BB050387602F}" sibTransId="{272664A3-AA58-499C-A322-A8822845B068}"/>
    <dgm:cxn modelId="{A4B69499-513C-4FBB-BF7F-24439E8E5AA1}" type="presOf" srcId="{553BD753-E193-455A-A1A9-B1A4708CEA42}" destId="{40C8C005-21EA-4881-8F7C-05DF42AF1BA5}" srcOrd="0" destOrd="0" presId="urn:microsoft.com/office/officeart/2018/5/layout/IconCircleLabelList"/>
    <dgm:cxn modelId="{2AD6E79E-6645-49A6-995F-DF5BBB39E6A4}" type="presOf" srcId="{D60E0D1C-F982-460F-A7BC-AF705469DD18}" destId="{11992E5E-6A0A-47F0-A516-F6C19D5427A8}" srcOrd="0" destOrd="0" presId="urn:microsoft.com/office/officeart/2018/5/layout/IconCircleLabelList"/>
    <dgm:cxn modelId="{73A4B859-6B17-4536-8BD3-CA7650761F7B}" type="presParOf" srcId="{47D83B86-FB0D-4A3F-99DD-F3978CD8E5CB}" destId="{757DA0F8-2F47-408E-B187-1AB342152DFD}" srcOrd="0" destOrd="0" presId="urn:microsoft.com/office/officeart/2018/5/layout/IconCircleLabelList"/>
    <dgm:cxn modelId="{32450243-3E3F-4AB2-A2E7-B021D2C6DB08}" type="presParOf" srcId="{757DA0F8-2F47-408E-B187-1AB342152DFD}" destId="{D21EC4BB-91FA-4F3F-A40A-E189FC7F892D}" srcOrd="0" destOrd="0" presId="urn:microsoft.com/office/officeart/2018/5/layout/IconCircleLabelList"/>
    <dgm:cxn modelId="{452D42D0-DDD0-4F24-8B2B-49725ABB3783}" type="presParOf" srcId="{757DA0F8-2F47-408E-B187-1AB342152DFD}" destId="{A708F4FE-732C-40E8-81E6-70A817CD81ED}" srcOrd="1" destOrd="0" presId="urn:microsoft.com/office/officeart/2018/5/layout/IconCircleLabelList"/>
    <dgm:cxn modelId="{A34A32FA-8142-450A-B76A-100F5B455026}" type="presParOf" srcId="{757DA0F8-2F47-408E-B187-1AB342152DFD}" destId="{AB896332-1D46-4907-ABCC-14E46F878331}" srcOrd="2" destOrd="0" presId="urn:microsoft.com/office/officeart/2018/5/layout/IconCircleLabelList"/>
    <dgm:cxn modelId="{B9DE4819-A9B5-4B86-A85A-403E8E4B72AC}" type="presParOf" srcId="{757DA0F8-2F47-408E-B187-1AB342152DFD}" destId="{40C8C005-21EA-4881-8F7C-05DF42AF1BA5}" srcOrd="3" destOrd="0" presId="urn:microsoft.com/office/officeart/2018/5/layout/IconCircleLabelList"/>
    <dgm:cxn modelId="{2022C932-3633-4DFF-AD6F-8E20B0CF04CF}" type="presParOf" srcId="{47D83B86-FB0D-4A3F-99DD-F3978CD8E5CB}" destId="{7E6C3067-6227-4BEB-AA0C-18E76BF106BE}" srcOrd="1" destOrd="0" presId="urn:microsoft.com/office/officeart/2018/5/layout/IconCircleLabelList"/>
    <dgm:cxn modelId="{4F02E055-E533-4735-951C-6F9237326FBF}" type="presParOf" srcId="{47D83B86-FB0D-4A3F-99DD-F3978CD8E5CB}" destId="{35E4C966-4A9F-493C-A7D9-EF9853242857}" srcOrd="2" destOrd="0" presId="urn:microsoft.com/office/officeart/2018/5/layout/IconCircleLabelList"/>
    <dgm:cxn modelId="{D3D0BBEB-01E6-4E76-B744-7FDDDD6BE382}" type="presParOf" srcId="{35E4C966-4A9F-493C-A7D9-EF9853242857}" destId="{96EAE131-5DAA-4C49-B97B-F8A114EDD191}" srcOrd="0" destOrd="0" presId="urn:microsoft.com/office/officeart/2018/5/layout/IconCircleLabelList"/>
    <dgm:cxn modelId="{9F3B3A86-CD83-4F8A-8D52-253598A8483E}" type="presParOf" srcId="{35E4C966-4A9F-493C-A7D9-EF9853242857}" destId="{CF6E260C-1F2B-4294-9881-D756E31C1D2C}" srcOrd="1" destOrd="0" presId="urn:microsoft.com/office/officeart/2018/5/layout/IconCircleLabelList"/>
    <dgm:cxn modelId="{8FFB3E01-BD09-41D2-9DE3-903A046FA215}" type="presParOf" srcId="{35E4C966-4A9F-493C-A7D9-EF9853242857}" destId="{3355B20F-074B-41F7-80B0-8E4F8316E626}" srcOrd="2" destOrd="0" presId="urn:microsoft.com/office/officeart/2018/5/layout/IconCircleLabelList"/>
    <dgm:cxn modelId="{13267028-9C1C-443C-AC02-EE267821132C}" type="presParOf" srcId="{35E4C966-4A9F-493C-A7D9-EF9853242857}" destId="{11992E5E-6A0A-47F0-A516-F6C19D5427A8}" srcOrd="3" destOrd="0" presId="urn:microsoft.com/office/officeart/2018/5/layout/IconCircleLabelList"/>
    <dgm:cxn modelId="{355308A7-D26D-482C-9E2D-86ED889FA5D3}" type="presParOf" srcId="{47D83B86-FB0D-4A3F-99DD-F3978CD8E5CB}" destId="{B98CD7EE-7593-4D0F-AC64-CF470607B2CF}" srcOrd="3" destOrd="0" presId="urn:microsoft.com/office/officeart/2018/5/layout/IconCircleLabelList"/>
    <dgm:cxn modelId="{42CED70F-BDD0-46AC-BE66-C778F124C265}" type="presParOf" srcId="{47D83B86-FB0D-4A3F-99DD-F3978CD8E5CB}" destId="{D50BA6A9-C76E-4254-906A-2CA76E55546C}" srcOrd="4" destOrd="0" presId="urn:microsoft.com/office/officeart/2018/5/layout/IconCircleLabelList"/>
    <dgm:cxn modelId="{638084EF-4644-468F-A8F2-252A6D0B4AF3}" type="presParOf" srcId="{D50BA6A9-C76E-4254-906A-2CA76E55546C}" destId="{992B678C-2997-4B1A-9D32-B0E09DDB6F7D}" srcOrd="0" destOrd="0" presId="urn:microsoft.com/office/officeart/2018/5/layout/IconCircleLabelList"/>
    <dgm:cxn modelId="{8705CD0D-E822-4D73-832D-F15E50C14F18}" type="presParOf" srcId="{D50BA6A9-C76E-4254-906A-2CA76E55546C}" destId="{9039D9E2-6800-43E9-B2F7-8E6631F9727E}" srcOrd="1" destOrd="0" presId="urn:microsoft.com/office/officeart/2018/5/layout/IconCircleLabelList"/>
    <dgm:cxn modelId="{196B43E1-765B-42FD-A0F9-F35CF87BEC31}" type="presParOf" srcId="{D50BA6A9-C76E-4254-906A-2CA76E55546C}" destId="{763A7C94-0AE6-4C85-B280-564DE8674E3D}" srcOrd="2" destOrd="0" presId="urn:microsoft.com/office/officeart/2018/5/layout/IconCircleLabelList"/>
    <dgm:cxn modelId="{52077450-0E42-45E8-951A-7F15C5A49D26}" type="presParOf" srcId="{D50BA6A9-C76E-4254-906A-2CA76E55546C}" destId="{0B0B4C02-72EC-4EC2-B505-49B015B1289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5748C8-B02F-44E5-8968-2BC31D4D149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D29D150-1524-40E8-B7A4-8705482F0DA3}">
      <dgm:prSet/>
      <dgm:spPr/>
      <dgm:t>
        <a:bodyPr/>
        <a:lstStyle/>
        <a:p>
          <a:pPr>
            <a:defRPr cap="all"/>
          </a:pPr>
          <a:r>
            <a:rPr lang="en-US" b="0" i="0" baseline="0"/>
            <a:t>Users can register, log in, and input fitness data.</a:t>
          </a:r>
          <a:endParaRPr lang="en-US"/>
        </a:p>
      </dgm:t>
    </dgm:pt>
    <dgm:pt modelId="{50AD1F69-5459-4521-8AEA-2734D6099C1C}" type="parTrans" cxnId="{949BBDCB-6D52-471F-949D-A17281EA16F5}">
      <dgm:prSet/>
      <dgm:spPr/>
      <dgm:t>
        <a:bodyPr/>
        <a:lstStyle/>
        <a:p>
          <a:endParaRPr lang="en-US"/>
        </a:p>
      </dgm:t>
    </dgm:pt>
    <dgm:pt modelId="{45402241-0ADB-441C-A951-7DE26424449E}" type="sibTrans" cxnId="{949BBDCB-6D52-471F-949D-A17281EA16F5}">
      <dgm:prSet/>
      <dgm:spPr/>
      <dgm:t>
        <a:bodyPr/>
        <a:lstStyle/>
        <a:p>
          <a:endParaRPr lang="en-US"/>
        </a:p>
      </dgm:t>
    </dgm:pt>
    <dgm:pt modelId="{5A7E9808-C2C0-4FF8-B9C4-806AD7807A4B}">
      <dgm:prSet/>
      <dgm:spPr/>
      <dgm:t>
        <a:bodyPr/>
        <a:lstStyle/>
        <a:p>
          <a:pPr>
            <a:defRPr cap="all"/>
          </a:pPr>
          <a:r>
            <a:rPr lang="en-US" b="0" i="0" baseline="0"/>
            <a:t>Calculates BMI, BMR, TDEE, and step distance.</a:t>
          </a:r>
          <a:endParaRPr lang="en-US"/>
        </a:p>
      </dgm:t>
    </dgm:pt>
    <dgm:pt modelId="{0691EB05-7197-482D-B359-C90EBC3DB54C}" type="parTrans" cxnId="{001733BD-5555-4015-9670-74D50E5A5A45}">
      <dgm:prSet/>
      <dgm:spPr/>
      <dgm:t>
        <a:bodyPr/>
        <a:lstStyle/>
        <a:p>
          <a:endParaRPr lang="en-US"/>
        </a:p>
      </dgm:t>
    </dgm:pt>
    <dgm:pt modelId="{DDFD9A3F-2C2B-40A8-80DE-D360731B3B15}" type="sibTrans" cxnId="{001733BD-5555-4015-9670-74D50E5A5A45}">
      <dgm:prSet/>
      <dgm:spPr/>
      <dgm:t>
        <a:bodyPr/>
        <a:lstStyle/>
        <a:p>
          <a:endParaRPr lang="en-US"/>
        </a:p>
      </dgm:t>
    </dgm:pt>
    <dgm:pt modelId="{A9A43F66-EB21-4D8E-9726-DAD4D019BEE3}">
      <dgm:prSet/>
      <dgm:spPr/>
      <dgm:t>
        <a:bodyPr/>
        <a:lstStyle/>
        <a:p>
          <a:pPr>
            <a:defRPr cap="all"/>
          </a:pPr>
          <a:r>
            <a:rPr lang="en-US" b="0" i="0" baseline="0"/>
            <a:t>Provides fitness status (Fit/Not Fit) through ML model.</a:t>
          </a:r>
          <a:endParaRPr lang="en-US"/>
        </a:p>
      </dgm:t>
    </dgm:pt>
    <dgm:pt modelId="{C7DFF047-419C-4139-B0E5-F3EB78AF88AF}" type="parTrans" cxnId="{CCCFBBFA-292E-4973-AF6F-6D58D9503400}">
      <dgm:prSet/>
      <dgm:spPr/>
      <dgm:t>
        <a:bodyPr/>
        <a:lstStyle/>
        <a:p>
          <a:endParaRPr lang="en-US"/>
        </a:p>
      </dgm:t>
    </dgm:pt>
    <dgm:pt modelId="{383D64CE-F4A8-4694-842A-12697D353536}" type="sibTrans" cxnId="{CCCFBBFA-292E-4973-AF6F-6D58D9503400}">
      <dgm:prSet/>
      <dgm:spPr/>
      <dgm:t>
        <a:bodyPr/>
        <a:lstStyle/>
        <a:p>
          <a:endParaRPr lang="en-US"/>
        </a:p>
      </dgm:t>
    </dgm:pt>
    <dgm:pt modelId="{A2A36B73-C405-464A-9F37-29A7A2380201}" type="pres">
      <dgm:prSet presAssocID="{FC5748C8-B02F-44E5-8968-2BC31D4D1498}" presName="root" presStyleCnt="0">
        <dgm:presLayoutVars>
          <dgm:dir/>
          <dgm:resizeHandles val="exact"/>
        </dgm:presLayoutVars>
      </dgm:prSet>
      <dgm:spPr/>
    </dgm:pt>
    <dgm:pt modelId="{3F83ECB1-6814-41DE-8ADF-0218275614CC}" type="pres">
      <dgm:prSet presAssocID="{3D29D150-1524-40E8-B7A4-8705482F0DA3}" presName="compNode" presStyleCnt="0"/>
      <dgm:spPr/>
    </dgm:pt>
    <dgm:pt modelId="{09D04E00-FC3D-4366-B0AA-ACA24D167D80}" type="pres">
      <dgm:prSet presAssocID="{3D29D150-1524-40E8-B7A4-8705482F0DA3}" presName="iconBgRect" presStyleLbl="bgShp" presStyleIdx="0" presStyleCnt="3"/>
      <dgm:spPr/>
    </dgm:pt>
    <dgm:pt modelId="{E70E973B-0896-4F27-B922-014BC1025F57}" type="pres">
      <dgm:prSet presAssocID="{3D29D150-1524-40E8-B7A4-8705482F0D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F20ACD0-7586-45A8-90CD-0FB22A15804B}" type="pres">
      <dgm:prSet presAssocID="{3D29D150-1524-40E8-B7A4-8705482F0DA3}" presName="spaceRect" presStyleCnt="0"/>
      <dgm:spPr/>
    </dgm:pt>
    <dgm:pt modelId="{79A0996E-741B-403A-9824-A3BE187658AB}" type="pres">
      <dgm:prSet presAssocID="{3D29D150-1524-40E8-B7A4-8705482F0DA3}" presName="textRect" presStyleLbl="revTx" presStyleIdx="0" presStyleCnt="3">
        <dgm:presLayoutVars>
          <dgm:chMax val="1"/>
          <dgm:chPref val="1"/>
        </dgm:presLayoutVars>
      </dgm:prSet>
      <dgm:spPr/>
    </dgm:pt>
    <dgm:pt modelId="{6A36619A-C192-42D7-B1AE-9C497B4CBE71}" type="pres">
      <dgm:prSet presAssocID="{45402241-0ADB-441C-A951-7DE26424449E}" presName="sibTrans" presStyleCnt="0"/>
      <dgm:spPr/>
    </dgm:pt>
    <dgm:pt modelId="{4275070B-F9F7-440F-80C4-75B47406080B}" type="pres">
      <dgm:prSet presAssocID="{5A7E9808-C2C0-4FF8-B9C4-806AD7807A4B}" presName="compNode" presStyleCnt="0"/>
      <dgm:spPr/>
    </dgm:pt>
    <dgm:pt modelId="{48429341-DF1D-4E31-BF15-E1165804A4A3}" type="pres">
      <dgm:prSet presAssocID="{5A7E9808-C2C0-4FF8-B9C4-806AD7807A4B}" presName="iconBgRect" presStyleLbl="bgShp" presStyleIdx="1" presStyleCnt="3"/>
      <dgm:spPr/>
    </dgm:pt>
    <dgm:pt modelId="{3A254470-6B71-4DBF-8435-ED812F00ED48}" type="pres">
      <dgm:prSet presAssocID="{5A7E9808-C2C0-4FF8-B9C4-806AD7807A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FF598E4-977F-4445-9BD9-8F85CF220F10}" type="pres">
      <dgm:prSet presAssocID="{5A7E9808-C2C0-4FF8-B9C4-806AD7807A4B}" presName="spaceRect" presStyleCnt="0"/>
      <dgm:spPr/>
    </dgm:pt>
    <dgm:pt modelId="{6F2C1D15-A5F0-4CF0-9303-71BD4877B132}" type="pres">
      <dgm:prSet presAssocID="{5A7E9808-C2C0-4FF8-B9C4-806AD7807A4B}" presName="textRect" presStyleLbl="revTx" presStyleIdx="1" presStyleCnt="3">
        <dgm:presLayoutVars>
          <dgm:chMax val="1"/>
          <dgm:chPref val="1"/>
        </dgm:presLayoutVars>
      </dgm:prSet>
      <dgm:spPr/>
    </dgm:pt>
    <dgm:pt modelId="{EA5597AB-355C-44FC-843B-C083A82A16E4}" type="pres">
      <dgm:prSet presAssocID="{DDFD9A3F-2C2B-40A8-80DE-D360731B3B15}" presName="sibTrans" presStyleCnt="0"/>
      <dgm:spPr/>
    </dgm:pt>
    <dgm:pt modelId="{A2FE2849-9B78-4557-AA56-946FB483D69F}" type="pres">
      <dgm:prSet presAssocID="{A9A43F66-EB21-4D8E-9726-DAD4D019BEE3}" presName="compNode" presStyleCnt="0"/>
      <dgm:spPr/>
    </dgm:pt>
    <dgm:pt modelId="{4DF53B69-8631-40E2-B107-5A3F1C99083C}" type="pres">
      <dgm:prSet presAssocID="{A9A43F66-EB21-4D8E-9726-DAD4D019BEE3}" presName="iconBgRect" presStyleLbl="bgShp" presStyleIdx="2" presStyleCnt="3"/>
      <dgm:spPr/>
    </dgm:pt>
    <dgm:pt modelId="{A3C51F30-DB87-447E-B1D2-44CA8E51CFF4}" type="pres">
      <dgm:prSet presAssocID="{A9A43F66-EB21-4D8E-9726-DAD4D019BE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B6DDF821-8538-4E11-876F-AC7D4316E29A}" type="pres">
      <dgm:prSet presAssocID="{A9A43F66-EB21-4D8E-9726-DAD4D019BEE3}" presName="spaceRect" presStyleCnt="0"/>
      <dgm:spPr/>
    </dgm:pt>
    <dgm:pt modelId="{9DBA31F3-3957-4154-AAB3-2982197F3B5E}" type="pres">
      <dgm:prSet presAssocID="{A9A43F66-EB21-4D8E-9726-DAD4D019BE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680700-5EAB-44B4-B3C1-818CB6C7CFE9}" type="presOf" srcId="{FC5748C8-B02F-44E5-8968-2BC31D4D1498}" destId="{A2A36B73-C405-464A-9F37-29A7A2380201}" srcOrd="0" destOrd="0" presId="urn:microsoft.com/office/officeart/2018/5/layout/IconCircleLabelList"/>
    <dgm:cxn modelId="{8059092C-0BCE-4828-9895-62575FD25F64}" type="presOf" srcId="{5A7E9808-C2C0-4FF8-B9C4-806AD7807A4B}" destId="{6F2C1D15-A5F0-4CF0-9303-71BD4877B132}" srcOrd="0" destOrd="0" presId="urn:microsoft.com/office/officeart/2018/5/layout/IconCircleLabelList"/>
    <dgm:cxn modelId="{C4A55E57-719D-498E-9F00-A84608E4B096}" type="presOf" srcId="{3D29D150-1524-40E8-B7A4-8705482F0DA3}" destId="{79A0996E-741B-403A-9824-A3BE187658AB}" srcOrd="0" destOrd="0" presId="urn:microsoft.com/office/officeart/2018/5/layout/IconCircleLabelList"/>
    <dgm:cxn modelId="{A7F6A8AD-C4A7-44C2-9DCE-6B22EA882F33}" type="presOf" srcId="{A9A43F66-EB21-4D8E-9726-DAD4D019BEE3}" destId="{9DBA31F3-3957-4154-AAB3-2982197F3B5E}" srcOrd="0" destOrd="0" presId="urn:microsoft.com/office/officeart/2018/5/layout/IconCircleLabelList"/>
    <dgm:cxn modelId="{001733BD-5555-4015-9670-74D50E5A5A45}" srcId="{FC5748C8-B02F-44E5-8968-2BC31D4D1498}" destId="{5A7E9808-C2C0-4FF8-B9C4-806AD7807A4B}" srcOrd="1" destOrd="0" parTransId="{0691EB05-7197-482D-B359-C90EBC3DB54C}" sibTransId="{DDFD9A3F-2C2B-40A8-80DE-D360731B3B15}"/>
    <dgm:cxn modelId="{949BBDCB-6D52-471F-949D-A17281EA16F5}" srcId="{FC5748C8-B02F-44E5-8968-2BC31D4D1498}" destId="{3D29D150-1524-40E8-B7A4-8705482F0DA3}" srcOrd="0" destOrd="0" parTransId="{50AD1F69-5459-4521-8AEA-2734D6099C1C}" sibTransId="{45402241-0ADB-441C-A951-7DE26424449E}"/>
    <dgm:cxn modelId="{CCCFBBFA-292E-4973-AF6F-6D58D9503400}" srcId="{FC5748C8-B02F-44E5-8968-2BC31D4D1498}" destId="{A9A43F66-EB21-4D8E-9726-DAD4D019BEE3}" srcOrd="2" destOrd="0" parTransId="{C7DFF047-419C-4139-B0E5-F3EB78AF88AF}" sibTransId="{383D64CE-F4A8-4694-842A-12697D353536}"/>
    <dgm:cxn modelId="{17DFA85C-0815-47C1-A3FE-B7A963021F4F}" type="presParOf" srcId="{A2A36B73-C405-464A-9F37-29A7A2380201}" destId="{3F83ECB1-6814-41DE-8ADF-0218275614CC}" srcOrd="0" destOrd="0" presId="urn:microsoft.com/office/officeart/2018/5/layout/IconCircleLabelList"/>
    <dgm:cxn modelId="{918D8EFA-70A3-4FE9-A9C8-04E29A09419C}" type="presParOf" srcId="{3F83ECB1-6814-41DE-8ADF-0218275614CC}" destId="{09D04E00-FC3D-4366-B0AA-ACA24D167D80}" srcOrd="0" destOrd="0" presId="urn:microsoft.com/office/officeart/2018/5/layout/IconCircleLabelList"/>
    <dgm:cxn modelId="{1ADB0B84-E482-418A-9AB8-28E35301CB4C}" type="presParOf" srcId="{3F83ECB1-6814-41DE-8ADF-0218275614CC}" destId="{E70E973B-0896-4F27-B922-014BC1025F57}" srcOrd="1" destOrd="0" presId="urn:microsoft.com/office/officeart/2018/5/layout/IconCircleLabelList"/>
    <dgm:cxn modelId="{F79CFD22-B295-4A4E-B608-5DE2CAAF15D0}" type="presParOf" srcId="{3F83ECB1-6814-41DE-8ADF-0218275614CC}" destId="{FF20ACD0-7586-45A8-90CD-0FB22A15804B}" srcOrd="2" destOrd="0" presId="urn:microsoft.com/office/officeart/2018/5/layout/IconCircleLabelList"/>
    <dgm:cxn modelId="{5A110EF5-B35D-4FE2-9AD8-DD88D5E98CCF}" type="presParOf" srcId="{3F83ECB1-6814-41DE-8ADF-0218275614CC}" destId="{79A0996E-741B-403A-9824-A3BE187658AB}" srcOrd="3" destOrd="0" presId="urn:microsoft.com/office/officeart/2018/5/layout/IconCircleLabelList"/>
    <dgm:cxn modelId="{CE03DD7D-C520-4C6D-AAA1-2DF1A28A151D}" type="presParOf" srcId="{A2A36B73-C405-464A-9F37-29A7A2380201}" destId="{6A36619A-C192-42D7-B1AE-9C497B4CBE71}" srcOrd="1" destOrd="0" presId="urn:microsoft.com/office/officeart/2018/5/layout/IconCircleLabelList"/>
    <dgm:cxn modelId="{3CF59F51-0DF0-476E-9F1E-BFBB4A648256}" type="presParOf" srcId="{A2A36B73-C405-464A-9F37-29A7A2380201}" destId="{4275070B-F9F7-440F-80C4-75B47406080B}" srcOrd="2" destOrd="0" presId="urn:microsoft.com/office/officeart/2018/5/layout/IconCircleLabelList"/>
    <dgm:cxn modelId="{2F18BEBF-2FB6-4A04-AAC1-830C5682B52A}" type="presParOf" srcId="{4275070B-F9F7-440F-80C4-75B47406080B}" destId="{48429341-DF1D-4E31-BF15-E1165804A4A3}" srcOrd="0" destOrd="0" presId="urn:microsoft.com/office/officeart/2018/5/layout/IconCircleLabelList"/>
    <dgm:cxn modelId="{9ED42586-D5D7-467A-9889-FADD0520A24F}" type="presParOf" srcId="{4275070B-F9F7-440F-80C4-75B47406080B}" destId="{3A254470-6B71-4DBF-8435-ED812F00ED48}" srcOrd="1" destOrd="0" presId="urn:microsoft.com/office/officeart/2018/5/layout/IconCircleLabelList"/>
    <dgm:cxn modelId="{12E76A99-FEEF-470F-BC4B-EBE51B96A088}" type="presParOf" srcId="{4275070B-F9F7-440F-80C4-75B47406080B}" destId="{AFF598E4-977F-4445-9BD9-8F85CF220F10}" srcOrd="2" destOrd="0" presId="urn:microsoft.com/office/officeart/2018/5/layout/IconCircleLabelList"/>
    <dgm:cxn modelId="{68A9EB89-54E6-4F09-B6BE-3A33E2C1C17A}" type="presParOf" srcId="{4275070B-F9F7-440F-80C4-75B47406080B}" destId="{6F2C1D15-A5F0-4CF0-9303-71BD4877B132}" srcOrd="3" destOrd="0" presId="urn:microsoft.com/office/officeart/2018/5/layout/IconCircleLabelList"/>
    <dgm:cxn modelId="{C2D46325-7044-495C-9BC5-ED3B06AD82BE}" type="presParOf" srcId="{A2A36B73-C405-464A-9F37-29A7A2380201}" destId="{EA5597AB-355C-44FC-843B-C083A82A16E4}" srcOrd="3" destOrd="0" presId="urn:microsoft.com/office/officeart/2018/5/layout/IconCircleLabelList"/>
    <dgm:cxn modelId="{830CE74F-1A04-4385-8374-9171D2C3215A}" type="presParOf" srcId="{A2A36B73-C405-464A-9F37-29A7A2380201}" destId="{A2FE2849-9B78-4557-AA56-946FB483D69F}" srcOrd="4" destOrd="0" presId="urn:microsoft.com/office/officeart/2018/5/layout/IconCircleLabelList"/>
    <dgm:cxn modelId="{02AB86F0-3852-4296-8826-7BB3BEF1990F}" type="presParOf" srcId="{A2FE2849-9B78-4557-AA56-946FB483D69F}" destId="{4DF53B69-8631-40E2-B107-5A3F1C99083C}" srcOrd="0" destOrd="0" presId="urn:microsoft.com/office/officeart/2018/5/layout/IconCircleLabelList"/>
    <dgm:cxn modelId="{277C121E-F233-432F-96EB-525788DF09E0}" type="presParOf" srcId="{A2FE2849-9B78-4557-AA56-946FB483D69F}" destId="{A3C51F30-DB87-447E-B1D2-44CA8E51CFF4}" srcOrd="1" destOrd="0" presId="urn:microsoft.com/office/officeart/2018/5/layout/IconCircleLabelList"/>
    <dgm:cxn modelId="{19E579F2-29FF-479B-8221-60338DD17A8F}" type="presParOf" srcId="{A2FE2849-9B78-4557-AA56-946FB483D69F}" destId="{B6DDF821-8538-4E11-876F-AC7D4316E29A}" srcOrd="2" destOrd="0" presId="urn:microsoft.com/office/officeart/2018/5/layout/IconCircleLabelList"/>
    <dgm:cxn modelId="{40436295-E143-4AF9-A4E8-56ABEDBA345A}" type="presParOf" srcId="{A2FE2849-9B78-4557-AA56-946FB483D69F}" destId="{9DBA31F3-3957-4154-AAB3-2982197F3B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FDC640-3121-4604-B5F3-B72EDD36D6DC}" type="doc">
      <dgm:prSet loTypeId="urn:microsoft.com/office/officeart/2005/8/layout/cycle8" loCatId="cycle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95BA734-1D39-4522-AEFD-921C27844884}">
      <dgm:prSet/>
      <dgm:spPr/>
      <dgm:t>
        <a:bodyPr/>
        <a:lstStyle/>
        <a:p>
          <a:r>
            <a:rPr lang="en-US" b="1" i="0" baseline="0"/>
            <a:t>Backend Framework</a:t>
          </a:r>
          <a:r>
            <a:rPr lang="en-US" b="0" i="0" baseline="0"/>
            <a:t>: Django (Python)</a:t>
          </a:r>
          <a:endParaRPr lang="en-US"/>
        </a:p>
      </dgm:t>
    </dgm:pt>
    <dgm:pt modelId="{DF6C8C35-E456-4D89-B66A-117D58EB0CB9}" type="parTrans" cxnId="{E08C4697-C3EC-4556-A3F1-115B485691E3}">
      <dgm:prSet/>
      <dgm:spPr/>
      <dgm:t>
        <a:bodyPr/>
        <a:lstStyle/>
        <a:p>
          <a:endParaRPr lang="en-US"/>
        </a:p>
      </dgm:t>
    </dgm:pt>
    <dgm:pt modelId="{41AC6D62-C9C3-4797-93B8-A695266FD385}" type="sibTrans" cxnId="{E08C4697-C3EC-4556-A3F1-115B485691E3}">
      <dgm:prSet/>
      <dgm:spPr/>
      <dgm:t>
        <a:bodyPr/>
        <a:lstStyle/>
        <a:p>
          <a:endParaRPr lang="en-US"/>
        </a:p>
      </dgm:t>
    </dgm:pt>
    <dgm:pt modelId="{3E7000C2-2A70-407A-AD94-B2785A3C4754}">
      <dgm:prSet/>
      <dgm:spPr/>
      <dgm:t>
        <a:bodyPr/>
        <a:lstStyle/>
        <a:p>
          <a:r>
            <a:rPr lang="en-US" b="1" i="0" baseline="0"/>
            <a:t>Frontend</a:t>
          </a:r>
          <a:r>
            <a:rPr lang="en-US" b="0" i="0" baseline="0"/>
            <a:t>: HTML, CSS</a:t>
          </a:r>
          <a:endParaRPr lang="en-US"/>
        </a:p>
      </dgm:t>
    </dgm:pt>
    <dgm:pt modelId="{D8919BF1-3328-43F2-BB01-C3D39E1AFF6C}" type="parTrans" cxnId="{976169A9-6593-4426-9C8E-1A4D48419CA6}">
      <dgm:prSet/>
      <dgm:spPr/>
      <dgm:t>
        <a:bodyPr/>
        <a:lstStyle/>
        <a:p>
          <a:endParaRPr lang="en-US"/>
        </a:p>
      </dgm:t>
    </dgm:pt>
    <dgm:pt modelId="{8A8635EA-57EC-4BFA-A762-22637E687FA6}" type="sibTrans" cxnId="{976169A9-6593-4426-9C8E-1A4D48419CA6}">
      <dgm:prSet/>
      <dgm:spPr/>
      <dgm:t>
        <a:bodyPr/>
        <a:lstStyle/>
        <a:p>
          <a:endParaRPr lang="en-US"/>
        </a:p>
      </dgm:t>
    </dgm:pt>
    <dgm:pt modelId="{34FAAC72-1866-48DC-B82C-5A3FB2043F99}">
      <dgm:prSet/>
      <dgm:spPr/>
      <dgm:t>
        <a:bodyPr/>
        <a:lstStyle/>
        <a:p>
          <a:r>
            <a:rPr lang="en-US" b="1" i="0" baseline="0"/>
            <a:t>Database</a:t>
          </a:r>
          <a:r>
            <a:rPr lang="en-US" b="0" i="0" baseline="0"/>
            <a:t>: SQLite</a:t>
          </a:r>
          <a:endParaRPr lang="en-US"/>
        </a:p>
      </dgm:t>
    </dgm:pt>
    <dgm:pt modelId="{B1D09923-2558-4892-865C-61D5389D187C}" type="parTrans" cxnId="{B9413E99-6481-44B9-B494-4E08C6FD13C4}">
      <dgm:prSet/>
      <dgm:spPr/>
      <dgm:t>
        <a:bodyPr/>
        <a:lstStyle/>
        <a:p>
          <a:endParaRPr lang="en-US"/>
        </a:p>
      </dgm:t>
    </dgm:pt>
    <dgm:pt modelId="{D0599434-A070-44DB-87D8-16B52376EF93}" type="sibTrans" cxnId="{B9413E99-6481-44B9-B494-4E08C6FD13C4}">
      <dgm:prSet/>
      <dgm:spPr/>
      <dgm:t>
        <a:bodyPr/>
        <a:lstStyle/>
        <a:p>
          <a:endParaRPr lang="en-US"/>
        </a:p>
      </dgm:t>
    </dgm:pt>
    <dgm:pt modelId="{53D5ED99-F1A9-4752-B5B8-E0B546579E21}">
      <dgm:prSet/>
      <dgm:spPr/>
      <dgm:t>
        <a:bodyPr/>
        <a:lstStyle/>
        <a:p>
          <a:r>
            <a:rPr lang="en-US" b="1" i="0" baseline="0"/>
            <a:t>Machine Learning</a:t>
          </a:r>
          <a:r>
            <a:rPr lang="en-US" b="0" i="0" baseline="0"/>
            <a:t>: Random Forest Classifier with Joblib</a:t>
          </a:r>
          <a:endParaRPr lang="en-US"/>
        </a:p>
      </dgm:t>
    </dgm:pt>
    <dgm:pt modelId="{970C2A42-5E3E-4D3E-8503-DD8EFEE7906B}" type="parTrans" cxnId="{03543D14-4EA5-4DA9-BEF0-51C0A1B563A6}">
      <dgm:prSet/>
      <dgm:spPr/>
      <dgm:t>
        <a:bodyPr/>
        <a:lstStyle/>
        <a:p>
          <a:endParaRPr lang="en-US"/>
        </a:p>
      </dgm:t>
    </dgm:pt>
    <dgm:pt modelId="{F92B4175-8F5B-4011-A2E3-1661E0997516}" type="sibTrans" cxnId="{03543D14-4EA5-4DA9-BEF0-51C0A1B563A6}">
      <dgm:prSet/>
      <dgm:spPr/>
      <dgm:t>
        <a:bodyPr/>
        <a:lstStyle/>
        <a:p>
          <a:endParaRPr lang="en-US"/>
        </a:p>
      </dgm:t>
    </dgm:pt>
    <dgm:pt modelId="{400C98C0-B208-4BC5-B486-0DE325168DB6}">
      <dgm:prSet/>
      <dgm:spPr/>
      <dgm:t>
        <a:bodyPr/>
        <a:lstStyle/>
        <a:p>
          <a:r>
            <a:rPr lang="en-US" b="1" i="0" baseline="0"/>
            <a:t>Other Libraries</a:t>
          </a:r>
          <a:r>
            <a:rPr lang="en-US" b="0" i="0" baseline="0"/>
            <a:t>: Django Forms, Messages Framework</a:t>
          </a:r>
          <a:endParaRPr lang="en-US"/>
        </a:p>
      </dgm:t>
    </dgm:pt>
    <dgm:pt modelId="{8AED9F4C-D762-4D47-9187-591D44BE94ED}" type="parTrans" cxnId="{6023460D-F61C-402F-8A01-390910BDF39F}">
      <dgm:prSet/>
      <dgm:spPr/>
      <dgm:t>
        <a:bodyPr/>
        <a:lstStyle/>
        <a:p>
          <a:endParaRPr lang="en-US"/>
        </a:p>
      </dgm:t>
    </dgm:pt>
    <dgm:pt modelId="{8DD38D1A-00AF-4749-A76E-80A2F082DCD5}" type="sibTrans" cxnId="{6023460D-F61C-402F-8A01-390910BDF39F}">
      <dgm:prSet/>
      <dgm:spPr/>
      <dgm:t>
        <a:bodyPr/>
        <a:lstStyle/>
        <a:p>
          <a:endParaRPr lang="en-US"/>
        </a:p>
      </dgm:t>
    </dgm:pt>
    <dgm:pt modelId="{382B1F84-2C57-41E4-946C-CAD4351D0A6F}" type="pres">
      <dgm:prSet presAssocID="{B9FDC640-3121-4604-B5F3-B72EDD36D6DC}" presName="compositeShape" presStyleCnt="0">
        <dgm:presLayoutVars>
          <dgm:chMax val="7"/>
          <dgm:dir/>
          <dgm:resizeHandles val="exact"/>
        </dgm:presLayoutVars>
      </dgm:prSet>
      <dgm:spPr/>
    </dgm:pt>
    <dgm:pt modelId="{7E862E6A-CA7E-441C-AFCE-FD6E60BCB813}" type="pres">
      <dgm:prSet presAssocID="{B9FDC640-3121-4604-B5F3-B72EDD36D6DC}" presName="wedge1" presStyleLbl="node1" presStyleIdx="0" presStyleCnt="5"/>
      <dgm:spPr/>
    </dgm:pt>
    <dgm:pt modelId="{F4065629-B39F-4827-9050-AB5A1560821D}" type="pres">
      <dgm:prSet presAssocID="{B9FDC640-3121-4604-B5F3-B72EDD36D6DC}" presName="dummy1a" presStyleCnt="0"/>
      <dgm:spPr/>
    </dgm:pt>
    <dgm:pt modelId="{40AC3B45-BC2C-4DA5-8B8E-C5606E800FB4}" type="pres">
      <dgm:prSet presAssocID="{B9FDC640-3121-4604-B5F3-B72EDD36D6DC}" presName="dummy1b" presStyleCnt="0"/>
      <dgm:spPr/>
    </dgm:pt>
    <dgm:pt modelId="{97058832-8654-4870-B0EC-C40A05129B57}" type="pres">
      <dgm:prSet presAssocID="{B9FDC640-3121-4604-B5F3-B72EDD36D6DC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833C283-D2BD-401A-A142-1467B7F0E538}" type="pres">
      <dgm:prSet presAssocID="{B9FDC640-3121-4604-B5F3-B72EDD36D6DC}" presName="wedge2" presStyleLbl="node1" presStyleIdx="1" presStyleCnt="5"/>
      <dgm:spPr/>
    </dgm:pt>
    <dgm:pt modelId="{52708099-B5EA-4F20-B0D5-91B7FAF773D7}" type="pres">
      <dgm:prSet presAssocID="{B9FDC640-3121-4604-B5F3-B72EDD36D6DC}" presName="dummy2a" presStyleCnt="0"/>
      <dgm:spPr/>
    </dgm:pt>
    <dgm:pt modelId="{76B2B221-BC23-4E57-98E1-F1A5329C9AC1}" type="pres">
      <dgm:prSet presAssocID="{B9FDC640-3121-4604-B5F3-B72EDD36D6DC}" presName="dummy2b" presStyleCnt="0"/>
      <dgm:spPr/>
    </dgm:pt>
    <dgm:pt modelId="{C4EBD74D-2426-444E-BD12-91E4DC69DAE6}" type="pres">
      <dgm:prSet presAssocID="{B9FDC640-3121-4604-B5F3-B72EDD36D6DC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4AD008A-6B84-483A-9F63-91CD494D94BB}" type="pres">
      <dgm:prSet presAssocID="{B9FDC640-3121-4604-B5F3-B72EDD36D6DC}" presName="wedge3" presStyleLbl="node1" presStyleIdx="2" presStyleCnt="5"/>
      <dgm:spPr/>
    </dgm:pt>
    <dgm:pt modelId="{7CBF03AC-507B-4CF3-A503-CF829B1CF4B3}" type="pres">
      <dgm:prSet presAssocID="{B9FDC640-3121-4604-B5F3-B72EDD36D6DC}" presName="dummy3a" presStyleCnt="0"/>
      <dgm:spPr/>
    </dgm:pt>
    <dgm:pt modelId="{C24C6E25-4A0B-4F82-BC17-7EEF6C2ED300}" type="pres">
      <dgm:prSet presAssocID="{B9FDC640-3121-4604-B5F3-B72EDD36D6DC}" presName="dummy3b" presStyleCnt="0"/>
      <dgm:spPr/>
    </dgm:pt>
    <dgm:pt modelId="{FB60D18E-909F-45D1-83AA-E3B962DC0C3F}" type="pres">
      <dgm:prSet presAssocID="{B9FDC640-3121-4604-B5F3-B72EDD36D6DC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F1325A0-CA19-48E6-AE47-B3B98283D8B9}" type="pres">
      <dgm:prSet presAssocID="{B9FDC640-3121-4604-B5F3-B72EDD36D6DC}" presName="wedge4" presStyleLbl="node1" presStyleIdx="3" presStyleCnt="5"/>
      <dgm:spPr/>
    </dgm:pt>
    <dgm:pt modelId="{6FD90F44-5D03-4C65-BD7D-4F2493AC5CC3}" type="pres">
      <dgm:prSet presAssocID="{B9FDC640-3121-4604-B5F3-B72EDD36D6DC}" presName="dummy4a" presStyleCnt="0"/>
      <dgm:spPr/>
    </dgm:pt>
    <dgm:pt modelId="{55A0A98F-8F6E-43C6-A49A-DBCE8367BA8F}" type="pres">
      <dgm:prSet presAssocID="{B9FDC640-3121-4604-B5F3-B72EDD36D6DC}" presName="dummy4b" presStyleCnt="0"/>
      <dgm:spPr/>
    </dgm:pt>
    <dgm:pt modelId="{FF90A1DE-D066-4230-B55D-6ADD24EB4DBC}" type="pres">
      <dgm:prSet presAssocID="{B9FDC640-3121-4604-B5F3-B72EDD36D6DC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9955905-7FA6-481E-96AA-644F8DD9756C}" type="pres">
      <dgm:prSet presAssocID="{B9FDC640-3121-4604-B5F3-B72EDD36D6DC}" presName="wedge5" presStyleLbl="node1" presStyleIdx="4" presStyleCnt="5"/>
      <dgm:spPr/>
    </dgm:pt>
    <dgm:pt modelId="{16B0057F-7FB3-44A1-A7B4-8514A71633EC}" type="pres">
      <dgm:prSet presAssocID="{B9FDC640-3121-4604-B5F3-B72EDD36D6DC}" presName="dummy5a" presStyleCnt="0"/>
      <dgm:spPr/>
    </dgm:pt>
    <dgm:pt modelId="{9B8D8268-D652-437A-AE7E-AC3DEF9871DE}" type="pres">
      <dgm:prSet presAssocID="{B9FDC640-3121-4604-B5F3-B72EDD36D6DC}" presName="dummy5b" presStyleCnt="0"/>
      <dgm:spPr/>
    </dgm:pt>
    <dgm:pt modelId="{CCF94231-3D0C-447C-90F3-AF501FE581D9}" type="pres">
      <dgm:prSet presAssocID="{B9FDC640-3121-4604-B5F3-B72EDD36D6DC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FBF235A5-3397-4011-8DB9-7E256E367619}" type="pres">
      <dgm:prSet presAssocID="{41AC6D62-C9C3-4797-93B8-A695266FD385}" presName="arrowWedge1" presStyleLbl="fgSibTrans2D1" presStyleIdx="0" presStyleCnt="5"/>
      <dgm:spPr/>
    </dgm:pt>
    <dgm:pt modelId="{334AB16A-7F2E-4ABE-A332-E925D10FE4BE}" type="pres">
      <dgm:prSet presAssocID="{8A8635EA-57EC-4BFA-A762-22637E687FA6}" presName="arrowWedge2" presStyleLbl="fgSibTrans2D1" presStyleIdx="1" presStyleCnt="5"/>
      <dgm:spPr/>
    </dgm:pt>
    <dgm:pt modelId="{E97E8DD5-316C-4940-9373-1F09D99A01C3}" type="pres">
      <dgm:prSet presAssocID="{D0599434-A070-44DB-87D8-16B52376EF93}" presName="arrowWedge3" presStyleLbl="fgSibTrans2D1" presStyleIdx="2" presStyleCnt="5"/>
      <dgm:spPr/>
    </dgm:pt>
    <dgm:pt modelId="{20140126-C46D-4058-A9B1-A2D15CED4CD7}" type="pres">
      <dgm:prSet presAssocID="{F92B4175-8F5B-4011-A2E3-1661E0997516}" presName="arrowWedge4" presStyleLbl="fgSibTrans2D1" presStyleIdx="3" presStyleCnt="5"/>
      <dgm:spPr/>
    </dgm:pt>
    <dgm:pt modelId="{B49CD491-B92C-4A9B-A7A1-75B5218698E8}" type="pres">
      <dgm:prSet presAssocID="{8DD38D1A-00AF-4749-A76E-80A2F082DCD5}" presName="arrowWedge5" presStyleLbl="fgSibTrans2D1" presStyleIdx="4" presStyleCnt="5"/>
      <dgm:spPr/>
    </dgm:pt>
  </dgm:ptLst>
  <dgm:cxnLst>
    <dgm:cxn modelId="{6023460D-F61C-402F-8A01-390910BDF39F}" srcId="{B9FDC640-3121-4604-B5F3-B72EDD36D6DC}" destId="{400C98C0-B208-4BC5-B486-0DE325168DB6}" srcOrd="4" destOrd="0" parTransId="{8AED9F4C-D762-4D47-9187-591D44BE94ED}" sibTransId="{8DD38D1A-00AF-4749-A76E-80A2F082DCD5}"/>
    <dgm:cxn modelId="{03543D14-4EA5-4DA9-BEF0-51C0A1B563A6}" srcId="{B9FDC640-3121-4604-B5F3-B72EDD36D6DC}" destId="{53D5ED99-F1A9-4752-B5B8-E0B546579E21}" srcOrd="3" destOrd="0" parTransId="{970C2A42-5E3E-4D3E-8503-DD8EFEE7906B}" sibTransId="{F92B4175-8F5B-4011-A2E3-1661E0997516}"/>
    <dgm:cxn modelId="{5D989A25-FAAC-4EB6-A9D4-AF893AA2A751}" type="presOf" srcId="{53D5ED99-F1A9-4752-B5B8-E0B546579E21}" destId="{3F1325A0-CA19-48E6-AE47-B3B98283D8B9}" srcOrd="0" destOrd="0" presId="urn:microsoft.com/office/officeart/2005/8/layout/cycle8"/>
    <dgm:cxn modelId="{919AAB2E-6D24-49FA-9894-F13FF128194F}" type="presOf" srcId="{400C98C0-B208-4BC5-B486-0DE325168DB6}" destId="{A9955905-7FA6-481E-96AA-644F8DD9756C}" srcOrd="0" destOrd="0" presId="urn:microsoft.com/office/officeart/2005/8/layout/cycle8"/>
    <dgm:cxn modelId="{04EA3042-5F3D-4841-BD0B-45EDE1B27155}" type="presOf" srcId="{34FAAC72-1866-48DC-B82C-5A3FB2043F99}" destId="{D4AD008A-6B84-483A-9F63-91CD494D94BB}" srcOrd="0" destOrd="0" presId="urn:microsoft.com/office/officeart/2005/8/layout/cycle8"/>
    <dgm:cxn modelId="{E08C4697-C3EC-4556-A3F1-115B485691E3}" srcId="{B9FDC640-3121-4604-B5F3-B72EDD36D6DC}" destId="{095BA734-1D39-4522-AEFD-921C27844884}" srcOrd="0" destOrd="0" parTransId="{DF6C8C35-E456-4D89-B66A-117D58EB0CB9}" sibTransId="{41AC6D62-C9C3-4797-93B8-A695266FD385}"/>
    <dgm:cxn modelId="{B9413E99-6481-44B9-B494-4E08C6FD13C4}" srcId="{B9FDC640-3121-4604-B5F3-B72EDD36D6DC}" destId="{34FAAC72-1866-48DC-B82C-5A3FB2043F99}" srcOrd="2" destOrd="0" parTransId="{B1D09923-2558-4892-865C-61D5389D187C}" sibTransId="{D0599434-A070-44DB-87D8-16B52376EF93}"/>
    <dgm:cxn modelId="{6740F49E-352B-4DF0-8BFC-874C73D31EB5}" type="presOf" srcId="{3E7000C2-2A70-407A-AD94-B2785A3C4754}" destId="{B833C283-D2BD-401A-A142-1467B7F0E538}" srcOrd="0" destOrd="0" presId="urn:microsoft.com/office/officeart/2005/8/layout/cycle8"/>
    <dgm:cxn modelId="{976169A9-6593-4426-9C8E-1A4D48419CA6}" srcId="{B9FDC640-3121-4604-B5F3-B72EDD36D6DC}" destId="{3E7000C2-2A70-407A-AD94-B2785A3C4754}" srcOrd="1" destOrd="0" parTransId="{D8919BF1-3328-43F2-BB01-C3D39E1AFF6C}" sibTransId="{8A8635EA-57EC-4BFA-A762-22637E687FA6}"/>
    <dgm:cxn modelId="{716CD7AB-04BC-4BBA-964C-3F242E36031D}" type="presOf" srcId="{400C98C0-B208-4BC5-B486-0DE325168DB6}" destId="{CCF94231-3D0C-447C-90F3-AF501FE581D9}" srcOrd="1" destOrd="0" presId="urn:microsoft.com/office/officeart/2005/8/layout/cycle8"/>
    <dgm:cxn modelId="{5C55AFBA-A2D1-48C2-8756-6E12BB963FEA}" type="presOf" srcId="{3E7000C2-2A70-407A-AD94-B2785A3C4754}" destId="{C4EBD74D-2426-444E-BD12-91E4DC69DAE6}" srcOrd="1" destOrd="0" presId="urn:microsoft.com/office/officeart/2005/8/layout/cycle8"/>
    <dgm:cxn modelId="{0AB2B3BA-C22E-48C3-BFE4-3CF6F4D469D6}" type="presOf" srcId="{095BA734-1D39-4522-AEFD-921C27844884}" destId="{7E862E6A-CA7E-441C-AFCE-FD6E60BCB813}" srcOrd="0" destOrd="0" presId="urn:microsoft.com/office/officeart/2005/8/layout/cycle8"/>
    <dgm:cxn modelId="{5227E9BA-A460-4521-B988-614DD47F929D}" type="presOf" srcId="{53D5ED99-F1A9-4752-B5B8-E0B546579E21}" destId="{FF90A1DE-D066-4230-B55D-6ADD24EB4DBC}" srcOrd="1" destOrd="0" presId="urn:microsoft.com/office/officeart/2005/8/layout/cycle8"/>
    <dgm:cxn modelId="{E2EE41C7-F8EE-4747-8596-3BD9FCC0B811}" type="presOf" srcId="{B9FDC640-3121-4604-B5F3-B72EDD36D6DC}" destId="{382B1F84-2C57-41E4-946C-CAD4351D0A6F}" srcOrd="0" destOrd="0" presId="urn:microsoft.com/office/officeart/2005/8/layout/cycle8"/>
    <dgm:cxn modelId="{68C51FEC-5148-47E7-B1BE-1F92D377B538}" type="presOf" srcId="{095BA734-1D39-4522-AEFD-921C27844884}" destId="{97058832-8654-4870-B0EC-C40A05129B57}" srcOrd="1" destOrd="0" presId="urn:microsoft.com/office/officeart/2005/8/layout/cycle8"/>
    <dgm:cxn modelId="{55F907F3-1EDF-4445-AC30-3AE9617375C3}" type="presOf" srcId="{34FAAC72-1866-48DC-B82C-5A3FB2043F99}" destId="{FB60D18E-909F-45D1-83AA-E3B962DC0C3F}" srcOrd="1" destOrd="0" presId="urn:microsoft.com/office/officeart/2005/8/layout/cycle8"/>
    <dgm:cxn modelId="{99F4D775-13BF-4A68-9889-EC585D50C3DB}" type="presParOf" srcId="{382B1F84-2C57-41E4-946C-CAD4351D0A6F}" destId="{7E862E6A-CA7E-441C-AFCE-FD6E60BCB813}" srcOrd="0" destOrd="0" presId="urn:microsoft.com/office/officeart/2005/8/layout/cycle8"/>
    <dgm:cxn modelId="{9267A2BD-2149-47EA-85F1-F304A0A4656C}" type="presParOf" srcId="{382B1F84-2C57-41E4-946C-CAD4351D0A6F}" destId="{F4065629-B39F-4827-9050-AB5A1560821D}" srcOrd="1" destOrd="0" presId="urn:microsoft.com/office/officeart/2005/8/layout/cycle8"/>
    <dgm:cxn modelId="{B9C02E8C-EECE-4D58-9528-B3C6F1D47DB7}" type="presParOf" srcId="{382B1F84-2C57-41E4-946C-CAD4351D0A6F}" destId="{40AC3B45-BC2C-4DA5-8B8E-C5606E800FB4}" srcOrd="2" destOrd="0" presId="urn:microsoft.com/office/officeart/2005/8/layout/cycle8"/>
    <dgm:cxn modelId="{677FE56B-F14D-4CBC-810C-095A8878CBB9}" type="presParOf" srcId="{382B1F84-2C57-41E4-946C-CAD4351D0A6F}" destId="{97058832-8654-4870-B0EC-C40A05129B57}" srcOrd="3" destOrd="0" presId="urn:microsoft.com/office/officeart/2005/8/layout/cycle8"/>
    <dgm:cxn modelId="{BA7D6ED3-0F0F-46BC-8428-0CC0AC2A2D74}" type="presParOf" srcId="{382B1F84-2C57-41E4-946C-CAD4351D0A6F}" destId="{B833C283-D2BD-401A-A142-1467B7F0E538}" srcOrd="4" destOrd="0" presId="urn:microsoft.com/office/officeart/2005/8/layout/cycle8"/>
    <dgm:cxn modelId="{018049C5-DC4D-446A-BB6C-73E1EEE34AC1}" type="presParOf" srcId="{382B1F84-2C57-41E4-946C-CAD4351D0A6F}" destId="{52708099-B5EA-4F20-B0D5-91B7FAF773D7}" srcOrd="5" destOrd="0" presId="urn:microsoft.com/office/officeart/2005/8/layout/cycle8"/>
    <dgm:cxn modelId="{0BB8D90A-8FA5-4D19-B1BA-8FFB4F451E1E}" type="presParOf" srcId="{382B1F84-2C57-41E4-946C-CAD4351D0A6F}" destId="{76B2B221-BC23-4E57-98E1-F1A5329C9AC1}" srcOrd="6" destOrd="0" presId="urn:microsoft.com/office/officeart/2005/8/layout/cycle8"/>
    <dgm:cxn modelId="{4C4784AC-D154-4560-B2CF-05A6695A1737}" type="presParOf" srcId="{382B1F84-2C57-41E4-946C-CAD4351D0A6F}" destId="{C4EBD74D-2426-444E-BD12-91E4DC69DAE6}" srcOrd="7" destOrd="0" presId="urn:microsoft.com/office/officeart/2005/8/layout/cycle8"/>
    <dgm:cxn modelId="{68A45A64-73F6-4B20-8089-3CEFE506170C}" type="presParOf" srcId="{382B1F84-2C57-41E4-946C-CAD4351D0A6F}" destId="{D4AD008A-6B84-483A-9F63-91CD494D94BB}" srcOrd="8" destOrd="0" presId="urn:microsoft.com/office/officeart/2005/8/layout/cycle8"/>
    <dgm:cxn modelId="{61C353A1-7B9C-414B-A405-6247B003BA6D}" type="presParOf" srcId="{382B1F84-2C57-41E4-946C-CAD4351D0A6F}" destId="{7CBF03AC-507B-4CF3-A503-CF829B1CF4B3}" srcOrd="9" destOrd="0" presId="urn:microsoft.com/office/officeart/2005/8/layout/cycle8"/>
    <dgm:cxn modelId="{F83BB0F7-B225-427B-80E7-40BCBAE4BF4B}" type="presParOf" srcId="{382B1F84-2C57-41E4-946C-CAD4351D0A6F}" destId="{C24C6E25-4A0B-4F82-BC17-7EEF6C2ED300}" srcOrd="10" destOrd="0" presId="urn:microsoft.com/office/officeart/2005/8/layout/cycle8"/>
    <dgm:cxn modelId="{90BAF954-2FB0-4FB3-BF7B-9571EDFE5E10}" type="presParOf" srcId="{382B1F84-2C57-41E4-946C-CAD4351D0A6F}" destId="{FB60D18E-909F-45D1-83AA-E3B962DC0C3F}" srcOrd="11" destOrd="0" presId="urn:microsoft.com/office/officeart/2005/8/layout/cycle8"/>
    <dgm:cxn modelId="{B2787F2B-0DB0-4BFE-AA15-FA83B1681BB7}" type="presParOf" srcId="{382B1F84-2C57-41E4-946C-CAD4351D0A6F}" destId="{3F1325A0-CA19-48E6-AE47-B3B98283D8B9}" srcOrd="12" destOrd="0" presId="urn:microsoft.com/office/officeart/2005/8/layout/cycle8"/>
    <dgm:cxn modelId="{F54D098B-5F4F-4E2B-85C4-970C0048455D}" type="presParOf" srcId="{382B1F84-2C57-41E4-946C-CAD4351D0A6F}" destId="{6FD90F44-5D03-4C65-BD7D-4F2493AC5CC3}" srcOrd="13" destOrd="0" presId="urn:microsoft.com/office/officeart/2005/8/layout/cycle8"/>
    <dgm:cxn modelId="{1BCC0871-50F9-425E-A233-F2AEBA535ADD}" type="presParOf" srcId="{382B1F84-2C57-41E4-946C-CAD4351D0A6F}" destId="{55A0A98F-8F6E-43C6-A49A-DBCE8367BA8F}" srcOrd="14" destOrd="0" presId="urn:microsoft.com/office/officeart/2005/8/layout/cycle8"/>
    <dgm:cxn modelId="{F04321C6-0B1D-40CB-801F-7C680460CB96}" type="presParOf" srcId="{382B1F84-2C57-41E4-946C-CAD4351D0A6F}" destId="{FF90A1DE-D066-4230-B55D-6ADD24EB4DBC}" srcOrd="15" destOrd="0" presId="urn:microsoft.com/office/officeart/2005/8/layout/cycle8"/>
    <dgm:cxn modelId="{AC701BF2-2316-4F2D-910F-A5A4BC9CFF1F}" type="presParOf" srcId="{382B1F84-2C57-41E4-946C-CAD4351D0A6F}" destId="{A9955905-7FA6-481E-96AA-644F8DD9756C}" srcOrd="16" destOrd="0" presId="urn:microsoft.com/office/officeart/2005/8/layout/cycle8"/>
    <dgm:cxn modelId="{1F6FA427-FA60-4EE4-8F80-F0B67D66C0D8}" type="presParOf" srcId="{382B1F84-2C57-41E4-946C-CAD4351D0A6F}" destId="{16B0057F-7FB3-44A1-A7B4-8514A71633EC}" srcOrd="17" destOrd="0" presId="urn:microsoft.com/office/officeart/2005/8/layout/cycle8"/>
    <dgm:cxn modelId="{0031966F-B582-4201-930E-A25D35253D7F}" type="presParOf" srcId="{382B1F84-2C57-41E4-946C-CAD4351D0A6F}" destId="{9B8D8268-D652-437A-AE7E-AC3DEF9871DE}" srcOrd="18" destOrd="0" presId="urn:microsoft.com/office/officeart/2005/8/layout/cycle8"/>
    <dgm:cxn modelId="{F382F091-2349-4DFF-837A-0C6FA664C674}" type="presParOf" srcId="{382B1F84-2C57-41E4-946C-CAD4351D0A6F}" destId="{CCF94231-3D0C-447C-90F3-AF501FE581D9}" srcOrd="19" destOrd="0" presId="urn:microsoft.com/office/officeart/2005/8/layout/cycle8"/>
    <dgm:cxn modelId="{0F281944-C138-4919-B240-57260BC69454}" type="presParOf" srcId="{382B1F84-2C57-41E4-946C-CAD4351D0A6F}" destId="{FBF235A5-3397-4011-8DB9-7E256E367619}" srcOrd="20" destOrd="0" presId="urn:microsoft.com/office/officeart/2005/8/layout/cycle8"/>
    <dgm:cxn modelId="{2C55727A-C77D-4098-A64B-001369000982}" type="presParOf" srcId="{382B1F84-2C57-41E4-946C-CAD4351D0A6F}" destId="{334AB16A-7F2E-4ABE-A332-E925D10FE4BE}" srcOrd="21" destOrd="0" presId="urn:microsoft.com/office/officeart/2005/8/layout/cycle8"/>
    <dgm:cxn modelId="{E5630D63-AF99-4220-978D-ADDB19700EBF}" type="presParOf" srcId="{382B1F84-2C57-41E4-946C-CAD4351D0A6F}" destId="{E97E8DD5-316C-4940-9373-1F09D99A01C3}" srcOrd="22" destOrd="0" presId="urn:microsoft.com/office/officeart/2005/8/layout/cycle8"/>
    <dgm:cxn modelId="{033AEFEC-6E25-497D-8EE2-7C4785791B5F}" type="presParOf" srcId="{382B1F84-2C57-41E4-946C-CAD4351D0A6F}" destId="{20140126-C46D-4058-A9B1-A2D15CED4CD7}" srcOrd="23" destOrd="0" presId="urn:microsoft.com/office/officeart/2005/8/layout/cycle8"/>
    <dgm:cxn modelId="{F8AEA26B-5FA9-4236-A040-D1CE72066677}" type="presParOf" srcId="{382B1F84-2C57-41E4-946C-CAD4351D0A6F}" destId="{B49CD491-B92C-4A9B-A7A1-75B5218698E8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816562-0FA5-4045-A981-0F7B2A89E1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28B8573-7F78-4865-93FA-909C9A3B2BFA}">
      <dgm:prSet/>
      <dgm:spPr/>
      <dgm:t>
        <a:bodyPr/>
        <a:lstStyle/>
        <a:p>
          <a:r>
            <a:rPr lang="en-US" b="1" i="0" baseline="0"/>
            <a:t>User Management</a:t>
          </a:r>
          <a:r>
            <a:rPr lang="en-US" b="0" i="0" baseline="0"/>
            <a:t>: Registration, Login, Logout</a:t>
          </a:r>
          <a:endParaRPr lang="en-US"/>
        </a:p>
      </dgm:t>
    </dgm:pt>
    <dgm:pt modelId="{BDCC01A8-EE7D-44B2-8BB0-4D92F535BEE4}" type="parTrans" cxnId="{BE471EA8-3B17-446B-ADAE-0D1BEE7DE94B}">
      <dgm:prSet/>
      <dgm:spPr/>
      <dgm:t>
        <a:bodyPr/>
        <a:lstStyle/>
        <a:p>
          <a:endParaRPr lang="en-US"/>
        </a:p>
      </dgm:t>
    </dgm:pt>
    <dgm:pt modelId="{EEE9FD8F-C4BF-4F7C-A8F8-71D7E2909C22}" type="sibTrans" cxnId="{BE471EA8-3B17-446B-ADAE-0D1BEE7DE94B}">
      <dgm:prSet/>
      <dgm:spPr/>
      <dgm:t>
        <a:bodyPr/>
        <a:lstStyle/>
        <a:p>
          <a:endParaRPr lang="en-US"/>
        </a:p>
      </dgm:t>
    </dgm:pt>
    <dgm:pt modelId="{03F5E5C1-EF52-4C05-BD3F-CD356EDBA2FC}">
      <dgm:prSet/>
      <dgm:spPr/>
      <dgm:t>
        <a:bodyPr/>
        <a:lstStyle/>
        <a:p>
          <a:r>
            <a:rPr lang="en-US" b="1" i="0" baseline="0"/>
            <a:t>Fitness Data Input</a:t>
          </a:r>
          <a:r>
            <a:rPr lang="en-US" b="0" i="0" baseline="0"/>
            <a:t>: Height, Weight, Step Count, etc.</a:t>
          </a:r>
          <a:endParaRPr lang="en-US"/>
        </a:p>
      </dgm:t>
    </dgm:pt>
    <dgm:pt modelId="{8DD4663A-0D6E-4FB4-8668-065094B4E163}" type="parTrans" cxnId="{BD259A95-7024-4E2C-9B8D-019B4CAEB197}">
      <dgm:prSet/>
      <dgm:spPr/>
      <dgm:t>
        <a:bodyPr/>
        <a:lstStyle/>
        <a:p>
          <a:endParaRPr lang="en-US"/>
        </a:p>
      </dgm:t>
    </dgm:pt>
    <dgm:pt modelId="{2ABE0123-CA0E-4EC9-ADB7-204FB6E44B0F}" type="sibTrans" cxnId="{BD259A95-7024-4E2C-9B8D-019B4CAEB197}">
      <dgm:prSet/>
      <dgm:spPr/>
      <dgm:t>
        <a:bodyPr/>
        <a:lstStyle/>
        <a:p>
          <a:endParaRPr lang="en-US"/>
        </a:p>
      </dgm:t>
    </dgm:pt>
    <dgm:pt modelId="{B86A8CDF-7DE9-4B7D-B131-0B75ACFBAA95}">
      <dgm:prSet/>
      <dgm:spPr/>
      <dgm:t>
        <a:bodyPr/>
        <a:lstStyle/>
        <a:p>
          <a:r>
            <a:rPr lang="en-US" b="1" i="0" baseline="0"/>
            <a:t>Fitness Analysis</a:t>
          </a:r>
          <a:r>
            <a:rPr lang="en-US" b="0" i="0" baseline="0"/>
            <a:t>: BMI, BMR, TDEE, ML Predictions</a:t>
          </a:r>
          <a:endParaRPr lang="en-US"/>
        </a:p>
      </dgm:t>
    </dgm:pt>
    <dgm:pt modelId="{FFF64B57-B436-4836-9B91-0CC725A0E012}" type="parTrans" cxnId="{F12BABB7-7DCF-4F43-ACFC-D64C42605C04}">
      <dgm:prSet/>
      <dgm:spPr/>
      <dgm:t>
        <a:bodyPr/>
        <a:lstStyle/>
        <a:p>
          <a:endParaRPr lang="en-US"/>
        </a:p>
      </dgm:t>
    </dgm:pt>
    <dgm:pt modelId="{1F6152A6-D321-4D56-8BB7-8540C91DFEB2}" type="sibTrans" cxnId="{F12BABB7-7DCF-4F43-ACFC-D64C42605C04}">
      <dgm:prSet/>
      <dgm:spPr/>
      <dgm:t>
        <a:bodyPr/>
        <a:lstStyle/>
        <a:p>
          <a:endParaRPr lang="en-US"/>
        </a:p>
      </dgm:t>
    </dgm:pt>
    <dgm:pt modelId="{76C4D986-76A6-443D-8080-2BFAD004D7DB}">
      <dgm:prSet/>
      <dgm:spPr/>
      <dgm:t>
        <a:bodyPr/>
        <a:lstStyle/>
        <a:p>
          <a:r>
            <a:rPr lang="en-US" b="1" i="0" baseline="0"/>
            <a:t>Fitness History</a:t>
          </a:r>
          <a:r>
            <a:rPr lang="en-US" b="0" i="0" baseline="0"/>
            <a:t>: Display and visualize historical data</a:t>
          </a:r>
          <a:endParaRPr lang="en-US"/>
        </a:p>
      </dgm:t>
    </dgm:pt>
    <dgm:pt modelId="{6BBC8F35-9542-4712-AABE-EE4ECD40E005}" type="parTrans" cxnId="{A85231DD-8BD1-42B4-B581-552417E2ED74}">
      <dgm:prSet/>
      <dgm:spPr/>
      <dgm:t>
        <a:bodyPr/>
        <a:lstStyle/>
        <a:p>
          <a:endParaRPr lang="en-US"/>
        </a:p>
      </dgm:t>
    </dgm:pt>
    <dgm:pt modelId="{2AEE1F3F-A1D9-4DEA-A526-1D9729977378}" type="sibTrans" cxnId="{A85231DD-8BD1-42B4-B581-552417E2ED74}">
      <dgm:prSet/>
      <dgm:spPr/>
      <dgm:t>
        <a:bodyPr/>
        <a:lstStyle/>
        <a:p>
          <a:endParaRPr lang="en-US"/>
        </a:p>
      </dgm:t>
    </dgm:pt>
    <dgm:pt modelId="{1A51AF88-8913-4DDC-9A7A-95D994C783FF}" type="pres">
      <dgm:prSet presAssocID="{8B816562-0FA5-4045-A981-0F7B2A89E1E7}" presName="root" presStyleCnt="0">
        <dgm:presLayoutVars>
          <dgm:dir/>
          <dgm:resizeHandles val="exact"/>
        </dgm:presLayoutVars>
      </dgm:prSet>
      <dgm:spPr/>
    </dgm:pt>
    <dgm:pt modelId="{C16527B3-D5EF-4312-B423-8F9569377E23}" type="pres">
      <dgm:prSet presAssocID="{F28B8573-7F78-4865-93FA-909C9A3B2BFA}" presName="compNode" presStyleCnt="0"/>
      <dgm:spPr/>
    </dgm:pt>
    <dgm:pt modelId="{B2BC4C34-6927-4442-BB56-88F3DD8DB9A6}" type="pres">
      <dgm:prSet presAssocID="{F28B8573-7F78-4865-93FA-909C9A3B2B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F93C66E-8709-4C9D-9EE8-A53FD097D921}" type="pres">
      <dgm:prSet presAssocID="{F28B8573-7F78-4865-93FA-909C9A3B2BFA}" presName="spaceRect" presStyleCnt="0"/>
      <dgm:spPr/>
    </dgm:pt>
    <dgm:pt modelId="{60B69FAC-133F-4654-9E43-7C1775149AF1}" type="pres">
      <dgm:prSet presAssocID="{F28B8573-7F78-4865-93FA-909C9A3B2BFA}" presName="textRect" presStyleLbl="revTx" presStyleIdx="0" presStyleCnt="4">
        <dgm:presLayoutVars>
          <dgm:chMax val="1"/>
          <dgm:chPref val="1"/>
        </dgm:presLayoutVars>
      </dgm:prSet>
      <dgm:spPr/>
    </dgm:pt>
    <dgm:pt modelId="{DEECF363-C0F7-4C8F-B7B6-FD017076BA66}" type="pres">
      <dgm:prSet presAssocID="{EEE9FD8F-C4BF-4F7C-A8F8-71D7E2909C22}" presName="sibTrans" presStyleCnt="0"/>
      <dgm:spPr/>
    </dgm:pt>
    <dgm:pt modelId="{27B5F8C0-9D61-4880-8CF8-3D11374CFBA2}" type="pres">
      <dgm:prSet presAssocID="{03F5E5C1-EF52-4C05-BD3F-CD356EDBA2FC}" presName="compNode" presStyleCnt="0"/>
      <dgm:spPr/>
    </dgm:pt>
    <dgm:pt modelId="{84E28931-04AA-49C3-A9A7-885D09E2F363}" type="pres">
      <dgm:prSet presAssocID="{03F5E5C1-EF52-4C05-BD3F-CD356EDBA2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50D1E191-B419-4321-B0B8-0FF4989EED03}" type="pres">
      <dgm:prSet presAssocID="{03F5E5C1-EF52-4C05-BD3F-CD356EDBA2FC}" presName="spaceRect" presStyleCnt="0"/>
      <dgm:spPr/>
    </dgm:pt>
    <dgm:pt modelId="{DD7D4C01-1675-4C0E-9875-33E2DFB63E35}" type="pres">
      <dgm:prSet presAssocID="{03F5E5C1-EF52-4C05-BD3F-CD356EDBA2FC}" presName="textRect" presStyleLbl="revTx" presStyleIdx="1" presStyleCnt="4">
        <dgm:presLayoutVars>
          <dgm:chMax val="1"/>
          <dgm:chPref val="1"/>
        </dgm:presLayoutVars>
      </dgm:prSet>
      <dgm:spPr/>
    </dgm:pt>
    <dgm:pt modelId="{2A0811F6-1B40-4FA0-BB42-15449256CED7}" type="pres">
      <dgm:prSet presAssocID="{2ABE0123-CA0E-4EC9-ADB7-204FB6E44B0F}" presName="sibTrans" presStyleCnt="0"/>
      <dgm:spPr/>
    </dgm:pt>
    <dgm:pt modelId="{9C3C8462-ECC4-4168-8127-D85F4285AFBF}" type="pres">
      <dgm:prSet presAssocID="{B86A8CDF-7DE9-4B7D-B131-0B75ACFBAA95}" presName="compNode" presStyleCnt="0"/>
      <dgm:spPr/>
    </dgm:pt>
    <dgm:pt modelId="{86FB0071-E48E-44AC-9223-1477590D44B3}" type="pres">
      <dgm:prSet presAssocID="{B86A8CDF-7DE9-4B7D-B131-0B75ACFBAA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00BA754-D2DA-4B6C-BE1A-52498247EB12}" type="pres">
      <dgm:prSet presAssocID="{B86A8CDF-7DE9-4B7D-B131-0B75ACFBAA95}" presName="spaceRect" presStyleCnt="0"/>
      <dgm:spPr/>
    </dgm:pt>
    <dgm:pt modelId="{496F77D7-0549-46A6-ADA4-73B01DA5C0B1}" type="pres">
      <dgm:prSet presAssocID="{B86A8CDF-7DE9-4B7D-B131-0B75ACFBAA95}" presName="textRect" presStyleLbl="revTx" presStyleIdx="2" presStyleCnt="4">
        <dgm:presLayoutVars>
          <dgm:chMax val="1"/>
          <dgm:chPref val="1"/>
        </dgm:presLayoutVars>
      </dgm:prSet>
      <dgm:spPr/>
    </dgm:pt>
    <dgm:pt modelId="{82B82CBB-5E00-48C8-B9A5-9FF067911D4C}" type="pres">
      <dgm:prSet presAssocID="{1F6152A6-D321-4D56-8BB7-8540C91DFEB2}" presName="sibTrans" presStyleCnt="0"/>
      <dgm:spPr/>
    </dgm:pt>
    <dgm:pt modelId="{0018D438-1643-4A5F-A289-616F964986B2}" type="pres">
      <dgm:prSet presAssocID="{76C4D986-76A6-443D-8080-2BFAD004D7DB}" presName="compNode" presStyleCnt="0"/>
      <dgm:spPr/>
    </dgm:pt>
    <dgm:pt modelId="{A6A6780D-79CA-4D4C-86EA-48CE557A02E7}" type="pres">
      <dgm:prSet presAssocID="{76C4D986-76A6-443D-8080-2BFAD004D7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EB84CDCF-9458-44FF-901E-090C61557B62}" type="pres">
      <dgm:prSet presAssocID="{76C4D986-76A6-443D-8080-2BFAD004D7DB}" presName="spaceRect" presStyleCnt="0"/>
      <dgm:spPr/>
    </dgm:pt>
    <dgm:pt modelId="{FB7F6A37-FAFC-470E-BD7E-431624F57C32}" type="pres">
      <dgm:prSet presAssocID="{76C4D986-76A6-443D-8080-2BFAD004D7D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5FF7024-0DB0-4783-B1E1-B586BAA92495}" type="presOf" srcId="{F28B8573-7F78-4865-93FA-909C9A3B2BFA}" destId="{60B69FAC-133F-4654-9E43-7C1775149AF1}" srcOrd="0" destOrd="0" presId="urn:microsoft.com/office/officeart/2018/2/layout/IconLabelList"/>
    <dgm:cxn modelId="{6ADBCC30-EA8D-447C-A2D7-7A15CAA88216}" type="presOf" srcId="{76C4D986-76A6-443D-8080-2BFAD004D7DB}" destId="{FB7F6A37-FAFC-470E-BD7E-431624F57C32}" srcOrd="0" destOrd="0" presId="urn:microsoft.com/office/officeart/2018/2/layout/IconLabelList"/>
    <dgm:cxn modelId="{60AF9E67-90C4-4B0B-986F-132BFAA24FC7}" type="presOf" srcId="{8B816562-0FA5-4045-A981-0F7B2A89E1E7}" destId="{1A51AF88-8913-4DDC-9A7A-95D994C783FF}" srcOrd="0" destOrd="0" presId="urn:microsoft.com/office/officeart/2018/2/layout/IconLabelList"/>
    <dgm:cxn modelId="{E099278E-D11C-487E-9AF2-CDCE8A60C16E}" type="presOf" srcId="{03F5E5C1-EF52-4C05-BD3F-CD356EDBA2FC}" destId="{DD7D4C01-1675-4C0E-9875-33E2DFB63E35}" srcOrd="0" destOrd="0" presId="urn:microsoft.com/office/officeart/2018/2/layout/IconLabelList"/>
    <dgm:cxn modelId="{BD259A95-7024-4E2C-9B8D-019B4CAEB197}" srcId="{8B816562-0FA5-4045-A981-0F7B2A89E1E7}" destId="{03F5E5C1-EF52-4C05-BD3F-CD356EDBA2FC}" srcOrd="1" destOrd="0" parTransId="{8DD4663A-0D6E-4FB4-8668-065094B4E163}" sibTransId="{2ABE0123-CA0E-4EC9-ADB7-204FB6E44B0F}"/>
    <dgm:cxn modelId="{0DC92299-B902-4066-9345-376879D0EAD6}" type="presOf" srcId="{B86A8CDF-7DE9-4B7D-B131-0B75ACFBAA95}" destId="{496F77D7-0549-46A6-ADA4-73B01DA5C0B1}" srcOrd="0" destOrd="0" presId="urn:microsoft.com/office/officeart/2018/2/layout/IconLabelList"/>
    <dgm:cxn modelId="{BE471EA8-3B17-446B-ADAE-0D1BEE7DE94B}" srcId="{8B816562-0FA5-4045-A981-0F7B2A89E1E7}" destId="{F28B8573-7F78-4865-93FA-909C9A3B2BFA}" srcOrd="0" destOrd="0" parTransId="{BDCC01A8-EE7D-44B2-8BB0-4D92F535BEE4}" sibTransId="{EEE9FD8F-C4BF-4F7C-A8F8-71D7E2909C22}"/>
    <dgm:cxn modelId="{F12BABB7-7DCF-4F43-ACFC-D64C42605C04}" srcId="{8B816562-0FA5-4045-A981-0F7B2A89E1E7}" destId="{B86A8CDF-7DE9-4B7D-B131-0B75ACFBAA95}" srcOrd="2" destOrd="0" parTransId="{FFF64B57-B436-4836-9B91-0CC725A0E012}" sibTransId="{1F6152A6-D321-4D56-8BB7-8540C91DFEB2}"/>
    <dgm:cxn modelId="{A85231DD-8BD1-42B4-B581-552417E2ED74}" srcId="{8B816562-0FA5-4045-A981-0F7B2A89E1E7}" destId="{76C4D986-76A6-443D-8080-2BFAD004D7DB}" srcOrd="3" destOrd="0" parTransId="{6BBC8F35-9542-4712-AABE-EE4ECD40E005}" sibTransId="{2AEE1F3F-A1D9-4DEA-A526-1D9729977378}"/>
    <dgm:cxn modelId="{CC28FF66-A2BD-46E3-BCA9-74CD21B88D41}" type="presParOf" srcId="{1A51AF88-8913-4DDC-9A7A-95D994C783FF}" destId="{C16527B3-D5EF-4312-B423-8F9569377E23}" srcOrd="0" destOrd="0" presId="urn:microsoft.com/office/officeart/2018/2/layout/IconLabelList"/>
    <dgm:cxn modelId="{94208113-72A1-4E6F-9523-0BD561B7BE2E}" type="presParOf" srcId="{C16527B3-D5EF-4312-B423-8F9569377E23}" destId="{B2BC4C34-6927-4442-BB56-88F3DD8DB9A6}" srcOrd="0" destOrd="0" presId="urn:microsoft.com/office/officeart/2018/2/layout/IconLabelList"/>
    <dgm:cxn modelId="{1DD4BBFA-6561-4B6B-B0F1-463BECB20C36}" type="presParOf" srcId="{C16527B3-D5EF-4312-B423-8F9569377E23}" destId="{EF93C66E-8709-4C9D-9EE8-A53FD097D921}" srcOrd="1" destOrd="0" presId="urn:microsoft.com/office/officeart/2018/2/layout/IconLabelList"/>
    <dgm:cxn modelId="{00E07F3D-7195-45E7-8A4D-F2B4048E1FE5}" type="presParOf" srcId="{C16527B3-D5EF-4312-B423-8F9569377E23}" destId="{60B69FAC-133F-4654-9E43-7C1775149AF1}" srcOrd="2" destOrd="0" presId="urn:microsoft.com/office/officeart/2018/2/layout/IconLabelList"/>
    <dgm:cxn modelId="{BD2743FD-AC8C-4D77-BB9D-0F3633E30D81}" type="presParOf" srcId="{1A51AF88-8913-4DDC-9A7A-95D994C783FF}" destId="{DEECF363-C0F7-4C8F-B7B6-FD017076BA66}" srcOrd="1" destOrd="0" presId="urn:microsoft.com/office/officeart/2018/2/layout/IconLabelList"/>
    <dgm:cxn modelId="{A6F3AB1A-F77A-491A-A326-DDD783724096}" type="presParOf" srcId="{1A51AF88-8913-4DDC-9A7A-95D994C783FF}" destId="{27B5F8C0-9D61-4880-8CF8-3D11374CFBA2}" srcOrd="2" destOrd="0" presId="urn:microsoft.com/office/officeart/2018/2/layout/IconLabelList"/>
    <dgm:cxn modelId="{E13F26DB-8F29-44D0-B169-9415E79C33A6}" type="presParOf" srcId="{27B5F8C0-9D61-4880-8CF8-3D11374CFBA2}" destId="{84E28931-04AA-49C3-A9A7-885D09E2F363}" srcOrd="0" destOrd="0" presId="urn:microsoft.com/office/officeart/2018/2/layout/IconLabelList"/>
    <dgm:cxn modelId="{1856386E-6595-4995-A7F7-058B0EA11F9F}" type="presParOf" srcId="{27B5F8C0-9D61-4880-8CF8-3D11374CFBA2}" destId="{50D1E191-B419-4321-B0B8-0FF4989EED03}" srcOrd="1" destOrd="0" presId="urn:microsoft.com/office/officeart/2018/2/layout/IconLabelList"/>
    <dgm:cxn modelId="{5009AF75-2F7C-4444-9823-BED8DBAD1FCF}" type="presParOf" srcId="{27B5F8C0-9D61-4880-8CF8-3D11374CFBA2}" destId="{DD7D4C01-1675-4C0E-9875-33E2DFB63E35}" srcOrd="2" destOrd="0" presId="urn:microsoft.com/office/officeart/2018/2/layout/IconLabelList"/>
    <dgm:cxn modelId="{445B8011-D26D-4429-8E21-CEC8ED9854D9}" type="presParOf" srcId="{1A51AF88-8913-4DDC-9A7A-95D994C783FF}" destId="{2A0811F6-1B40-4FA0-BB42-15449256CED7}" srcOrd="3" destOrd="0" presId="urn:microsoft.com/office/officeart/2018/2/layout/IconLabelList"/>
    <dgm:cxn modelId="{3A4488CB-B535-4C8E-ABEB-2BA371D9FC51}" type="presParOf" srcId="{1A51AF88-8913-4DDC-9A7A-95D994C783FF}" destId="{9C3C8462-ECC4-4168-8127-D85F4285AFBF}" srcOrd="4" destOrd="0" presId="urn:microsoft.com/office/officeart/2018/2/layout/IconLabelList"/>
    <dgm:cxn modelId="{4F721124-17F5-4C71-99FA-7F32E9AEBC30}" type="presParOf" srcId="{9C3C8462-ECC4-4168-8127-D85F4285AFBF}" destId="{86FB0071-E48E-44AC-9223-1477590D44B3}" srcOrd="0" destOrd="0" presId="urn:microsoft.com/office/officeart/2018/2/layout/IconLabelList"/>
    <dgm:cxn modelId="{B9272E82-79A7-4404-8C5B-69CDBA1454CD}" type="presParOf" srcId="{9C3C8462-ECC4-4168-8127-D85F4285AFBF}" destId="{000BA754-D2DA-4B6C-BE1A-52498247EB12}" srcOrd="1" destOrd="0" presId="urn:microsoft.com/office/officeart/2018/2/layout/IconLabelList"/>
    <dgm:cxn modelId="{A6D5D54C-7FC2-4251-8491-1427E69230F7}" type="presParOf" srcId="{9C3C8462-ECC4-4168-8127-D85F4285AFBF}" destId="{496F77D7-0549-46A6-ADA4-73B01DA5C0B1}" srcOrd="2" destOrd="0" presId="urn:microsoft.com/office/officeart/2018/2/layout/IconLabelList"/>
    <dgm:cxn modelId="{1CF6EA57-763A-4FF7-8966-99611BDC805E}" type="presParOf" srcId="{1A51AF88-8913-4DDC-9A7A-95D994C783FF}" destId="{82B82CBB-5E00-48C8-B9A5-9FF067911D4C}" srcOrd="5" destOrd="0" presId="urn:microsoft.com/office/officeart/2018/2/layout/IconLabelList"/>
    <dgm:cxn modelId="{AED69CA7-9BAC-43E2-B8E7-F6FBD0EEE4DA}" type="presParOf" srcId="{1A51AF88-8913-4DDC-9A7A-95D994C783FF}" destId="{0018D438-1643-4A5F-A289-616F964986B2}" srcOrd="6" destOrd="0" presId="urn:microsoft.com/office/officeart/2018/2/layout/IconLabelList"/>
    <dgm:cxn modelId="{7385334E-A004-4FA7-A979-C4E87A70130A}" type="presParOf" srcId="{0018D438-1643-4A5F-A289-616F964986B2}" destId="{A6A6780D-79CA-4D4C-86EA-48CE557A02E7}" srcOrd="0" destOrd="0" presId="urn:microsoft.com/office/officeart/2018/2/layout/IconLabelList"/>
    <dgm:cxn modelId="{45E54A76-2464-4B64-BA32-69C7B54868A7}" type="presParOf" srcId="{0018D438-1643-4A5F-A289-616F964986B2}" destId="{EB84CDCF-9458-44FF-901E-090C61557B62}" srcOrd="1" destOrd="0" presId="urn:microsoft.com/office/officeart/2018/2/layout/IconLabelList"/>
    <dgm:cxn modelId="{CF9B74B0-00A9-4A5B-B99A-8673D8C085AF}" type="presParOf" srcId="{0018D438-1643-4A5F-A289-616F964986B2}" destId="{FB7F6A37-FAFC-470E-BD7E-431624F57C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43030F-B4D8-46B5-BAE0-32A5FD87D2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77D9808-07AA-48E4-8DEB-9DB35EA0D994}">
      <dgm:prSet/>
      <dgm:spPr/>
      <dgm:t>
        <a:bodyPr/>
        <a:lstStyle/>
        <a:p>
          <a:pPr>
            <a:defRPr cap="all"/>
          </a:pPr>
          <a:r>
            <a:rPr lang="en-US" b="1"/>
            <a:t>Model</a:t>
          </a:r>
          <a:r>
            <a:rPr lang="en-US"/>
            <a:t>: Random Forest Classifier</a:t>
          </a:r>
        </a:p>
      </dgm:t>
    </dgm:pt>
    <dgm:pt modelId="{D66A9B5F-FF53-49FB-BB84-CCE32C10F914}" type="parTrans" cxnId="{15A39E9F-E3D5-43E3-B5E1-17ACF6549FDD}">
      <dgm:prSet/>
      <dgm:spPr/>
      <dgm:t>
        <a:bodyPr/>
        <a:lstStyle/>
        <a:p>
          <a:endParaRPr lang="en-US"/>
        </a:p>
      </dgm:t>
    </dgm:pt>
    <dgm:pt modelId="{258ED99C-885C-42E6-9C03-E54D423EC65E}" type="sibTrans" cxnId="{15A39E9F-E3D5-43E3-B5E1-17ACF6549FDD}">
      <dgm:prSet/>
      <dgm:spPr/>
      <dgm:t>
        <a:bodyPr/>
        <a:lstStyle/>
        <a:p>
          <a:endParaRPr lang="en-US"/>
        </a:p>
      </dgm:t>
    </dgm:pt>
    <dgm:pt modelId="{96798222-B2DA-45B7-9230-D896F4613CEE}">
      <dgm:prSet/>
      <dgm:spPr/>
      <dgm:t>
        <a:bodyPr/>
        <a:lstStyle/>
        <a:p>
          <a:pPr>
            <a:defRPr cap="all"/>
          </a:pPr>
          <a:r>
            <a:rPr lang="en-US" b="1"/>
            <a:t>Input Features</a:t>
          </a:r>
          <a:r>
            <a:rPr lang="en-US"/>
            <a:t>: Height, Weight, BMI, Step Count, etc.</a:t>
          </a:r>
        </a:p>
      </dgm:t>
    </dgm:pt>
    <dgm:pt modelId="{10A8BC74-251D-4F68-83AB-F3F5FA8A1AC2}" type="parTrans" cxnId="{CA7E49C9-DD3A-4050-BEB9-A003D3E37DA3}">
      <dgm:prSet/>
      <dgm:spPr/>
      <dgm:t>
        <a:bodyPr/>
        <a:lstStyle/>
        <a:p>
          <a:endParaRPr lang="en-US"/>
        </a:p>
      </dgm:t>
    </dgm:pt>
    <dgm:pt modelId="{C34CF3F0-3201-4DA2-8DDE-B5C5718835F0}" type="sibTrans" cxnId="{CA7E49C9-DD3A-4050-BEB9-A003D3E37DA3}">
      <dgm:prSet/>
      <dgm:spPr/>
      <dgm:t>
        <a:bodyPr/>
        <a:lstStyle/>
        <a:p>
          <a:endParaRPr lang="en-US"/>
        </a:p>
      </dgm:t>
    </dgm:pt>
    <dgm:pt modelId="{52C1B0A7-7FB0-4EC2-A1D8-F2FFBC5D860D}">
      <dgm:prSet/>
      <dgm:spPr/>
      <dgm:t>
        <a:bodyPr/>
        <a:lstStyle/>
        <a:p>
          <a:pPr>
            <a:defRPr cap="all"/>
          </a:pPr>
          <a:r>
            <a:rPr lang="en-US" b="1"/>
            <a:t>Output</a:t>
          </a:r>
          <a:r>
            <a:rPr lang="en-US"/>
            <a:t>: Fitness Status (Fit/Not Fit)</a:t>
          </a:r>
        </a:p>
      </dgm:t>
    </dgm:pt>
    <dgm:pt modelId="{4E596177-B755-4056-84F3-15B6646FBC40}" type="parTrans" cxnId="{A4A4636B-5DBA-40F8-AC9B-22B53F8C9E49}">
      <dgm:prSet/>
      <dgm:spPr/>
      <dgm:t>
        <a:bodyPr/>
        <a:lstStyle/>
        <a:p>
          <a:endParaRPr lang="en-US"/>
        </a:p>
      </dgm:t>
    </dgm:pt>
    <dgm:pt modelId="{A139553D-F24F-4AA9-85F7-0033C5E674D7}" type="sibTrans" cxnId="{A4A4636B-5DBA-40F8-AC9B-22B53F8C9E49}">
      <dgm:prSet/>
      <dgm:spPr/>
      <dgm:t>
        <a:bodyPr/>
        <a:lstStyle/>
        <a:p>
          <a:endParaRPr lang="en-US"/>
        </a:p>
      </dgm:t>
    </dgm:pt>
    <dgm:pt modelId="{714DA5FC-81AD-460F-8763-FC4BC3946929}">
      <dgm:prSet/>
      <dgm:spPr/>
      <dgm:t>
        <a:bodyPr/>
        <a:lstStyle/>
        <a:p>
          <a:pPr>
            <a:defRPr cap="all"/>
          </a:pPr>
          <a:r>
            <a:rPr lang="en-US" b="1"/>
            <a:t>Preprocessing</a:t>
          </a:r>
          <a:r>
            <a:rPr lang="en-US"/>
            <a:t>: Data scaled using StandardScaler</a:t>
          </a:r>
        </a:p>
      </dgm:t>
    </dgm:pt>
    <dgm:pt modelId="{33578A37-FBEC-4D1C-8F02-49FA16665CDE}" type="parTrans" cxnId="{E88CB91F-7C1F-4F56-84F5-3E02520FBFCE}">
      <dgm:prSet/>
      <dgm:spPr/>
      <dgm:t>
        <a:bodyPr/>
        <a:lstStyle/>
        <a:p>
          <a:endParaRPr lang="en-US"/>
        </a:p>
      </dgm:t>
    </dgm:pt>
    <dgm:pt modelId="{A3A16CA3-E0AB-4D00-9B08-00EC2AD65A49}" type="sibTrans" cxnId="{E88CB91F-7C1F-4F56-84F5-3E02520FBFCE}">
      <dgm:prSet/>
      <dgm:spPr/>
      <dgm:t>
        <a:bodyPr/>
        <a:lstStyle/>
        <a:p>
          <a:endParaRPr lang="en-US"/>
        </a:p>
      </dgm:t>
    </dgm:pt>
    <dgm:pt modelId="{0847BCD5-A53F-4256-A4BB-40B2AF4C2DB4}">
      <dgm:prSet/>
      <dgm:spPr/>
      <dgm:t>
        <a:bodyPr/>
        <a:lstStyle/>
        <a:p>
          <a:pPr>
            <a:defRPr cap="all"/>
          </a:pPr>
          <a:r>
            <a:rPr lang="en-US" b="1"/>
            <a:t>Storage</a:t>
          </a:r>
          <a:r>
            <a:rPr lang="en-US"/>
            <a:t>: Model and scaler saved as .pkl files</a:t>
          </a:r>
        </a:p>
      </dgm:t>
    </dgm:pt>
    <dgm:pt modelId="{85EA5E37-4A7A-4047-A06A-6B9A59A727BA}" type="parTrans" cxnId="{D2DB7013-6FBF-4FD1-89B3-492ACA0C42C4}">
      <dgm:prSet/>
      <dgm:spPr/>
      <dgm:t>
        <a:bodyPr/>
        <a:lstStyle/>
        <a:p>
          <a:endParaRPr lang="en-US"/>
        </a:p>
      </dgm:t>
    </dgm:pt>
    <dgm:pt modelId="{5DF7621F-37F1-4371-9AA4-261333DD890A}" type="sibTrans" cxnId="{D2DB7013-6FBF-4FD1-89B3-492ACA0C42C4}">
      <dgm:prSet/>
      <dgm:spPr/>
      <dgm:t>
        <a:bodyPr/>
        <a:lstStyle/>
        <a:p>
          <a:endParaRPr lang="en-US"/>
        </a:p>
      </dgm:t>
    </dgm:pt>
    <dgm:pt modelId="{2688881F-F16D-4C02-BD19-FEDBA44E9FB2}" type="pres">
      <dgm:prSet presAssocID="{0543030F-B4D8-46B5-BAE0-32A5FD87D22B}" presName="root" presStyleCnt="0">
        <dgm:presLayoutVars>
          <dgm:dir/>
          <dgm:resizeHandles val="exact"/>
        </dgm:presLayoutVars>
      </dgm:prSet>
      <dgm:spPr/>
    </dgm:pt>
    <dgm:pt modelId="{E5DFBDC2-8181-48BE-B89F-10A19A4E025B}" type="pres">
      <dgm:prSet presAssocID="{877D9808-07AA-48E4-8DEB-9DB35EA0D994}" presName="compNode" presStyleCnt="0"/>
      <dgm:spPr/>
    </dgm:pt>
    <dgm:pt modelId="{DA1E58D3-FFCD-4A35-8173-ABD37EA58B9F}" type="pres">
      <dgm:prSet presAssocID="{877D9808-07AA-48E4-8DEB-9DB35EA0D994}" presName="iconBgRect" presStyleLbl="bgShp" presStyleIdx="0" presStyleCnt="5"/>
      <dgm:spPr/>
    </dgm:pt>
    <dgm:pt modelId="{16E8247D-F370-4062-BC34-3EED3D6700A2}" type="pres">
      <dgm:prSet presAssocID="{877D9808-07AA-48E4-8DEB-9DB35EA0D99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A6575F60-2F58-4AC7-90E5-5226EB9B3686}" type="pres">
      <dgm:prSet presAssocID="{877D9808-07AA-48E4-8DEB-9DB35EA0D994}" presName="spaceRect" presStyleCnt="0"/>
      <dgm:spPr/>
    </dgm:pt>
    <dgm:pt modelId="{B783F289-1C7E-4C5F-B2EA-EB3AA72C618A}" type="pres">
      <dgm:prSet presAssocID="{877D9808-07AA-48E4-8DEB-9DB35EA0D994}" presName="textRect" presStyleLbl="revTx" presStyleIdx="0" presStyleCnt="5">
        <dgm:presLayoutVars>
          <dgm:chMax val="1"/>
          <dgm:chPref val="1"/>
        </dgm:presLayoutVars>
      </dgm:prSet>
      <dgm:spPr/>
    </dgm:pt>
    <dgm:pt modelId="{B41ECAFC-63E6-4B8C-945A-E3A040FEEDC5}" type="pres">
      <dgm:prSet presAssocID="{258ED99C-885C-42E6-9C03-E54D423EC65E}" presName="sibTrans" presStyleCnt="0"/>
      <dgm:spPr/>
    </dgm:pt>
    <dgm:pt modelId="{08DB6C50-21A2-455D-A3C6-382BFAE8439B}" type="pres">
      <dgm:prSet presAssocID="{96798222-B2DA-45B7-9230-D896F4613CEE}" presName="compNode" presStyleCnt="0"/>
      <dgm:spPr/>
    </dgm:pt>
    <dgm:pt modelId="{ABA4A891-31AE-4D8B-971E-9AB57BC91BC4}" type="pres">
      <dgm:prSet presAssocID="{96798222-B2DA-45B7-9230-D896F4613CEE}" presName="iconBgRect" presStyleLbl="bgShp" presStyleIdx="1" presStyleCnt="5"/>
      <dgm:spPr/>
    </dgm:pt>
    <dgm:pt modelId="{FB2FE07C-EBB1-4483-9630-AB42A0B03746}" type="pres">
      <dgm:prSet presAssocID="{96798222-B2DA-45B7-9230-D896F4613C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5499E97-A10D-4A31-AA66-4E4730A9A313}" type="pres">
      <dgm:prSet presAssocID="{96798222-B2DA-45B7-9230-D896F4613CEE}" presName="spaceRect" presStyleCnt="0"/>
      <dgm:spPr/>
    </dgm:pt>
    <dgm:pt modelId="{2137BB08-2FEE-4CC5-B146-D2644556163E}" type="pres">
      <dgm:prSet presAssocID="{96798222-B2DA-45B7-9230-D896F4613CEE}" presName="textRect" presStyleLbl="revTx" presStyleIdx="1" presStyleCnt="5">
        <dgm:presLayoutVars>
          <dgm:chMax val="1"/>
          <dgm:chPref val="1"/>
        </dgm:presLayoutVars>
      </dgm:prSet>
      <dgm:spPr/>
    </dgm:pt>
    <dgm:pt modelId="{14223DD8-125F-4FEC-B7D9-F82DACCAA58F}" type="pres">
      <dgm:prSet presAssocID="{C34CF3F0-3201-4DA2-8DDE-B5C5718835F0}" presName="sibTrans" presStyleCnt="0"/>
      <dgm:spPr/>
    </dgm:pt>
    <dgm:pt modelId="{3FAAB933-4D8F-4703-AEF4-D61E55D428D3}" type="pres">
      <dgm:prSet presAssocID="{52C1B0A7-7FB0-4EC2-A1D8-F2FFBC5D860D}" presName="compNode" presStyleCnt="0"/>
      <dgm:spPr/>
    </dgm:pt>
    <dgm:pt modelId="{1836CEE1-D3BB-46FD-ACBF-6A764EC6A63A}" type="pres">
      <dgm:prSet presAssocID="{52C1B0A7-7FB0-4EC2-A1D8-F2FFBC5D860D}" presName="iconBgRect" presStyleLbl="bgShp" presStyleIdx="2" presStyleCnt="5"/>
      <dgm:spPr/>
    </dgm:pt>
    <dgm:pt modelId="{DB5A5092-8C3B-4BE6-B243-182BD665D970}" type="pres">
      <dgm:prSet presAssocID="{52C1B0A7-7FB0-4EC2-A1D8-F2FFBC5D86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ADFB76EA-3CE1-487D-B5EF-7E906586BD4E}" type="pres">
      <dgm:prSet presAssocID="{52C1B0A7-7FB0-4EC2-A1D8-F2FFBC5D860D}" presName="spaceRect" presStyleCnt="0"/>
      <dgm:spPr/>
    </dgm:pt>
    <dgm:pt modelId="{CE9D4015-7F99-4DD8-8F14-5AD9EDF35777}" type="pres">
      <dgm:prSet presAssocID="{52C1B0A7-7FB0-4EC2-A1D8-F2FFBC5D860D}" presName="textRect" presStyleLbl="revTx" presStyleIdx="2" presStyleCnt="5">
        <dgm:presLayoutVars>
          <dgm:chMax val="1"/>
          <dgm:chPref val="1"/>
        </dgm:presLayoutVars>
      </dgm:prSet>
      <dgm:spPr/>
    </dgm:pt>
    <dgm:pt modelId="{9CD7A8D6-3A41-48EF-8C0B-682DC5CCF6CD}" type="pres">
      <dgm:prSet presAssocID="{A139553D-F24F-4AA9-85F7-0033C5E674D7}" presName="sibTrans" presStyleCnt="0"/>
      <dgm:spPr/>
    </dgm:pt>
    <dgm:pt modelId="{567877F2-52B1-45C8-8B4D-6198EC68FD93}" type="pres">
      <dgm:prSet presAssocID="{714DA5FC-81AD-460F-8763-FC4BC3946929}" presName="compNode" presStyleCnt="0"/>
      <dgm:spPr/>
    </dgm:pt>
    <dgm:pt modelId="{AF49AD2C-C443-4461-9565-4CF6F40AD0B5}" type="pres">
      <dgm:prSet presAssocID="{714DA5FC-81AD-460F-8763-FC4BC3946929}" presName="iconBgRect" presStyleLbl="bgShp" presStyleIdx="3" presStyleCnt="5"/>
      <dgm:spPr/>
    </dgm:pt>
    <dgm:pt modelId="{3DADDCF1-3F10-4FE7-9197-606331E5EEC8}" type="pres">
      <dgm:prSet presAssocID="{714DA5FC-81AD-460F-8763-FC4BC39469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F6B1BF6-FD01-4B38-A378-37A7EF26C71E}" type="pres">
      <dgm:prSet presAssocID="{714DA5FC-81AD-460F-8763-FC4BC3946929}" presName="spaceRect" presStyleCnt="0"/>
      <dgm:spPr/>
    </dgm:pt>
    <dgm:pt modelId="{EEA34FCB-0E22-49AB-902A-EA1A59F9A3A8}" type="pres">
      <dgm:prSet presAssocID="{714DA5FC-81AD-460F-8763-FC4BC3946929}" presName="textRect" presStyleLbl="revTx" presStyleIdx="3" presStyleCnt="5">
        <dgm:presLayoutVars>
          <dgm:chMax val="1"/>
          <dgm:chPref val="1"/>
        </dgm:presLayoutVars>
      </dgm:prSet>
      <dgm:spPr/>
    </dgm:pt>
    <dgm:pt modelId="{F9BF937F-872B-41B9-9203-77125138AD19}" type="pres">
      <dgm:prSet presAssocID="{A3A16CA3-E0AB-4D00-9B08-00EC2AD65A49}" presName="sibTrans" presStyleCnt="0"/>
      <dgm:spPr/>
    </dgm:pt>
    <dgm:pt modelId="{6906E6E0-E7C6-4B25-8688-B8461555A76A}" type="pres">
      <dgm:prSet presAssocID="{0847BCD5-A53F-4256-A4BB-40B2AF4C2DB4}" presName="compNode" presStyleCnt="0"/>
      <dgm:spPr/>
    </dgm:pt>
    <dgm:pt modelId="{8E8E2C64-8DA2-49F6-AA8D-144E134C536A}" type="pres">
      <dgm:prSet presAssocID="{0847BCD5-A53F-4256-A4BB-40B2AF4C2DB4}" presName="iconBgRect" presStyleLbl="bgShp" presStyleIdx="4" presStyleCnt="5"/>
      <dgm:spPr/>
    </dgm:pt>
    <dgm:pt modelId="{2FC7E845-A3AA-42F5-9177-70C21882F59A}" type="pres">
      <dgm:prSet presAssocID="{0847BCD5-A53F-4256-A4BB-40B2AF4C2DB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7F22B8AD-861C-4486-A054-E77829945497}" type="pres">
      <dgm:prSet presAssocID="{0847BCD5-A53F-4256-A4BB-40B2AF4C2DB4}" presName="spaceRect" presStyleCnt="0"/>
      <dgm:spPr/>
    </dgm:pt>
    <dgm:pt modelId="{A7E51F3F-FCD0-49DB-8F58-F3713F17BD00}" type="pres">
      <dgm:prSet presAssocID="{0847BCD5-A53F-4256-A4BB-40B2AF4C2DB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2DB7013-6FBF-4FD1-89B3-492ACA0C42C4}" srcId="{0543030F-B4D8-46B5-BAE0-32A5FD87D22B}" destId="{0847BCD5-A53F-4256-A4BB-40B2AF4C2DB4}" srcOrd="4" destOrd="0" parTransId="{85EA5E37-4A7A-4047-A06A-6B9A59A727BA}" sibTransId="{5DF7621F-37F1-4371-9AA4-261333DD890A}"/>
    <dgm:cxn modelId="{E88CB91F-7C1F-4F56-84F5-3E02520FBFCE}" srcId="{0543030F-B4D8-46B5-BAE0-32A5FD87D22B}" destId="{714DA5FC-81AD-460F-8763-FC4BC3946929}" srcOrd="3" destOrd="0" parTransId="{33578A37-FBEC-4D1C-8F02-49FA16665CDE}" sibTransId="{A3A16CA3-E0AB-4D00-9B08-00EC2AD65A49}"/>
    <dgm:cxn modelId="{70266C3A-673E-4502-81D6-EBCCA87ADA1E}" type="presOf" srcId="{714DA5FC-81AD-460F-8763-FC4BC3946929}" destId="{EEA34FCB-0E22-49AB-902A-EA1A59F9A3A8}" srcOrd="0" destOrd="0" presId="urn:microsoft.com/office/officeart/2018/5/layout/IconCircleLabelList"/>
    <dgm:cxn modelId="{01809963-8005-479B-A6EC-55DFCDC9FAAA}" type="presOf" srcId="{0847BCD5-A53F-4256-A4BB-40B2AF4C2DB4}" destId="{A7E51F3F-FCD0-49DB-8F58-F3713F17BD00}" srcOrd="0" destOrd="0" presId="urn:microsoft.com/office/officeart/2018/5/layout/IconCircleLabelList"/>
    <dgm:cxn modelId="{A4A4636B-5DBA-40F8-AC9B-22B53F8C9E49}" srcId="{0543030F-B4D8-46B5-BAE0-32A5FD87D22B}" destId="{52C1B0A7-7FB0-4EC2-A1D8-F2FFBC5D860D}" srcOrd="2" destOrd="0" parTransId="{4E596177-B755-4056-84F3-15B6646FBC40}" sibTransId="{A139553D-F24F-4AA9-85F7-0033C5E674D7}"/>
    <dgm:cxn modelId="{9E75056E-8399-4FCB-95F7-8D39154AC230}" type="presOf" srcId="{877D9808-07AA-48E4-8DEB-9DB35EA0D994}" destId="{B783F289-1C7E-4C5F-B2EA-EB3AA72C618A}" srcOrd="0" destOrd="0" presId="urn:microsoft.com/office/officeart/2018/5/layout/IconCircleLabelList"/>
    <dgm:cxn modelId="{CC60F586-E9A6-4DFB-AE77-BE33F58368E7}" type="presOf" srcId="{52C1B0A7-7FB0-4EC2-A1D8-F2FFBC5D860D}" destId="{CE9D4015-7F99-4DD8-8F14-5AD9EDF35777}" srcOrd="0" destOrd="0" presId="urn:microsoft.com/office/officeart/2018/5/layout/IconCircleLabelList"/>
    <dgm:cxn modelId="{15A39E9F-E3D5-43E3-B5E1-17ACF6549FDD}" srcId="{0543030F-B4D8-46B5-BAE0-32A5FD87D22B}" destId="{877D9808-07AA-48E4-8DEB-9DB35EA0D994}" srcOrd="0" destOrd="0" parTransId="{D66A9B5F-FF53-49FB-BB84-CCE32C10F914}" sibTransId="{258ED99C-885C-42E6-9C03-E54D423EC65E}"/>
    <dgm:cxn modelId="{5F6B85A7-B2DF-4E49-8D29-35AD6F77261C}" type="presOf" srcId="{96798222-B2DA-45B7-9230-D896F4613CEE}" destId="{2137BB08-2FEE-4CC5-B146-D2644556163E}" srcOrd="0" destOrd="0" presId="urn:microsoft.com/office/officeart/2018/5/layout/IconCircleLabelList"/>
    <dgm:cxn modelId="{CA7E49C9-DD3A-4050-BEB9-A003D3E37DA3}" srcId="{0543030F-B4D8-46B5-BAE0-32A5FD87D22B}" destId="{96798222-B2DA-45B7-9230-D896F4613CEE}" srcOrd="1" destOrd="0" parTransId="{10A8BC74-251D-4F68-83AB-F3F5FA8A1AC2}" sibTransId="{C34CF3F0-3201-4DA2-8DDE-B5C5718835F0}"/>
    <dgm:cxn modelId="{49C587F7-7E30-4AAD-A86E-EC7628B7BB03}" type="presOf" srcId="{0543030F-B4D8-46B5-BAE0-32A5FD87D22B}" destId="{2688881F-F16D-4C02-BD19-FEDBA44E9FB2}" srcOrd="0" destOrd="0" presId="urn:microsoft.com/office/officeart/2018/5/layout/IconCircleLabelList"/>
    <dgm:cxn modelId="{6B53FECD-9B30-4D73-906C-F95BA42E4665}" type="presParOf" srcId="{2688881F-F16D-4C02-BD19-FEDBA44E9FB2}" destId="{E5DFBDC2-8181-48BE-B89F-10A19A4E025B}" srcOrd="0" destOrd="0" presId="urn:microsoft.com/office/officeart/2018/5/layout/IconCircleLabelList"/>
    <dgm:cxn modelId="{E1F59A85-FD12-4481-AA28-20A05A8A9CAC}" type="presParOf" srcId="{E5DFBDC2-8181-48BE-B89F-10A19A4E025B}" destId="{DA1E58D3-FFCD-4A35-8173-ABD37EA58B9F}" srcOrd="0" destOrd="0" presId="urn:microsoft.com/office/officeart/2018/5/layout/IconCircleLabelList"/>
    <dgm:cxn modelId="{5CDEE8DC-F676-4D77-AD45-2D580F679459}" type="presParOf" srcId="{E5DFBDC2-8181-48BE-B89F-10A19A4E025B}" destId="{16E8247D-F370-4062-BC34-3EED3D6700A2}" srcOrd="1" destOrd="0" presId="urn:microsoft.com/office/officeart/2018/5/layout/IconCircleLabelList"/>
    <dgm:cxn modelId="{4172B2DF-9E4D-4D08-AC6A-D18ABC8E61B1}" type="presParOf" srcId="{E5DFBDC2-8181-48BE-B89F-10A19A4E025B}" destId="{A6575F60-2F58-4AC7-90E5-5226EB9B3686}" srcOrd="2" destOrd="0" presId="urn:microsoft.com/office/officeart/2018/5/layout/IconCircleLabelList"/>
    <dgm:cxn modelId="{AB924BBF-0254-4A21-8B01-C3AF5DA567CD}" type="presParOf" srcId="{E5DFBDC2-8181-48BE-B89F-10A19A4E025B}" destId="{B783F289-1C7E-4C5F-B2EA-EB3AA72C618A}" srcOrd="3" destOrd="0" presId="urn:microsoft.com/office/officeart/2018/5/layout/IconCircleLabelList"/>
    <dgm:cxn modelId="{0ED8BCAC-C600-4E57-8FB8-B6E2540BF9D9}" type="presParOf" srcId="{2688881F-F16D-4C02-BD19-FEDBA44E9FB2}" destId="{B41ECAFC-63E6-4B8C-945A-E3A040FEEDC5}" srcOrd="1" destOrd="0" presId="urn:microsoft.com/office/officeart/2018/5/layout/IconCircleLabelList"/>
    <dgm:cxn modelId="{663728C1-EC0D-4FC2-B5D0-753EDCFAC77F}" type="presParOf" srcId="{2688881F-F16D-4C02-BD19-FEDBA44E9FB2}" destId="{08DB6C50-21A2-455D-A3C6-382BFAE8439B}" srcOrd="2" destOrd="0" presId="urn:microsoft.com/office/officeart/2018/5/layout/IconCircleLabelList"/>
    <dgm:cxn modelId="{CF8465B1-6869-495D-895C-3AF93EB5ECE6}" type="presParOf" srcId="{08DB6C50-21A2-455D-A3C6-382BFAE8439B}" destId="{ABA4A891-31AE-4D8B-971E-9AB57BC91BC4}" srcOrd="0" destOrd="0" presId="urn:microsoft.com/office/officeart/2018/5/layout/IconCircleLabelList"/>
    <dgm:cxn modelId="{A67B3926-55E6-4722-BBAA-E3B663426407}" type="presParOf" srcId="{08DB6C50-21A2-455D-A3C6-382BFAE8439B}" destId="{FB2FE07C-EBB1-4483-9630-AB42A0B03746}" srcOrd="1" destOrd="0" presId="urn:microsoft.com/office/officeart/2018/5/layout/IconCircleLabelList"/>
    <dgm:cxn modelId="{2AFCFD19-8C99-4CD7-84A0-C25168C015BF}" type="presParOf" srcId="{08DB6C50-21A2-455D-A3C6-382BFAE8439B}" destId="{95499E97-A10D-4A31-AA66-4E4730A9A313}" srcOrd="2" destOrd="0" presId="urn:microsoft.com/office/officeart/2018/5/layout/IconCircleLabelList"/>
    <dgm:cxn modelId="{AB3311B7-A69D-4D5F-B957-C10960ECB23E}" type="presParOf" srcId="{08DB6C50-21A2-455D-A3C6-382BFAE8439B}" destId="{2137BB08-2FEE-4CC5-B146-D2644556163E}" srcOrd="3" destOrd="0" presId="urn:microsoft.com/office/officeart/2018/5/layout/IconCircleLabelList"/>
    <dgm:cxn modelId="{7AB66420-8E24-47F0-98A4-B19A7F76FADD}" type="presParOf" srcId="{2688881F-F16D-4C02-BD19-FEDBA44E9FB2}" destId="{14223DD8-125F-4FEC-B7D9-F82DACCAA58F}" srcOrd="3" destOrd="0" presId="urn:microsoft.com/office/officeart/2018/5/layout/IconCircleLabelList"/>
    <dgm:cxn modelId="{C2861CDE-99AB-45F0-B388-28CBB28C55B4}" type="presParOf" srcId="{2688881F-F16D-4C02-BD19-FEDBA44E9FB2}" destId="{3FAAB933-4D8F-4703-AEF4-D61E55D428D3}" srcOrd="4" destOrd="0" presId="urn:microsoft.com/office/officeart/2018/5/layout/IconCircleLabelList"/>
    <dgm:cxn modelId="{14D6D305-D57A-4554-AEC2-5722D238168D}" type="presParOf" srcId="{3FAAB933-4D8F-4703-AEF4-D61E55D428D3}" destId="{1836CEE1-D3BB-46FD-ACBF-6A764EC6A63A}" srcOrd="0" destOrd="0" presId="urn:microsoft.com/office/officeart/2018/5/layout/IconCircleLabelList"/>
    <dgm:cxn modelId="{79F2C9E5-7F2B-4DDD-822D-FE635E3B6D00}" type="presParOf" srcId="{3FAAB933-4D8F-4703-AEF4-D61E55D428D3}" destId="{DB5A5092-8C3B-4BE6-B243-182BD665D970}" srcOrd="1" destOrd="0" presId="urn:microsoft.com/office/officeart/2018/5/layout/IconCircleLabelList"/>
    <dgm:cxn modelId="{7025D533-E952-4BD8-8CD8-0478BE2F4DD4}" type="presParOf" srcId="{3FAAB933-4D8F-4703-AEF4-D61E55D428D3}" destId="{ADFB76EA-3CE1-487D-B5EF-7E906586BD4E}" srcOrd="2" destOrd="0" presId="urn:microsoft.com/office/officeart/2018/5/layout/IconCircleLabelList"/>
    <dgm:cxn modelId="{7ABAE307-0904-4D61-87D9-69CF6D63B4D6}" type="presParOf" srcId="{3FAAB933-4D8F-4703-AEF4-D61E55D428D3}" destId="{CE9D4015-7F99-4DD8-8F14-5AD9EDF35777}" srcOrd="3" destOrd="0" presId="urn:microsoft.com/office/officeart/2018/5/layout/IconCircleLabelList"/>
    <dgm:cxn modelId="{B44A69BB-0A1B-49C7-9D0F-2D24D71543FE}" type="presParOf" srcId="{2688881F-F16D-4C02-BD19-FEDBA44E9FB2}" destId="{9CD7A8D6-3A41-48EF-8C0B-682DC5CCF6CD}" srcOrd="5" destOrd="0" presId="urn:microsoft.com/office/officeart/2018/5/layout/IconCircleLabelList"/>
    <dgm:cxn modelId="{1B5F6DCF-EE81-45A0-BCB7-BC43FE21CEF1}" type="presParOf" srcId="{2688881F-F16D-4C02-BD19-FEDBA44E9FB2}" destId="{567877F2-52B1-45C8-8B4D-6198EC68FD93}" srcOrd="6" destOrd="0" presId="urn:microsoft.com/office/officeart/2018/5/layout/IconCircleLabelList"/>
    <dgm:cxn modelId="{F282CD97-7634-4427-AEFC-519BF379683F}" type="presParOf" srcId="{567877F2-52B1-45C8-8B4D-6198EC68FD93}" destId="{AF49AD2C-C443-4461-9565-4CF6F40AD0B5}" srcOrd="0" destOrd="0" presId="urn:microsoft.com/office/officeart/2018/5/layout/IconCircleLabelList"/>
    <dgm:cxn modelId="{0B7AD3C4-19E1-4E14-8B3E-15C46B9FA2D4}" type="presParOf" srcId="{567877F2-52B1-45C8-8B4D-6198EC68FD93}" destId="{3DADDCF1-3F10-4FE7-9197-606331E5EEC8}" srcOrd="1" destOrd="0" presId="urn:microsoft.com/office/officeart/2018/5/layout/IconCircleLabelList"/>
    <dgm:cxn modelId="{F41720FB-DD98-4E4C-B416-4CBBCD6B5D72}" type="presParOf" srcId="{567877F2-52B1-45C8-8B4D-6198EC68FD93}" destId="{4F6B1BF6-FD01-4B38-A378-37A7EF26C71E}" srcOrd="2" destOrd="0" presId="urn:microsoft.com/office/officeart/2018/5/layout/IconCircleLabelList"/>
    <dgm:cxn modelId="{5117EBB1-6A21-4EB3-9A59-A76818B72B10}" type="presParOf" srcId="{567877F2-52B1-45C8-8B4D-6198EC68FD93}" destId="{EEA34FCB-0E22-49AB-902A-EA1A59F9A3A8}" srcOrd="3" destOrd="0" presId="urn:microsoft.com/office/officeart/2018/5/layout/IconCircleLabelList"/>
    <dgm:cxn modelId="{1FCDDCB3-A845-428F-BCDD-B030D4CDC1F2}" type="presParOf" srcId="{2688881F-F16D-4C02-BD19-FEDBA44E9FB2}" destId="{F9BF937F-872B-41B9-9203-77125138AD19}" srcOrd="7" destOrd="0" presId="urn:microsoft.com/office/officeart/2018/5/layout/IconCircleLabelList"/>
    <dgm:cxn modelId="{30B572AB-BD20-4685-ACFF-4D02552660BC}" type="presParOf" srcId="{2688881F-F16D-4C02-BD19-FEDBA44E9FB2}" destId="{6906E6E0-E7C6-4B25-8688-B8461555A76A}" srcOrd="8" destOrd="0" presId="urn:microsoft.com/office/officeart/2018/5/layout/IconCircleLabelList"/>
    <dgm:cxn modelId="{68D9E1CF-B465-4659-BA2B-F7F97C673C6D}" type="presParOf" srcId="{6906E6E0-E7C6-4B25-8688-B8461555A76A}" destId="{8E8E2C64-8DA2-49F6-AA8D-144E134C536A}" srcOrd="0" destOrd="0" presId="urn:microsoft.com/office/officeart/2018/5/layout/IconCircleLabelList"/>
    <dgm:cxn modelId="{76688B96-DFD1-4139-AF75-01FBE4BEC4D1}" type="presParOf" srcId="{6906E6E0-E7C6-4B25-8688-B8461555A76A}" destId="{2FC7E845-A3AA-42F5-9177-70C21882F59A}" srcOrd="1" destOrd="0" presId="urn:microsoft.com/office/officeart/2018/5/layout/IconCircleLabelList"/>
    <dgm:cxn modelId="{BB8DA26A-24F4-4B73-AF95-D4E387299E9A}" type="presParOf" srcId="{6906E6E0-E7C6-4B25-8688-B8461555A76A}" destId="{7F22B8AD-861C-4486-A054-E77829945497}" srcOrd="2" destOrd="0" presId="urn:microsoft.com/office/officeart/2018/5/layout/IconCircleLabelList"/>
    <dgm:cxn modelId="{4E55931A-F089-423B-B8BD-693E8D38C0A9}" type="presParOf" srcId="{6906E6E0-E7C6-4B25-8688-B8461555A76A}" destId="{A7E51F3F-FCD0-49DB-8F58-F3713F17BD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2B2E6F-8424-4F6C-BB71-738F21F424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6167D6-0C52-450A-9149-2BA711E39B62}">
      <dgm:prSet/>
      <dgm:spPr/>
      <dgm:t>
        <a:bodyPr/>
        <a:lstStyle/>
        <a:p>
          <a:pPr>
            <a:defRPr cap="all"/>
          </a:pPr>
          <a:r>
            <a:rPr lang="en-US" b="1" i="0" baseline="0"/>
            <a:t>Unit Testing</a:t>
          </a:r>
          <a:r>
            <a:rPr lang="en-US" b="0" i="0" baseline="0"/>
            <a:t>: Registration, Login, Data Saving</a:t>
          </a:r>
          <a:endParaRPr lang="en-US"/>
        </a:p>
      </dgm:t>
    </dgm:pt>
    <dgm:pt modelId="{367975C7-AF94-4F58-9DF1-51F43FEB0DCF}" type="parTrans" cxnId="{8A4F11B8-FC5F-4C30-8937-C7B26BD17D17}">
      <dgm:prSet/>
      <dgm:spPr/>
      <dgm:t>
        <a:bodyPr/>
        <a:lstStyle/>
        <a:p>
          <a:endParaRPr lang="en-US"/>
        </a:p>
      </dgm:t>
    </dgm:pt>
    <dgm:pt modelId="{5ACB8959-CECF-4AD2-8FBF-33C7A2595782}" type="sibTrans" cxnId="{8A4F11B8-FC5F-4C30-8937-C7B26BD17D17}">
      <dgm:prSet/>
      <dgm:spPr/>
      <dgm:t>
        <a:bodyPr/>
        <a:lstStyle/>
        <a:p>
          <a:endParaRPr lang="en-US"/>
        </a:p>
      </dgm:t>
    </dgm:pt>
    <dgm:pt modelId="{91E9CE41-C004-4DFB-9172-3ED79702BF9A}">
      <dgm:prSet/>
      <dgm:spPr/>
      <dgm:t>
        <a:bodyPr/>
        <a:lstStyle/>
        <a:p>
          <a:pPr>
            <a:defRPr cap="all"/>
          </a:pPr>
          <a:r>
            <a:rPr lang="en-US" b="1" i="0" baseline="0"/>
            <a:t>Integration Testing</a:t>
          </a:r>
          <a:r>
            <a:rPr lang="en-US" b="0" i="0" baseline="0"/>
            <a:t>: Interaction between forms, database, and ML model</a:t>
          </a:r>
          <a:endParaRPr lang="en-US"/>
        </a:p>
      </dgm:t>
    </dgm:pt>
    <dgm:pt modelId="{6F3CFB1B-C7AD-416D-9764-7A3AF216CC03}" type="parTrans" cxnId="{86500D22-682C-484A-A754-C70D77B2B32A}">
      <dgm:prSet/>
      <dgm:spPr/>
      <dgm:t>
        <a:bodyPr/>
        <a:lstStyle/>
        <a:p>
          <a:endParaRPr lang="en-US"/>
        </a:p>
      </dgm:t>
    </dgm:pt>
    <dgm:pt modelId="{6192571F-4436-430C-8C71-37D7E756C165}" type="sibTrans" cxnId="{86500D22-682C-484A-A754-C70D77B2B32A}">
      <dgm:prSet/>
      <dgm:spPr/>
      <dgm:t>
        <a:bodyPr/>
        <a:lstStyle/>
        <a:p>
          <a:endParaRPr lang="en-US"/>
        </a:p>
      </dgm:t>
    </dgm:pt>
    <dgm:pt modelId="{9423C0F4-8564-402D-AAEC-684CAB7CB1C7}">
      <dgm:prSet/>
      <dgm:spPr/>
      <dgm:t>
        <a:bodyPr/>
        <a:lstStyle/>
        <a:p>
          <a:pPr>
            <a:defRPr cap="all"/>
          </a:pPr>
          <a:r>
            <a:rPr lang="en-US" b="1" i="0" baseline="0"/>
            <a:t>Validation</a:t>
          </a:r>
          <a:r>
            <a:rPr lang="en-US" b="0" i="0" baseline="0"/>
            <a:t>: Model predictions against known inputs</a:t>
          </a:r>
          <a:endParaRPr lang="en-US"/>
        </a:p>
      </dgm:t>
    </dgm:pt>
    <dgm:pt modelId="{6669A306-8903-469A-AEAD-A04C7C55ADB9}" type="parTrans" cxnId="{BE86F7E1-62A7-454F-BCCA-6DCDC469866B}">
      <dgm:prSet/>
      <dgm:spPr/>
      <dgm:t>
        <a:bodyPr/>
        <a:lstStyle/>
        <a:p>
          <a:endParaRPr lang="en-US"/>
        </a:p>
      </dgm:t>
    </dgm:pt>
    <dgm:pt modelId="{9C23DB53-53D3-43E0-A363-A3F6DC9E104A}" type="sibTrans" cxnId="{BE86F7E1-62A7-454F-BCCA-6DCDC469866B}">
      <dgm:prSet/>
      <dgm:spPr/>
      <dgm:t>
        <a:bodyPr/>
        <a:lstStyle/>
        <a:p>
          <a:endParaRPr lang="en-US"/>
        </a:p>
      </dgm:t>
    </dgm:pt>
    <dgm:pt modelId="{367CD19B-B3AF-462E-9FF1-A48638965078}" type="pres">
      <dgm:prSet presAssocID="{1D2B2E6F-8424-4F6C-BB71-738F21F424A4}" presName="root" presStyleCnt="0">
        <dgm:presLayoutVars>
          <dgm:dir/>
          <dgm:resizeHandles val="exact"/>
        </dgm:presLayoutVars>
      </dgm:prSet>
      <dgm:spPr/>
    </dgm:pt>
    <dgm:pt modelId="{0094D74A-F741-47DE-9FF9-9331E9574552}" type="pres">
      <dgm:prSet presAssocID="{896167D6-0C52-450A-9149-2BA711E39B62}" presName="compNode" presStyleCnt="0"/>
      <dgm:spPr/>
    </dgm:pt>
    <dgm:pt modelId="{4EE0C55C-171D-4938-BE84-124B795F5EEF}" type="pres">
      <dgm:prSet presAssocID="{896167D6-0C52-450A-9149-2BA711E39B6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6EF2BE1-F39E-4496-9620-DD5FF0245F52}" type="pres">
      <dgm:prSet presAssocID="{896167D6-0C52-450A-9149-2BA711E39B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ACB6DA3-5F01-4E75-9A94-D7936850C501}" type="pres">
      <dgm:prSet presAssocID="{896167D6-0C52-450A-9149-2BA711E39B62}" presName="spaceRect" presStyleCnt="0"/>
      <dgm:spPr/>
    </dgm:pt>
    <dgm:pt modelId="{E02B440C-1EAE-4ED2-A7FA-B3585F94E950}" type="pres">
      <dgm:prSet presAssocID="{896167D6-0C52-450A-9149-2BA711E39B62}" presName="textRect" presStyleLbl="revTx" presStyleIdx="0" presStyleCnt="3">
        <dgm:presLayoutVars>
          <dgm:chMax val="1"/>
          <dgm:chPref val="1"/>
        </dgm:presLayoutVars>
      </dgm:prSet>
      <dgm:spPr/>
    </dgm:pt>
    <dgm:pt modelId="{2E93EBD0-0F7E-4E1F-BD06-6271A6E03580}" type="pres">
      <dgm:prSet presAssocID="{5ACB8959-CECF-4AD2-8FBF-33C7A2595782}" presName="sibTrans" presStyleCnt="0"/>
      <dgm:spPr/>
    </dgm:pt>
    <dgm:pt modelId="{4645B197-8DA4-4196-B838-BC6823EF6EEE}" type="pres">
      <dgm:prSet presAssocID="{91E9CE41-C004-4DFB-9172-3ED79702BF9A}" presName="compNode" presStyleCnt="0"/>
      <dgm:spPr/>
    </dgm:pt>
    <dgm:pt modelId="{2E938E3C-A1BF-45DC-A6D8-D5A668382ED2}" type="pres">
      <dgm:prSet presAssocID="{91E9CE41-C004-4DFB-9172-3ED79702BF9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F8D50FF-83B1-4E0E-8265-990598B0E589}" type="pres">
      <dgm:prSet presAssocID="{91E9CE41-C004-4DFB-9172-3ED79702BF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981D205-252E-4147-9371-7DA8BB5AE9DB}" type="pres">
      <dgm:prSet presAssocID="{91E9CE41-C004-4DFB-9172-3ED79702BF9A}" presName="spaceRect" presStyleCnt="0"/>
      <dgm:spPr/>
    </dgm:pt>
    <dgm:pt modelId="{97F347BD-C81D-4B3F-BF96-7A813D6A7058}" type="pres">
      <dgm:prSet presAssocID="{91E9CE41-C004-4DFB-9172-3ED79702BF9A}" presName="textRect" presStyleLbl="revTx" presStyleIdx="1" presStyleCnt="3">
        <dgm:presLayoutVars>
          <dgm:chMax val="1"/>
          <dgm:chPref val="1"/>
        </dgm:presLayoutVars>
      </dgm:prSet>
      <dgm:spPr/>
    </dgm:pt>
    <dgm:pt modelId="{D3DACFB7-304E-4163-B452-250B671E0103}" type="pres">
      <dgm:prSet presAssocID="{6192571F-4436-430C-8C71-37D7E756C165}" presName="sibTrans" presStyleCnt="0"/>
      <dgm:spPr/>
    </dgm:pt>
    <dgm:pt modelId="{F3EE325D-346A-47C8-8114-D1A777D6655D}" type="pres">
      <dgm:prSet presAssocID="{9423C0F4-8564-402D-AAEC-684CAB7CB1C7}" presName="compNode" presStyleCnt="0"/>
      <dgm:spPr/>
    </dgm:pt>
    <dgm:pt modelId="{0DA51A64-AC5D-4D9B-9440-E5866973408A}" type="pres">
      <dgm:prSet presAssocID="{9423C0F4-8564-402D-AAEC-684CAB7CB1C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68B0E72-0839-42BE-A678-F0F1A658A8DF}" type="pres">
      <dgm:prSet presAssocID="{9423C0F4-8564-402D-AAEC-684CAB7CB1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D989D7B-1FEA-4B42-ACB9-FAF89648E43D}" type="pres">
      <dgm:prSet presAssocID="{9423C0F4-8564-402D-AAEC-684CAB7CB1C7}" presName="spaceRect" presStyleCnt="0"/>
      <dgm:spPr/>
    </dgm:pt>
    <dgm:pt modelId="{03380232-8FD8-4C34-8D83-8D4AFEB400CE}" type="pres">
      <dgm:prSet presAssocID="{9423C0F4-8564-402D-AAEC-684CAB7CB1C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35CC18-27CA-41C5-97DF-19AF9B029AB4}" type="presOf" srcId="{896167D6-0C52-450A-9149-2BA711E39B62}" destId="{E02B440C-1EAE-4ED2-A7FA-B3585F94E950}" srcOrd="0" destOrd="0" presId="urn:microsoft.com/office/officeart/2018/5/layout/IconLeafLabelList"/>
    <dgm:cxn modelId="{86500D22-682C-484A-A754-C70D77B2B32A}" srcId="{1D2B2E6F-8424-4F6C-BB71-738F21F424A4}" destId="{91E9CE41-C004-4DFB-9172-3ED79702BF9A}" srcOrd="1" destOrd="0" parTransId="{6F3CFB1B-C7AD-416D-9764-7A3AF216CC03}" sibTransId="{6192571F-4436-430C-8C71-37D7E756C165}"/>
    <dgm:cxn modelId="{5959D959-C968-4A69-8899-09BCB5BC9FC0}" type="presOf" srcId="{9423C0F4-8564-402D-AAEC-684CAB7CB1C7}" destId="{03380232-8FD8-4C34-8D83-8D4AFEB400CE}" srcOrd="0" destOrd="0" presId="urn:microsoft.com/office/officeart/2018/5/layout/IconLeafLabelList"/>
    <dgm:cxn modelId="{D8ACC6AD-1D74-461C-BD1D-848F5877918B}" type="presOf" srcId="{1D2B2E6F-8424-4F6C-BB71-738F21F424A4}" destId="{367CD19B-B3AF-462E-9FF1-A48638965078}" srcOrd="0" destOrd="0" presId="urn:microsoft.com/office/officeart/2018/5/layout/IconLeafLabelList"/>
    <dgm:cxn modelId="{8A4F11B8-FC5F-4C30-8937-C7B26BD17D17}" srcId="{1D2B2E6F-8424-4F6C-BB71-738F21F424A4}" destId="{896167D6-0C52-450A-9149-2BA711E39B62}" srcOrd="0" destOrd="0" parTransId="{367975C7-AF94-4F58-9DF1-51F43FEB0DCF}" sibTransId="{5ACB8959-CECF-4AD2-8FBF-33C7A2595782}"/>
    <dgm:cxn modelId="{BE86F7E1-62A7-454F-BCCA-6DCDC469866B}" srcId="{1D2B2E6F-8424-4F6C-BB71-738F21F424A4}" destId="{9423C0F4-8564-402D-AAEC-684CAB7CB1C7}" srcOrd="2" destOrd="0" parTransId="{6669A306-8903-469A-AEAD-A04C7C55ADB9}" sibTransId="{9C23DB53-53D3-43E0-A363-A3F6DC9E104A}"/>
    <dgm:cxn modelId="{095D00ED-5277-4F68-827D-A0907DF6E5B7}" type="presOf" srcId="{91E9CE41-C004-4DFB-9172-3ED79702BF9A}" destId="{97F347BD-C81D-4B3F-BF96-7A813D6A7058}" srcOrd="0" destOrd="0" presId="urn:microsoft.com/office/officeart/2018/5/layout/IconLeafLabelList"/>
    <dgm:cxn modelId="{FC4F8136-F508-46DE-A2E3-A4F61E3B02C3}" type="presParOf" srcId="{367CD19B-B3AF-462E-9FF1-A48638965078}" destId="{0094D74A-F741-47DE-9FF9-9331E9574552}" srcOrd="0" destOrd="0" presId="urn:microsoft.com/office/officeart/2018/5/layout/IconLeafLabelList"/>
    <dgm:cxn modelId="{7396AF5B-0F6C-4E97-8D6B-D5267B9C2972}" type="presParOf" srcId="{0094D74A-F741-47DE-9FF9-9331E9574552}" destId="{4EE0C55C-171D-4938-BE84-124B795F5EEF}" srcOrd="0" destOrd="0" presId="urn:microsoft.com/office/officeart/2018/5/layout/IconLeafLabelList"/>
    <dgm:cxn modelId="{74CCB27F-05F0-488E-B4B7-53B0A85B3460}" type="presParOf" srcId="{0094D74A-F741-47DE-9FF9-9331E9574552}" destId="{16EF2BE1-F39E-4496-9620-DD5FF0245F52}" srcOrd="1" destOrd="0" presId="urn:microsoft.com/office/officeart/2018/5/layout/IconLeafLabelList"/>
    <dgm:cxn modelId="{E5FA72FB-0563-4B62-8A4C-77EDCA8E86DA}" type="presParOf" srcId="{0094D74A-F741-47DE-9FF9-9331E9574552}" destId="{EACB6DA3-5F01-4E75-9A94-D7936850C501}" srcOrd="2" destOrd="0" presId="urn:microsoft.com/office/officeart/2018/5/layout/IconLeafLabelList"/>
    <dgm:cxn modelId="{6CC8CC88-B269-468E-839E-511FE322C0B3}" type="presParOf" srcId="{0094D74A-F741-47DE-9FF9-9331E9574552}" destId="{E02B440C-1EAE-4ED2-A7FA-B3585F94E950}" srcOrd="3" destOrd="0" presId="urn:microsoft.com/office/officeart/2018/5/layout/IconLeafLabelList"/>
    <dgm:cxn modelId="{0EBBF0DC-A81F-4DD5-BD04-D993F72D9053}" type="presParOf" srcId="{367CD19B-B3AF-462E-9FF1-A48638965078}" destId="{2E93EBD0-0F7E-4E1F-BD06-6271A6E03580}" srcOrd="1" destOrd="0" presId="urn:microsoft.com/office/officeart/2018/5/layout/IconLeafLabelList"/>
    <dgm:cxn modelId="{CEF29E58-18A6-40D3-9B0C-30BC9526F2EA}" type="presParOf" srcId="{367CD19B-B3AF-462E-9FF1-A48638965078}" destId="{4645B197-8DA4-4196-B838-BC6823EF6EEE}" srcOrd="2" destOrd="0" presId="urn:microsoft.com/office/officeart/2018/5/layout/IconLeafLabelList"/>
    <dgm:cxn modelId="{00421A28-89D6-41C9-AF08-4D9CAA5937DA}" type="presParOf" srcId="{4645B197-8DA4-4196-B838-BC6823EF6EEE}" destId="{2E938E3C-A1BF-45DC-A6D8-D5A668382ED2}" srcOrd="0" destOrd="0" presId="urn:microsoft.com/office/officeart/2018/5/layout/IconLeafLabelList"/>
    <dgm:cxn modelId="{A13457DC-D5B5-4C85-89C5-F34AABF53405}" type="presParOf" srcId="{4645B197-8DA4-4196-B838-BC6823EF6EEE}" destId="{9F8D50FF-83B1-4E0E-8265-990598B0E589}" srcOrd="1" destOrd="0" presId="urn:microsoft.com/office/officeart/2018/5/layout/IconLeafLabelList"/>
    <dgm:cxn modelId="{B00D40EA-ECD1-4C05-8B77-9959F545666C}" type="presParOf" srcId="{4645B197-8DA4-4196-B838-BC6823EF6EEE}" destId="{A981D205-252E-4147-9371-7DA8BB5AE9DB}" srcOrd="2" destOrd="0" presId="urn:microsoft.com/office/officeart/2018/5/layout/IconLeafLabelList"/>
    <dgm:cxn modelId="{7BE2DEC2-5B96-4066-A427-43C98928B289}" type="presParOf" srcId="{4645B197-8DA4-4196-B838-BC6823EF6EEE}" destId="{97F347BD-C81D-4B3F-BF96-7A813D6A7058}" srcOrd="3" destOrd="0" presId="urn:microsoft.com/office/officeart/2018/5/layout/IconLeafLabelList"/>
    <dgm:cxn modelId="{3C151EA8-9FF8-4773-BA27-D0DFE05C697F}" type="presParOf" srcId="{367CD19B-B3AF-462E-9FF1-A48638965078}" destId="{D3DACFB7-304E-4163-B452-250B671E0103}" srcOrd="3" destOrd="0" presId="urn:microsoft.com/office/officeart/2018/5/layout/IconLeafLabelList"/>
    <dgm:cxn modelId="{F409FD97-EDC4-4030-949E-DBC1D901D7B6}" type="presParOf" srcId="{367CD19B-B3AF-462E-9FF1-A48638965078}" destId="{F3EE325D-346A-47C8-8114-D1A777D6655D}" srcOrd="4" destOrd="0" presId="urn:microsoft.com/office/officeart/2018/5/layout/IconLeafLabelList"/>
    <dgm:cxn modelId="{1E30CFBF-D099-42BD-90BF-3469290C33EA}" type="presParOf" srcId="{F3EE325D-346A-47C8-8114-D1A777D6655D}" destId="{0DA51A64-AC5D-4D9B-9440-E5866973408A}" srcOrd="0" destOrd="0" presId="urn:microsoft.com/office/officeart/2018/5/layout/IconLeafLabelList"/>
    <dgm:cxn modelId="{8A52B572-048D-4E17-8991-DB1878B360FF}" type="presParOf" srcId="{F3EE325D-346A-47C8-8114-D1A777D6655D}" destId="{768B0E72-0839-42BE-A678-F0F1A658A8DF}" srcOrd="1" destOrd="0" presId="urn:microsoft.com/office/officeart/2018/5/layout/IconLeafLabelList"/>
    <dgm:cxn modelId="{685512EF-27F8-4039-9F22-CE6860497CE3}" type="presParOf" srcId="{F3EE325D-346A-47C8-8114-D1A777D6655D}" destId="{1D989D7B-1FEA-4B42-ACB9-FAF89648E43D}" srcOrd="2" destOrd="0" presId="urn:microsoft.com/office/officeart/2018/5/layout/IconLeafLabelList"/>
    <dgm:cxn modelId="{23A81739-6026-475A-9736-D6206A9F4863}" type="presParOf" srcId="{F3EE325D-346A-47C8-8114-D1A777D6655D}" destId="{03380232-8FD8-4C34-8D83-8D4AFEB400C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775DD6-B834-4E55-8C29-FBF3067262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304B5B7-0820-46B0-B142-873A63E117C1}">
      <dgm:prSet/>
      <dgm:spPr/>
      <dgm:t>
        <a:bodyPr/>
        <a:lstStyle/>
        <a:p>
          <a:pPr>
            <a:defRPr cap="all"/>
          </a:pPr>
          <a:r>
            <a:rPr lang="en-US" b="1" i="0" baseline="0"/>
            <a:t>Handling Invalid Inputs</a:t>
          </a:r>
          <a:r>
            <a:rPr lang="en-US" b="0" i="0" baseline="0"/>
            <a:t>: Form validation</a:t>
          </a:r>
          <a:endParaRPr lang="en-US"/>
        </a:p>
      </dgm:t>
    </dgm:pt>
    <dgm:pt modelId="{AFE71EE6-A6B6-418E-9E53-3B3F550B2FB7}" type="parTrans" cxnId="{68BBCA84-9A99-4614-9412-45A4CAAF0944}">
      <dgm:prSet/>
      <dgm:spPr/>
      <dgm:t>
        <a:bodyPr/>
        <a:lstStyle/>
        <a:p>
          <a:endParaRPr lang="en-US"/>
        </a:p>
      </dgm:t>
    </dgm:pt>
    <dgm:pt modelId="{7B228F90-AF72-4D1A-B393-09C8F562FB3B}" type="sibTrans" cxnId="{68BBCA84-9A99-4614-9412-45A4CAAF0944}">
      <dgm:prSet/>
      <dgm:spPr/>
      <dgm:t>
        <a:bodyPr/>
        <a:lstStyle/>
        <a:p>
          <a:endParaRPr lang="en-US"/>
        </a:p>
      </dgm:t>
    </dgm:pt>
    <dgm:pt modelId="{ED499ACB-734D-481A-9B70-EFA4AA3D8574}">
      <dgm:prSet/>
      <dgm:spPr/>
      <dgm:t>
        <a:bodyPr/>
        <a:lstStyle/>
        <a:p>
          <a:pPr>
            <a:defRPr cap="all"/>
          </a:pPr>
          <a:r>
            <a:rPr lang="en-US" b="1" i="0" baseline="0"/>
            <a:t>Model Integration</a:t>
          </a:r>
          <a:r>
            <a:rPr lang="en-US" b="0" i="0" baseline="0"/>
            <a:t>: Standardized formats</a:t>
          </a:r>
          <a:endParaRPr lang="en-US"/>
        </a:p>
      </dgm:t>
    </dgm:pt>
    <dgm:pt modelId="{9B9A500D-098A-4072-9317-B57F93940E8B}" type="parTrans" cxnId="{24370CE2-4D21-4EC1-B34E-18C8E9D57FAC}">
      <dgm:prSet/>
      <dgm:spPr/>
      <dgm:t>
        <a:bodyPr/>
        <a:lstStyle/>
        <a:p>
          <a:endParaRPr lang="en-US"/>
        </a:p>
      </dgm:t>
    </dgm:pt>
    <dgm:pt modelId="{8EF290D2-05FA-4A56-8162-E3B8590E55DA}" type="sibTrans" cxnId="{24370CE2-4D21-4EC1-B34E-18C8E9D57FAC}">
      <dgm:prSet/>
      <dgm:spPr/>
      <dgm:t>
        <a:bodyPr/>
        <a:lstStyle/>
        <a:p>
          <a:endParaRPr lang="en-US"/>
        </a:p>
      </dgm:t>
    </dgm:pt>
    <dgm:pt modelId="{FA1FA11B-3C3C-49D4-9623-7994151DFD6D}">
      <dgm:prSet/>
      <dgm:spPr/>
      <dgm:t>
        <a:bodyPr/>
        <a:lstStyle/>
        <a:p>
          <a:pPr>
            <a:defRPr cap="all"/>
          </a:pPr>
          <a:r>
            <a:rPr lang="en-US" b="1" i="0" baseline="0"/>
            <a:t>Stress Level Encoding</a:t>
          </a:r>
          <a:r>
            <a:rPr lang="en-US" b="0" i="0" baseline="0"/>
            <a:t>: Mapping stress levels to numerical values</a:t>
          </a:r>
          <a:endParaRPr lang="en-US"/>
        </a:p>
      </dgm:t>
    </dgm:pt>
    <dgm:pt modelId="{8091CCFD-4F13-4F61-A75C-212B4A0C9CF0}" type="parTrans" cxnId="{7A884C4E-4736-45FC-8589-B2C902B2A783}">
      <dgm:prSet/>
      <dgm:spPr/>
      <dgm:t>
        <a:bodyPr/>
        <a:lstStyle/>
        <a:p>
          <a:endParaRPr lang="en-US"/>
        </a:p>
      </dgm:t>
    </dgm:pt>
    <dgm:pt modelId="{B763B691-7E1D-4CDC-8B36-F2AF60DE094F}" type="sibTrans" cxnId="{7A884C4E-4736-45FC-8589-B2C902B2A783}">
      <dgm:prSet/>
      <dgm:spPr/>
      <dgm:t>
        <a:bodyPr/>
        <a:lstStyle/>
        <a:p>
          <a:endParaRPr lang="en-US"/>
        </a:p>
      </dgm:t>
    </dgm:pt>
    <dgm:pt modelId="{BCE90260-3BFB-4376-BA10-E726431A4B82}" type="pres">
      <dgm:prSet presAssocID="{B8775DD6-B834-4E55-8C29-FBF306726204}" presName="root" presStyleCnt="0">
        <dgm:presLayoutVars>
          <dgm:dir/>
          <dgm:resizeHandles val="exact"/>
        </dgm:presLayoutVars>
      </dgm:prSet>
      <dgm:spPr/>
    </dgm:pt>
    <dgm:pt modelId="{BDE08064-502B-4526-9853-646A442B6635}" type="pres">
      <dgm:prSet presAssocID="{9304B5B7-0820-46B0-B142-873A63E117C1}" presName="compNode" presStyleCnt="0"/>
      <dgm:spPr/>
    </dgm:pt>
    <dgm:pt modelId="{9B8ECCBC-5FF1-448A-B31F-852BA915F3D6}" type="pres">
      <dgm:prSet presAssocID="{9304B5B7-0820-46B0-B142-873A63E117C1}" presName="iconBgRect" presStyleLbl="bgShp" presStyleIdx="0" presStyleCnt="3"/>
      <dgm:spPr/>
    </dgm:pt>
    <dgm:pt modelId="{199791AC-06EC-4A2B-BDAB-D6ED0C6617E8}" type="pres">
      <dgm:prSet presAssocID="{9304B5B7-0820-46B0-B142-873A63E117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032F0C9-0E7E-45F8-A09A-96EC44D30F30}" type="pres">
      <dgm:prSet presAssocID="{9304B5B7-0820-46B0-B142-873A63E117C1}" presName="spaceRect" presStyleCnt="0"/>
      <dgm:spPr/>
    </dgm:pt>
    <dgm:pt modelId="{40FBAB82-D777-4A87-9522-EE9D8D8DBBA9}" type="pres">
      <dgm:prSet presAssocID="{9304B5B7-0820-46B0-B142-873A63E117C1}" presName="textRect" presStyleLbl="revTx" presStyleIdx="0" presStyleCnt="3">
        <dgm:presLayoutVars>
          <dgm:chMax val="1"/>
          <dgm:chPref val="1"/>
        </dgm:presLayoutVars>
      </dgm:prSet>
      <dgm:spPr/>
    </dgm:pt>
    <dgm:pt modelId="{C3C08F0F-91F5-40E9-A1F4-5A944333F55F}" type="pres">
      <dgm:prSet presAssocID="{7B228F90-AF72-4D1A-B393-09C8F562FB3B}" presName="sibTrans" presStyleCnt="0"/>
      <dgm:spPr/>
    </dgm:pt>
    <dgm:pt modelId="{7854AE44-90F2-4D0B-8A56-52ACE68865D7}" type="pres">
      <dgm:prSet presAssocID="{ED499ACB-734D-481A-9B70-EFA4AA3D8574}" presName="compNode" presStyleCnt="0"/>
      <dgm:spPr/>
    </dgm:pt>
    <dgm:pt modelId="{DA901915-1361-41FB-B4F6-7DD8A05E93CB}" type="pres">
      <dgm:prSet presAssocID="{ED499ACB-734D-481A-9B70-EFA4AA3D8574}" presName="iconBgRect" presStyleLbl="bgShp" presStyleIdx="1" presStyleCnt="3"/>
      <dgm:spPr/>
    </dgm:pt>
    <dgm:pt modelId="{9852CB7A-40AD-40F3-A152-D39DE8799AFD}" type="pres">
      <dgm:prSet presAssocID="{ED499ACB-734D-481A-9B70-EFA4AA3D85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B0A53B5-0F01-4DC9-B4C0-4DAAEC1F917C}" type="pres">
      <dgm:prSet presAssocID="{ED499ACB-734D-481A-9B70-EFA4AA3D8574}" presName="spaceRect" presStyleCnt="0"/>
      <dgm:spPr/>
    </dgm:pt>
    <dgm:pt modelId="{4C05CE53-F627-4EC6-87EF-3B1243E7D45F}" type="pres">
      <dgm:prSet presAssocID="{ED499ACB-734D-481A-9B70-EFA4AA3D8574}" presName="textRect" presStyleLbl="revTx" presStyleIdx="1" presStyleCnt="3">
        <dgm:presLayoutVars>
          <dgm:chMax val="1"/>
          <dgm:chPref val="1"/>
        </dgm:presLayoutVars>
      </dgm:prSet>
      <dgm:spPr/>
    </dgm:pt>
    <dgm:pt modelId="{67201591-D5D5-42CE-BA12-627486E8FF65}" type="pres">
      <dgm:prSet presAssocID="{8EF290D2-05FA-4A56-8162-E3B8590E55DA}" presName="sibTrans" presStyleCnt="0"/>
      <dgm:spPr/>
    </dgm:pt>
    <dgm:pt modelId="{B69DDDBF-7943-4543-8CF0-D6AD0D910660}" type="pres">
      <dgm:prSet presAssocID="{FA1FA11B-3C3C-49D4-9623-7994151DFD6D}" presName="compNode" presStyleCnt="0"/>
      <dgm:spPr/>
    </dgm:pt>
    <dgm:pt modelId="{C173E544-BC61-4EA1-A83D-22EDE8C6421C}" type="pres">
      <dgm:prSet presAssocID="{FA1FA11B-3C3C-49D4-9623-7994151DFD6D}" presName="iconBgRect" presStyleLbl="bgShp" presStyleIdx="2" presStyleCnt="3"/>
      <dgm:spPr/>
    </dgm:pt>
    <dgm:pt modelId="{5FA3638D-367A-4AF5-AAF2-BB9CC7D673F5}" type="pres">
      <dgm:prSet presAssocID="{FA1FA11B-3C3C-49D4-9623-7994151DFD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B4993BE-654D-44DA-B371-58E1503C9B4E}" type="pres">
      <dgm:prSet presAssocID="{FA1FA11B-3C3C-49D4-9623-7994151DFD6D}" presName="spaceRect" presStyleCnt="0"/>
      <dgm:spPr/>
    </dgm:pt>
    <dgm:pt modelId="{C50C946D-6826-45A4-86DF-CC26116DABA3}" type="pres">
      <dgm:prSet presAssocID="{FA1FA11B-3C3C-49D4-9623-7994151DFD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151534-BDCB-456A-A95B-89DD98CA031B}" type="presOf" srcId="{ED499ACB-734D-481A-9B70-EFA4AA3D8574}" destId="{4C05CE53-F627-4EC6-87EF-3B1243E7D45F}" srcOrd="0" destOrd="0" presId="urn:microsoft.com/office/officeart/2018/5/layout/IconCircleLabelList"/>
    <dgm:cxn modelId="{5F0B0A4C-0257-4CD1-8561-906F3AA708E8}" type="presOf" srcId="{FA1FA11B-3C3C-49D4-9623-7994151DFD6D}" destId="{C50C946D-6826-45A4-86DF-CC26116DABA3}" srcOrd="0" destOrd="0" presId="urn:microsoft.com/office/officeart/2018/5/layout/IconCircleLabelList"/>
    <dgm:cxn modelId="{7A884C4E-4736-45FC-8589-B2C902B2A783}" srcId="{B8775DD6-B834-4E55-8C29-FBF306726204}" destId="{FA1FA11B-3C3C-49D4-9623-7994151DFD6D}" srcOrd="2" destOrd="0" parTransId="{8091CCFD-4F13-4F61-A75C-212B4A0C9CF0}" sibTransId="{B763B691-7E1D-4CDC-8B36-F2AF60DE094F}"/>
    <dgm:cxn modelId="{68BBCA84-9A99-4614-9412-45A4CAAF0944}" srcId="{B8775DD6-B834-4E55-8C29-FBF306726204}" destId="{9304B5B7-0820-46B0-B142-873A63E117C1}" srcOrd="0" destOrd="0" parTransId="{AFE71EE6-A6B6-418E-9E53-3B3F550B2FB7}" sibTransId="{7B228F90-AF72-4D1A-B393-09C8F562FB3B}"/>
    <dgm:cxn modelId="{9B2603A0-FBAB-45C3-BDE9-8A35F80CFD85}" type="presOf" srcId="{B8775DD6-B834-4E55-8C29-FBF306726204}" destId="{BCE90260-3BFB-4376-BA10-E726431A4B82}" srcOrd="0" destOrd="0" presId="urn:microsoft.com/office/officeart/2018/5/layout/IconCircleLabelList"/>
    <dgm:cxn modelId="{64A9F2DD-6F49-4852-B061-3CD738678D43}" type="presOf" srcId="{9304B5B7-0820-46B0-B142-873A63E117C1}" destId="{40FBAB82-D777-4A87-9522-EE9D8D8DBBA9}" srcOrd="0" destOrd="0" presId="urn:microsoft.com/office/officeart/2018/5/layout/IconCircleLabelList"/>
    <dgm:cxn modelId="{24370CE2-4D21-4EC1-B34E-18C8E9D57FAC}" srcId="{B8775DD6-B834-4E55-8C29-FBF306726204}" destId="{ED499ACB-734D-481A-9B70-EFA4AA3D8574}" srcOrd="1" destOrd="0" parTransId="{9B9A500D-098A-4072-9317-B57F93940E8B}" sibTransId="{8EF290D2-05FA-4A56-8162-E3B8590E55DA}"/>
    <dgm:cxn modelId="{5511E9EC-E2C6-4E9E-B0E4-D9C178859AFB}" type="presParOf" srcId="{BCE90260-3BFB-4376-BA10-E726431A4B82}" destId="{BDE08064-502B-4526-9853-646A442B6635}" srcOrd="0" destOrd="0" presId="urn:microsoft.com/office/officeart/2018/5/layout/IconCircleLabelList"/>
    <dgm:cxn modelId="{CD7919B0-CC57-4BAF-81BB-57ABF88B36E3}" type="presParOf" srcId="{BDE08064-502B-4526-9853-646A442B6635}" destId="{9B8ECCBC-5FF1-448A-B31F-852BA915F3D6}" srcOrd="0" destOrd="0" presId="urn:microsoft.com/office/officeart/2018/5/layout/IconCircleLabelList"/>
    <dgm:cxn modelId="{67E6CFE2-0330-4BC0-A46C-9A520D914C05}" type="presParOf" srcId="{BDE08064-502B-4526-9853-646A442B6635}" destId="{199791AC-06EC-4A2B-BDAB-D6ED0C6617E8}" srcOrd="1" destOrd="0" presId="urn:microsoft.com/office/officeart/2018/5/layout/IconCircleLabelList"/>
    <dgm:cxn modelId="{464A6085-44CE-47EA-921F-ED0805C65D42}" type="presParOf" srcId="{BDE08064-502B-4526-9853-646A442B6635}" destId="{4032F0C9-0E7E-45F8-A09A-96EC44D30F30}" srcOrd="2" destOrd="0" presId="urn:microsoft.com/office/officeart/2018/5/layout/IconCircleLabelList"/>
    <dgm:cxn modelId="{516992F4-2B0F-4071-8A30-5BCA902C91D1}" type="presParOf" srcId="{BDE08064-502B-4526-9853-646A442B6635}" destId="{40FBAB82-D777-4A87-9522-EE9D8D8DBBA9}" srcOrd="3" destOrd="0" presId="urn:microsoft.com/office/officeart/2018/5/layout/IconCircleLabelList"/>
    <dgm:cxn modelId="{B74C3C42-C264-45D9-86A2-CC14FB545B3D}" type="presParOf" srcId="{BCE90260-3BFB-4376-BA10-E726431A4B82}" destId="{C3C08F0F-91F5-40E9-A1F4-5A944333F55F}" srcOrd="1" destOrd="0" presId="urn:microsoft.com/office/officeart/2018/5/layout/IconCircleLabelList"/>
    <dgm:cxn modelId="{2C46D289-EBBC-49AD-AE18-9AEC5FB1E810}" type="presParOf" srcId="{BCE90260-3BFB-4376-BA10-E726431A4B82}" destId="{7854AE44-90F2-4D0B-8A56-52ACE68865D7}" srcOrd="2" destOrd="0" presId="urn:microsoft.com/office/officeart/2018/5/layout/IconCircleLabelList"/>
    <dgm:cxn modelId="{512C5CF6-CFDF-41C6-8F4D-CF626D197F16}" type="presParOf" srcId="{7854AE44-90F2-4D0B-8A56-52ACE68865D7}" destId="{DA901915-1361-41FB-B4F6-7DD8A05E93CB}" srcOrd="0" destOrd="0" presId="urn:microsoft.com/office/officeart/2018/5/layout/IconCircleLabelList"/>
    <dgm:cxn modelId="{2AC9D8D0-5E5D-40F2-BDC0-FCACF79DECF4}" type="presParOf" srcId="{7854AE44-90F2-4D0B-8A56-52ACE68865D7}" destId="{9852CB7A-40AD-40F3-A152-D39DE8799AFD}" srcOrd="1" destOrd="0" presId="urn:microsoft.com/office/officeart/2018/5/layout/IconCircleLabelList"/>
    <dgm:cxn modelId="{C356AB17-930D-4224-8BB3-734DB789E905}" type="presParOf" srcId="{7854AE44-90F2-4D0B-8A56-52ACE68865D7}" destId="{2B0A53B5-0F01-4DC9-B4C0-4DAAEC1F917C}" srcOrd="2" destOrd="0" presId="urn:microsoft.com/office/officeart/2018/5/layout/IconCircleLabelList"/>
    <dgm:cxn modelId="{15BA928A-6D46-404D-90BB-2CE60A01F9F9}" type="presParOf" srcId="{7854AE44-90F2-4D0B-8A56-52ACE68865D7}" destId="{4C05CE53-F627-4EC6-87EF-3B1243E7D45F}" srcOrd="3" destOrd="0" presId="urn:microsoft.com/office/officeart/2018/5/layout/IconCircleLabelList"/>
    <dgm:cxn modelId="{B4D31CE9-79F1-4C3A-869C-8040C9C37C9D}" type="presParOf" srcId="{BCE90260-3BFB-4376-BA10-E726431A4B82}" destId="{67201591-D5D5-42CE-BA12-627486E8FF65}" srcOrd="3" destOrd="0" presId="urn:microsoft.com/office/officeart/2018/5/layout/IconCircleLabelList"/>
    <dgm:cxn modelId="{87C37424-295A-4D74-B55B-5EA25F20ACD6}" type="presParOf" srcId="{BCE90260-3BFB-4376-BA10-E726431A4B82}" destId="{B69DDDBF-7943-4543-8CF0-D6AD0D910660}" srcOrd="4" destOrd="0" presId="urn:microsoft.com/office/officeart/2018/5/layout/IconCircleLabelList"/>
    <dgm:cxn modelId="{CEBC9676-490C-4F4B-9F3F-6482F3860072}" type="presParOf" srcId="{B69DDDBF-7943-4543-8CF0-D6AD0D910660}" destId="{C173E544-BC61-4EA1-A83D-22EDE8C6421C}" srcOrd="0" destOrd="0" presId="urn:microsoft.com/office/officeart/2018/5/layout/IconCircleLabelList"/>
    <dgm:cxn modelId="{FF9977E8-C7B0-47B1-8DBB-10793619342F}" type="presParOf" srcId="{B69DDDBF-7943-4543-8CF0-D6AD0D910660}" destId="{5FA3638D-367A-4AF5-AAF2-BB9CC7D673F5}" srcOrd="1" destOrd="0" presId="urn:microsoft.com/office/officeart/2018/5/layout/IconCircleLabelList"/>
    <dgm:cxn modelId="{B076D1AF-8C05-4C63-8D3D-1DF146D15BDB}" type="presParOf" srcId="{B69DDDBF-7943-4543-8CF0-D6AD0D910660}" destId="{8B4993BE-654D-44DA-B371-58E1503C9B4E}" srcOrd="2" destOrd="0" presId="urn:microsoft.com/office/officeart/2018/5/layout/IconCircleLabelList"/>
    <dgm:cxn modelId="{4851A79A-7DE6-4E8B-B1F1-ACC9E4489587}" type="presParOf" srcId="{B69DDDBF-7943-4543-8CF0-D6AD0D910660}" destId="{C50C946D-6826-45A4-86DF-CC26116DAB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704E5C-B895-45BF-AAE4-E0067ADF9A1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9799C9-A662-47A5-88DB-459FD666E890}">
      <dgm:prSet/>
      <dgm:spPr/>
      <dgm:t>
        <a:bodyPr/>
        <a:lstStyle/>
        <a:p>
          <a:pPr>
            <a:defRPr cap="all"/>
          </a:pPr>
          <a:r>
            <a:rPr lang="en-US" b="1" i="0" baseline="0"/>
            <a:t>Platform</a:t>
          </a:r>
          <a:r>
            <a:rPr lang="en-US" b="0" i="0" baseline="0"/>
            <a:t>: Railway</a:t>
          </a:r>
          <a:endParaRPr lang="en-US"/>
        </a:p>
      </dgm:t>
    </dgm:pt>
    <dgm:pt modelId="{A1752DE0-2312-4E83-A733-C33F7760DEB8}" type="parTrans" cxnId="{712C8578-1249-4ECC-A615-FCA2D9FAE47E}">
      <dgm:prSet/>
      <dgm:spPr/>
      <dgm:t>
        <a:bodyPr/>
        <a:lstStyle/>
        <a:p>
          <a:endParaRPr lang="en-US"/>
        </a:p>
      </dgm:t>
    </dgm:pt>
    <dgm:pt modelId="{117A8ACC-C96A-4FA0-A449-F89F32D1B505}" type="sibTrans" cxnId="{712C8578-1249-4ECC-A615-FCA2D9FAE47E}">
      <dgm:prSet/>
      <dgm:spPr/>
      <dgm:t>
        <a:bodyPr/>
        <a:lstStyle/>
        <a:p>
          <a:endParaRPr lang="en-US"/>
        </a:p>
      </dgm:t>
    </dgm:pt>
    <dgm:pt modelId="{69A0DB90-91F4-4228-AB0E-2DA50AC99502}">
      <dgm:prSet/>
      <dgm:spPr/>
      <dgm:t>
        <a:bodyPr/>
        <a:lstStyle/>
        <a:p>
          <a:pPr>
            <a:defRPr cap="all"/>
          </a:pPr>
          <a:r>
            <a:rPr lang="en-US" b="1" i="0" baseline="0"/>
            <a:t>Steps</a:t>
          </a:r>
          <a:r>
            <a:rPr lang="en-US" b="0" i="0" baseline="0"/>
            <a:t>: Setup, Environment Variables, Deployment, SSL, Performance Monitoring</a:t>
          </a:r>
          <a:endParaRPr lang="en-US"/>
        </a:p>
      </dgm:t>
    </dgm:pt>
    <dgm:pt modelId="{E5469E00-A595-4D2D-9D27-E815A5504596}" type="parTrans" cxnId="{44D057D6-C6AB-4625-B655-D06A9D86DF02}">
      <dgm:prSet/>
      <dgm:spPr/>
      <dgm:t>
        <a:bodyPr/>
        <a:lstStyle/>
        <a:p>
          <a:endParaRPr lang="en-US"/>
        </a:p>
      </dgm:t>
    </dgm:pt>
    <dgm:pt modelId="{43B103CA-4759-4893-B845-E2669DCE7FA3}" type="sibTrans" cxnId="{44D057D6-C6AB-4625-B655-D06A9D86DF02}">
      <dgm:prSet/>
      <dgm:spPr/>
      <dgm:t>
        <a:bodyPr/>
        <a:lstStyle/>
        <a:p>
          <a:endParaRPr lang="en-US"/>
        </a:p>
      </dgm:t>
    </dgm:pt>
    <dgm:pt modelId="{59E62667-5F2F-4E24-9012-70CD67EF6CB9}" type="pres">
      <dgm:prSet presAssocID="{4F704E5C-B895-45BF-AAE4-E0067ADF9A15}" presName="root" presStyleCnt="0">
        <dgm:presLayoutVars>
          <dgm:dir/>
          <dgm:resizeHandles val="exact"/>
        </dgm:presLayoutVars>
      </dgm:prSet>
      <dgm:spPr/>
    </dgm:pt>
    <dgm:pt modelId="{68AB9AE6-13D2-4F1A-8E15-14FD27D34BA1}" type="pres">
      <dgm:prSet presAssocID="{EB9799C9-A662-47A5-88DB-459FD666E890}" presName="compNode" presStyleCnt="0"/>
      <dgm:spPr/>
    </dgm:pt>
    <dgm:pt modelId="{8805CA1C-C3D7-41B2-9753-7A48E03DE667}" type="pres">
      <dgm:prSet presAssocID="{EB9799C9-A662-47A5-88DB-459FD666E890}" presName="iconBgRect" presStyleLbl="bgShp" presStyleIdx="0" presStyleCnt="2"/>
      <dgm:spPr/>
    </dgm:pt>
    <dgm:pt modelId="{D43928C3-1802-48FC-85E2-AEC609BEC8B8}" type="pres">
      <dgm:prSet presAssocID="{EB9799C9-A662-47A5-88DB-459FD666E8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CC58773-580F-4CE7-979E-71CD2C7A1DC1}" type="pres">
      <dgm:prSet presAssocID="{EB9799C9-A662-47A5-88DB-459FD666E890}" presName="spaceRect" presStyleCnt="0"/>
      <dgm:spPr/>
    </dgm:pt>
    <dgm:pt modelId="{4201793C-738C-4A99-AD66-8D1DEF699323}" type="pres">
      <dgm:prSet presAssocID="{EB9799C9-A662-47A5-88DB-459FD666E890}" presName="textRect" presStyleLbl="revTx" presStyleIdx="0" presStyleCnt="2">
        <dgm:presLayoutVars>
          <dgm:chMax val="1"/>
          <dgm:chPref val="1"/>
        </dgm:presLayoutVars>
      </dgm:prSet>
      <dgm:spPr/>
    </dgm:pt>
    <dgm:pt modelId="{88DE3409-FCD1-4490-B390-7EE08FD02644}" type="pres">
      <dgm:prSet presAssocID="{117A8ACC-C96A-4FA0-A449-F89F32D1B505}" presName="sibTrans" presStyleCnt="0"/>
      <dgm:spPr/>
    </dgm:pt>
    <dgm:pt modelId="{4A848F93-02D4-4ACC-BCB0-5798240D37E8}" type="pres">
      <dgm:prSet presAssocID="{69A0DB90-91F4-4228-AB0E-2DA50AC99502}" presName="compNode" presStyleCnt="0"/>
      <dgm:spPr/>
    </dgm:pt>
    <dgm:pt modelId="{0F67B2BD-208A-48A5-9069-9097257BE145}" type="pres">
      <dgm:prSet presAssocID="{69A0DB90-91F4-4228-AB0E-2DA50AC99502}" presName="iconBgRect" presStyleLbl="bgShp" presStyleIdx="1" presStyleCnt="2"/>
      <dgm:spPr/>
    </dgm:pt>
    <dgm:pt modelId="{369D173D-54AC-4408-8310-8DB1365B2C7D}" type="pres">
      <dgm:prSet presAssocID="{69A0DB90-91F4-4228-AB0E-2DA50AC995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029DAB9-066D-4895-B04F-AE3A55C221CA}" type="pres">
      <dgm:prSet presAssocID="{69A0DB90-91F4-4228-AB0E-2DA50AC99502}" presName="spaceRect" presStyleCnt="0"/>
      <dgm:spPr/>
    </dgm:pt>
    <dgm:pt modelId="{337F017E-20E8-4E28-BD6F-93947D19147A}" type="pres">
      <dgm:prSet presAssocID="{69A0DB90-91F4-4228-AB0E-2DA50AC9950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949CB1D-8B78-4579-B170-2014C7C68287}" type="presOf" srcId="{EB9799C9-A662-47A5-88DB-459FD666E890}" destId="{4201793C-738C-4A99-AD66-8D1DEF699323}" srcOrd="0" destOrd="0" presId="urn:microsoft.com/office/officeart/2018/5/layout/IconCircleLabelList"/>
    <dgm:cxn modelId="{712C8578-1249-4ECC-A615-FCA2D9FAE47E}" srcId="{4F704E5C-B895-45BF-AAE4-E0067ADF9A15}" destId="{EB9799C9-A662-47A5-88DB-459FD666E890}" srcOrd="0" destOrd="0" parTransId="{A1752DE0-2312-4E83-A733-C33F7760DEB8}" sibTransId="{117A8ACC-C96A-4FA0-A449-F89F32D1B505}"/>
    <dgm:cxn modelId="{44D057D6-C6AB-4625-B655-D06A9D86DF02}" srcId="{4F704E5C-B895-45BF-AAE4-E0067ADF9A15}" destId="{69A0DB90-91F4-4228-AB0E-2DA50AC99502}" srcOrd="1" destOrd="0" parTransId="{E5469E00-A595-4D2D-9D27-E815A5504596}" sibTransId="{43B103CA-4759-4893-B845-E2669DCE7FA3}"/>
    <dgm:cxn modelId="{405F57DA-DEB8-4AE4-8FDB-9D58E965DA5F}" type="presOf" srcId="{4F704E5C-B895-45BF-AAE4-E0067ADF9A15}" destId="{59E62667-5F2F-4E24-9012-70CD67EF6CB9}" srcOrd="0" destOrd="0" presId="urn:microsoft.com/office/officeart/2018/5/layout/IconCircleLabelList"/>
    <dgm:cxn modelId="{DD583CDD-6535-4814-AE08-9F1C7ED15E92}" type="presOf" srcId="{69A0DB90-91F4-4228-AB0E-2DA50AC99502}" destId="{337F017E-20E8-4E28-BD6F-93947D19147A}" srcOrd="0" destOrd="0" presId="urn:microsoft.com/office/officeart/2018/5/layout/IconCircleLabelList"/>
    <dgm:cxn modelId="{4BF855F8-5B1B-49A9-B472-960425E1160D}" type="presParOf" srcId="{59E62667-5F2F-4E24-9012-70CD67EF6CB9}" destId="{68AB9AE6-13D2-4F1A-8E15-14FD27D34BA1}" srcOrd="0" destOrd="0" presId="urn:microsoft.com/office/officeart/2018/5/layout/IconCircleLabelList"/>
    <dgm:cxn modelId="{C10C7F4A-A380-4590-BF48-61014602701C}" type="presParOf" srcId="{68AB9AE6-13D2-4F1A-8E15-14FD27D34BA1}" destId="{8805CA1C-C3D7-41B2-9753-7A48E03DE667}" srcOrd="0" destOrd="0" presId="urn:microsoft.com/office/officeart/2018/5/layout/IconCircleLabelList"/>
    <dgm:cxn modelId="{C7E4BAD1-A317-4A01-AD82-BB3516F937E6}" type="presParOf" srcId="{68AB9AE6-13D2-4F1A-8E15-14FD27D34BA1}" destId="{D43928C3-1802-48FC-85E2-AEC609BEC8B8}" srcOrd="1" destOrd="0" presId="urn:microsoft.com/office/officeart/2018/5/layout/IconCircleLabelList"/>
    <dgm:cxn modelId="{7F19B498-27EE-4D2E-B759-ABA7AC7463EC}" type="presParOf" srcId="{68AB9AE6-13D2-4F1A-8E15-14FD27D34BA1}" destId="{6CC58773-580F-4CE7-979E-71CD2C7A1DC1}" srcOrd="2" destOrd="0" presId="urn:microsoft.com/office/officeart/2018/5/layout/IconCircleLabelList"/>
    <dgm:cxn modelId="{693844BB-2ED0-4967-AE5E-E8B8ABF93C74}" type="presParOf" srcId="{68AB9AE6-13D2-4F1A-8E15-14FD27D34BA1}" destId="{4201793C-738C-4A99-AD66-8D1DEF699323}" srcOrd="3" destOrd="0" presId="urn:microsoft.com/office/officeart/2018/5/layout/IconCircleLabelList"/>
    <dgm:cxn modelId="{E2B87C62-C1F0-499C-B92B-C870AECDF554}" type="presParOf" srcId="{59E62667-5F2F-4E24-9012-70CD67EF6CB9}" destId="{88DE3409-FCD1-4490-B390-7EE08FD02644}" srcOrd="1" destOrd="0" presId="urn:microsoft.com/office/officeart/2018/5/layout/IconCircleLabelList"/>
    <dgm:cxn modelId="{7F338C93-A683-4232-BA7B-D3F584C08B67}" type="presParOf" srcId="{59E62667-5F2F-4E24-9012-70CD67EF6CB9}" destId="{4A848F93-02D4-4ACC-BCB0-5798240D37E8}" srcOrd="2" destOrd="0" presId="urn:microsoft.com/office/officeart/2018/5/layout/IconCircleLabelList"/>
    <dgm:cxn modelId="{3059E3E6-3BDC-43BD-8240-F7C58C13CE8D}" type="presParOf" srcId="{4A848F93-02D4-4ACC-BCB0-5798240D37E8}" destId="{0F67B2BD-208A-48A5-9069-9097257BE145}" srcOrd="0" destOrd="0" presId="urn:microsoft.com/office/officeart/2018/5/layout/IconCircleLabelList"/>
    <dgm:cxn modelId="{2CD56A74-8DF2-448A-A14D-5CC12E53F299}" type="presParOf" srcId="{4A848F93-02D4-4ACC-BCB0-5798240D37E8}" destId="{369D173D-54AC-4408-8310-8DB1365B2C7D}" srcOrd="1" destOrd="0" presId="urn:microsoft.com/office/officeart/2018/5/layout/IconCircleLabelList"/>
    <dgm:cxn modelId="{E2411FCC-5EB6-4DD9-AF25-D6C9B589AAA9}" type="presParOf" srcId="{4A848F93-02D4-4ACC-BCB0-5798240D37E8}" destId="{D029DAB9-066D-4895-B04F-AE3A55C221CA}" srcOrd="2" destOrd="0" presId="urn:microsoft.com/office/officeart/2018/5/layout/IconCircleLabelList"/>
    <dgm:cxn modelId="{CE6515F4-B39C-4D29-AFF1-39755BD6EB11}" type="presParOf" srcId="{4A848F93-02D4-4ACC-BCB0-5798240D37E8}" destId="{337F017E-20E8-4E28-BD6F-93947D19147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57684-4459-44C5-9B8A-B3C114138CB1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FD68-96E8-4EB1-8A4D-90962E046BCF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The Fitness Tracking Web Application provides a personalized fitness monitoring experience.</a:t>
          </a:r>
          <a:endParaRPr lang="en-US" sz="1300" kern="1200"/>
        </a:p>
      </dsp:txBody>
      <dsp:txXfrm>
        <a:off x="100682" y="2427484"/>
        <a:ext cx="2370489" cy="720000"/>
      </dsp:txXfrm>
    </dsp:sp>
    <dsp:sp modelId="{5E63EBB4-9269-4AEE-AFB9-AB71A8467FF1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069CA-F9D7-47BA-9958-4EE6B1F55E2C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Integrates machine learning models for health insights.</a:t>
          </a:r>
          <a:endParaRPr lang="en-US" sz="1300" kern="1200"/>
        </a:p>
      </dsp:txBody>
      <dsp:txXfrm>
        <a:off x="2886007" y="2427484"/>
        <a:ext cx="2370489" cy="720000"/>
      </dsp:txXfrm>
    </dsp:sp>
    <dsp:sp modelId="{95353B02-9A92-4571-B70D-775AD2E8BE3C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B8230-45D4-484E-B03D-9EF205B1CA67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Built using the Django framework.</a:t>
          </a:r>
          <a:endParaRPr lang="en-US" sz="1300" kern="1200"/>
        </a:p>
      </dsp:txBody>
      <dsp:txXfrm>
        <a:off x="5671332" y="2427484"/>
        <a:ext cx="2370489" cy="720000"/>
      </dsp:txXfrm>
    </dsp:sp>
    <dsp:sp modelId="{3722C514-18ED-4007-B293-AD3C66B8E19D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62ACE-1C5C-4AAC-93BE-12547FCE989C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Focus on user interaction and data analytics.</a:t>
          </a:r>
          <a:endParaRPr lang="en-US" sz="1300" kern="1200"/>
        </a:p>
      </dsp:txBody>
      <dsp:txXfrm>
        <a:off x="8456657" y="2427484"/>
        <a:ext cx="2370489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DD4D8-F457-4735-A346-9CDCD548AEC7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47018-5E63-4806-9E4E-F1400BEED5B2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Django Views</a:t>
          </a:r>
          <a:r>
            <a:rPr lang="en-US" sz="1700" b="0" i="0" kern="1200" baseline="0"/>
            <a:t>: Request handling, data input, analysis, rendering</a:t>
          </a:r>
          <a:endParaRPr lang="en-US" sz="1700" kern="1200"/>
        </a:p>
      </dsp:txBody>
      <dsp:txXfrm>
        <a:off x="100682" y="2427484"/>
        <a:ext cx="2370489" cy="720000"/>
      </dsp:txXfrm>
    </dsp:sp>
    <dsp:sp modelId="{45123C5C-F52B-4116-BA3A-DE55481A7A7D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354F2-04FD-48F1-B74D-9073DF64CACA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Machine Learning</a:t>
          </a:r>
          <a:r>
            <a:rPr lang="en-US" sz="1700" b="0" i="0" kern="1200" baseline="0"/>
            <a:t>: Model loading, preprocessing, prediction</a:t>
          </a:r>
          <a:endParaRPr lang="en-US" sz="1700" kern="1200"/>
        </a:p>
      </dsp:txBody>
      <dsp:txXfrm>
        <a:off x="2886007" y="2427484"/>
        <a:ext cx="2370489" cy="720000"/>
      </dsp:txXfrm>
    </dsp:sp>
    <dsp:sp modelId="{DA61856C-C4E9-4BFB-A592-A5FF8B4935A8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B4E08-B196-4138-BA55-71A0B6F928CA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Forms</a:t>
          </a:r>
          <a:r>
            <a:rPr lang="en-US" sz="1700" b="0" i="0" kern="1200" baseline="0"/>
            <a:t>: Data input and validation</a:t>
          </a:r>
          <a:endParaRPr lang="en-US" sz="1700" kern="1200"/>
        </a:p>
      </dsp:txBody>
      <dsp:txXfrm>
        <a:off x="5671332" y="2427484"/>
        <a:ext cx="2370489" cy="720000"/>
      </dsp:txXfrm>
    </dsp:sp>
    <dsp:sp modelId="{04CB85DC-EB08-4910-9531-3E146A1E51A4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4FB3E-2B4F-48E5-B1F9-41E0C20C410D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Models</a:t>
          </a:r>
          <a:r>
            <a:rPr lang="en-US" sz="1700" b="0" i="0" kern="1200" baseline="0"/>
            <a:t>: User and fitness data management</a:t>
          </a:r>
          <a:endParaRPr lang="en-US" sz="1700" kern="1200"/>
        </a:p>
      </dsp:txBody>
      <dsp:txXfrm>
        <a:off x="8456657" y="2427484"/>
        <a:ext cx="2370489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B16D6-A99D-42A4-B6D3-C970D1197D4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61F08-6947-497B-B542-502088946224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Integrates Django and machine learning for personalized fitness insights.</a:t>
          </a:r>
          <a:endParaRPr lang="en-US" sz="1700" kern="1200"/>
        </a:p>
      </dsp:txBody>
      <dsp:txXfrm>
        <a:off x="59990" y="2654049"/>
        <a:ext cx="3226223" cy="720000"/>
      </dsp:txXfrm>
    </dsp:sp>
    <dsp:sp modelId="{2391B6D4-0F80-4EDF-85B7-32C67A50B414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8CA85-46AC-4B30-B086-32D712BC32F6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Enables users to track their fitness journey.</a:t>
          </a:r>
          <a:endParaRPr lang="en-US" sz="1700" kern="1200"/>
        </a:p>
      </dsp:txBody>
      <dsp:txXfrm>
        <a:off x="3850802" y="2654049"/>
        <a:ext cx="3226223" cy="720000"/>
      </dsp:txXfrm>
    </dsp:sp>
    <dsp:sp modelId="{D2A8E6EA-22DC-4E14-B724-22C06A943C67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84621-CC37-46B8-91C5-EBF302EF3361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Provides actionable feedback to improve health.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3CD71-D289-4984-BF9A-523ECFADD7DF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FF864-C7F4-4408-A5E2-E71B826D5A4E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2ED54-6A95-46B8-8421-4239DA75F3AE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baseline="0"/>
            <a:t>Enhanced Predictions</a:t>
          </a:r>
          <a:r>
            <a:rPr lang="en-US" sz="1400" b="0" i="0" kern="1200" baseline="0"/>
            <a:t>: Larger dataset for better accuracy</a:t>
          </a:r>
          <a:endParaRPr lang="en-US" sz="1400" kern="1200"/>
        </a:p>
      </dsp:txBody>
      <dsp:txXfrm>
        <a:off x="100682" y="2684598"/>
        <a:ext cx="2370489" cy="720000"/>
      </dsp:txXfrm>
    </dsp:sp>
    <dsp:sp modelId="{423078C3-E8A2-4F95-9FD3-544881B4D879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018EB-FA9B-47D9-BED4-3FCF5F510F05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0DCB7-337B-4AA4-8492-671F4FFA09C1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baseline="0"/>
            <a:t>Data Visualization</a:t>
          </a:r>
          <a:r>
            <a:rPr lang="en-US" sz="1400" b="0" i="0" kern="1200" baseline="0"/>
            <a:t>: Graphical representations of historical trends</a:t>
          </a:r>
          <a:endParaRPr lang="en-US" sz="1400" kern="1200"/>
        </a:p>
      </dsp:txBody>
      <dsp:txXfrm>
        <a:off x="2886007" y="2684598"/>
        <a:ext cx="2370489" cy="720000"/>
      </dsp:txXfrm>
    </dsp:sp>
    <dsp:sp modelId="{C17928AC-073C-4855-B11B-FF2ED23691A6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83BF0-F2BB-4121-9686-F1DC06E89F2C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6FB0B-2422-42D5-9406-57C42597BEF3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baseline="0"/>
            <a:t>Mobile App Integration</a:t>
          </a:r>
          <a:r>
            <a:rPr lang="en-US" sz="1400" b="0" i="0" kern="1200" baseline="0"/>
            <a:t>: Companion app for easier data entry</a:t>
          </a:r>
          <a:endParaRPr lang="en-US" sz="1400" kern="1200"/>
        </a:p>
      </dsp:txBody>
      <dsp:txXfrm>
        <a:off x="5671332" y="2684598"/>
        <a:ext cx="2370489" cy="720000"/>
      </dsp:txXfrm>
    </dsp:sp>
    <dsp:sp modelId="{07A24255-8338-4074-AB93-D905F5752BF0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5C4BA-A576-4AC4-8E21-464DF9E7EDA7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93E40-2C24-40A2-852A-B9911602C653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baseline="0"/>
            <a:t>Real-Time Monitoring</a:t>
          </a:r>
          <a:r>
            <a:rPr lang="en-US" sz="1400" b="0" i="0" kern="1200" baseline="0"/>
            <a:t>: Wearable device integration</a:t>
          </a:r>
          <a:endParaRPr lang="en-US" sz="1400" kern="120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EC4BB-91FA-4F3F-A40A-E189FC7F892D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8F4FE-732C-40E8-81E6-70A817CD81ED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8C005-21EA-4881-8F7C-05DF42AF1BA5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baseline="0"/>
            <a:t>Develop a platform for fitness data input.</a:t>
          </a:r>
          <a:endParaRPr lang="en-US" sz="1800" kern="1200"/>
        </a:p>
      </dsp:txBody>
      <dsp:txXfrm>
        <a:off x="93445" y="3018902"/>
        <a:ext cx="3206250" cy="720000"/>
      </dsp:txXfrm>
    </dsp:sp>
    <dsp:sp modelId="{96EAE131-5DAA-4C49-B97B-F8A114EDD191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E260C-1F2B-4294-9881-D756E31C1D2C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92E5E-6A0A-47F0-A516-F6C19D5427A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baseline="0"/>
            <a:t>Utilize machine learning for fitness recommendations.</a:t>
          </a:r>
          <a:endParaRPr lang="en-US" sz="1800" kern="1200"/>
        </a:p>
      </dsp:txBody>
      <dsp:txXfrm>
        <a:off x="3860789" y="3018902"/>
        <a:ext cx="3206250" cy="720000"/>
      </dsp:txXfrm>
    </dsp:sp>
    <dsp:sp modelId="{992B678C-2997-4B1A-9D32-B0E09DDB6F7D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9D9E2-6800-43E9-B2F7-8E6631F9727E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B4C02-72EC-4EC2-B505-49B015B1289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baseline="0"/>
            <a:t>Store and visualize historical fitness data.</a:t>
          </a:r>
          <a:endParaRPr lang="en-US" sz="1800" kern="1200"/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04E00-FC3D-4366-B0AA-ACA24D167D80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973B-0896-4F27-B922-014BC1025F5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0996E-741B-403A-9824-A3BE187658AB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Users can register, log in, and input fitness data.</a:t>
          </a:r>
          <a:endParaRPr lang="en-US" sz="1700" kern="1200"/>
        </a:p>
      </dsp:txBody>
      <dsp:txXfrm>
        <a:off x="93445" y="3018902"/>
        <a:ext cx="3206250" cy="720000"/>
      </dsp:txXfrm>
    </dsp:sp>
    <dsp:sp modelId="{48429341-DF1D-4E31-BF15-E1165804A4A3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54470-6B71-4DBF-8435-ED812F00ED48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C1D15-A5F0-4CF0-9303-71BD4877B13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Calculates BMI, BMR, TDEE, and step distance.</a:t>
          </a:r>
          <a:endParaRPr lang="en-US" sz="1700" kern="1200"/>
        </a:p>
      </dsp:txBody>
      <dsp:txXfrm>
        <a:off x="3860789" y="3018902"/>
        <a:ext cx="3206250" cy="720000"/>
      </dsp:txXfrm>
    </dsp:sp>
    <dsp:sp modelId="{4DF53B69-8631-40E2-B107-5A3F1C99083C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51F30-DB87-447E-B1D2-44CA8E51CFF4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A31F3-3957-4154-AAB3-2982197F3B5E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Provides fitness status (Fit/Not Fit) through ML model.</a:t>
          </a:r>
          <a:endParaRPr lang="en-US" sz="1700" kern="1200"/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62E6A-CA7E-441C-AFCE-FD6E60BCB813}">
      <dsp:nvSpPr>
        <dsp:cNvPr id="0" name=""/>
        <dsp:cNvSpPr/>
      </dsp:nvSpPr>
      <dsp:spPr>
        <a:xfrm>
          <a:off x="1107126" y="337597"/>
          <a:ext cx="4581292" cy="4581292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Backend Framework</a:t>
          </a:r>
          <a:r>
            <a:rPr lang="en-US" sz="1500" b="0" i="0" kern="1200" baseline="0"/>
            <a:t>: Django (Python)</a:t>
          </a:r>
          <a:endParaRPr lang="en-US" sz="1500" kern="1200"/>
        </a:p>
      </dsp:txBody>
      <dsp:txXfrm>
        <a:off x="3497034" y="1107691"/>
        <a:ext cx="1472558" cy="981705"/>
      </dsp:txXfrm>
    </dsp:sp>
    <dsp:sp modelId="{B833C283-D2BD-401A-A142-1467B7F0E538}">
      <dsp:nvSpPr>
        <dsp:cNvPr id="0" name=""/>
        <dsp:cNvSpPr/>
      </dsp:nvSpPr>
      <dsp:spPr>
        <a:xfrm>
          <a:off x="1146394" y="459765"/>
          <a:ext cx="4581292" cy="4581292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Frontend</a:t>
          </a:r>
          <a:r>
            <a:rPr lang="en-US" sz="1500" b="0" i="0" kern="1200" baseline="0"/>
            <a:t>: HTML, CSS</a:t>
          </a:r>
          <a:endParaRPr lang="en-US" sz="1500" kern="1200"/>
        </a:p>
      </dsp:txBody>
      <dsp:txXfrm>
        <a:off x="4096965" y="2552979"/>
        <a:ext cx="1363480" cy="1090784"/>
      </dsp:txXfrm>
    </dsp:sp>
    <dsp:sp modelId="{D4AD008A-6B84-483A-9F63-91CD494D94BB}">
      <dsp:nvSpPr>
        <dsp:cNvPr id="0" name=""/>
        <dsp:cNvSpPr/>
      </dsp:nvSpPr>
      <dsp:spPr>
        <a:xfrm>
          <a:off x="1042770" y="535029"/>
          <a:ext cx="4581292" cy="4581292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Database</a:t>
          </a:r>
          <a:r>
            <a:rPr lang="en-US" sz="1500" b="0" i="0" kern="1200" baseline="0"/>
            <a:t>: SQLite</a:t>
          </a:r>
          <a:endParaRPr lang="en-US" sz="1500" kern="1200"/>
        </a:p>
      </dsp:txBody>
      <dsp:txXfrm>
        <a:off x="2678946" y="3752842"/>
        <a:ext cx="1308940" cy="1199862"/>
      </dsp:txXfrm>
    </dsp:sp>
    <dsp:sp modelId="{3F1325A0-CA19-48E6-AE47-B3B98283D8B9}">
      <dsp:nvSpPr>
        <dsp:cNvPr id="0" name=""/>
        <dsp:cNvSpPr/>
      </dsp:nvSpPr>
      <dsp:spPr>
        <a:xfrm>
          <a:off x="939145" y="459765"/>
          <a:ext cx="4581292" cy="4581292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Machine Learning</a:t>
          </a:r>
          <a:r>
            <a:rPr lang="en-US" sz="1500" b="0" i="0" kern="1200" baseline="0"/>
            <a:t>: Random Forest Classifier with Joblib</a:t>
          </a:r>
          <a:endParaRPr lang="en-US" sz="1500" kern="1200"/>
        </a:p>
      </dsp:txBody>
      <dsp:txXfrm>
        <a:off x="1206387" y="2552979"/>
        <a:ext cx="1363480" cy="1090784"/>
      </dsp:txXfrm>
    </dsp:sp>
    <dsp:sp modelId="{A9955905-7FA6-481E-96AA-644F8DD9756C}">
      <dsp:nvSpPr>
        <dsp:cNvPr id="0" name=""/>
        <dsp:cNvSpPr/>
      </dsp:nvSpPr>
      <dsp:spPr>
        <a:xfrm>
          <a:off x="978413" y="337597"/>
          <a:ext cx="4581292" cy="4581292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Other Libraries</a:t>
          </a:r>
          <a:r>
            <a:rPr lang="en-US" sz="1500" b="0" i="0" kern="1200" baseline="0"/>
            <a:t>: Django Forms, Messages Framework</a:t>
          </a:r>
          <a:endParaRPr lang="en-US" sz="1500" kern="1200"/>
        </a:p>
      </dsp:txBody>
      <dsp:txXfrm>
        <a:off x="1697240" y="1107691"/>
        <a:ext cx="1472558" cy="981705"/>
      </dsp:txXfrm>
    </dsp:sp>
    <dsp:sp modelId="{FBF235A5-3397-4011-8DB9-7E256E367619}">
      <dsp:nvSpPr>
        <dsp:cNvPr id="0" name=""/>
        <dsp:cNvSpPr/>
      </dsp:nvSpPr>
      <dsp:spPr>
        <a:xfrm>
          <a:off x="823306" y="53993"/>
          <a:ext cx="5148500" cy="5148500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4AB16A-7F2E-4ABE-A332-E925D10FE4BE}">
      <dsp:nvSpPr>
        <dsp:cNvPr id="0" name=""/>
        <dsp:cNvSpPr/>
      </dsp:nvSpPr>
      <dsp:spPr>
        <a:xfrm>
          <a:off x="863107" y="176121"/>
          <a:ext cx="5148500" cy="5148500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7E8DD5-316C-4940-9373-1F09D99A01C3}">
      <dsp:nvSpPr>
        <dsp:cNvPr id="0" name=""/>
        <dsp:cNvSpPr/>
      </dsp:nvSpPr>
      <dsp:spPr>
        <a:xfrm>
          <a:off x="759166" y="251615"/>
          <a:ext cx="5148500" cy="5148500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140126-C46D-4058-A9B1-A2D15CED4CD7}">
      <dsp:nvSpPr>
        <dsp:cNvPr id="0" name=""/>
        <dsp:cNvSpPr/>
      </dsp:nvSpPr>
      <dsp:spPr>
        <a:xfrm>
          <a:off x="655225" y="176121"/>
          <a:ext cx="5148500" cy="5148500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9CD491-B92C-4A9B-A7A1-75B5218698E8}">
      <dsp:nvSpPr>
        <dsp:cNvPr id="0" name=""/>
        <dsp:cNvSpPr/>
      </dsp:nvSpPr>
      <dsp:spPr>
        <a:xfrm>
          <a:off x="695025" y="53993"/>
          <a:ext cx="5148500" cy="5148500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C4C34-6927-4442-BB56-88F3DD8DB9A6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69FAC-133F-4654-9E43-7C1775149AF1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User Management</a:t>
          </a:r>
          <a:r>
            <a:rPr lang="en-US" sz="1700" b="0" i="0" kern="1200" baseline="0"/>
            <a:t>: Registration, Login, Logout</a:t>
          </a:r>
          <a:endParaRPr lang="en-US" sz="1700" kern="1200"/>
        </a:p>
      </dsp:txBody>
      <dsp:txXfrm>
        <a:off x="100682" y="2427484"/>
        <a:ext cx="2370489" cy="720000"/>
      </dsp:txXfrm>
    </dsp:sp>
    <dsp:sp modelId="{84E28931-04AA-49C3-A9A7-885D09E2F363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D4C01-1675-4C0E-9875-33E2DFB63E35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Fitness Data Input</a:t>
          </a:r>
          <a:r>
            <a:rPr lang="en-US" sz="1700" b="0" i="0" kern="1200" baseline="0"/>
            <a:t>: Height, Weight, Step Count, etc.</a:t>
          </a:r>
          <a:endParaRPr lang="en-US" sz="1700" kern="1200"/>
        </a:p>
      </dsp:txBody>
      <dsp:txXfrm>
        <a:off x="2886007" y="2427484"/>
        <a:ext cx="2370489" cy="720000"/>
      </dsp:txXfrm>
    </dsp:sp>
    <dsp:sp modelId="{86FB0071-E48E-44AC-9223-1477590D44B3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F77D7-0549-46A6-ADA4-73B01DA5C0B1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Fitness Analysis</a:t>
          </a:r>
          <a:r>
            <a:rPr lang="en-US" sz="1700" b="0" i="0" kern="1200" baseline="0"/>
            <a:t>: BMI, BMR, TDEE, ML Predictions</a:t>
          </a:r>
          <a:endParaRPr lang="en-US" sz="1700" kern="1200"/>
        </a:p>
      </dsp:txBody>
      <dsp:txXfrm>
        <a:off x="5671332" y="2427484"/>
        <a:ext cx="2370489" cy="720000"/>
      </dsp:txXfrm>
    </dsp:sp>
    <dsp:sp modelId="{A6A6780D-79CA-4D4C-86EA-48CE557A02E7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F6A37-FAFC-470E-BD7E-431624F57C32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Fitness History</a:t>
          </a:r>
          <a:r>
            <a:rPr lang="en-US" sz="1700" b="0" i="0" kern="1200" baseline="0"/>
            <a:t>: Display and visualize historical data</a:t>
          </a:r>
          <a:endParaRPr lang="en-US" sz="1700" kern="1200"/>
        </a:p>
      </dsp:txBody>
      <dsp:txXfrm>
        <a:off x="8456657" y="2427484"/>
        <a:ext cx="2370489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E58D3-FFCD-4A35-8173-ABD37EA58B9F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8247D-F370-4062-BC34-3EED3D6700A2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3F289-1C7E-4C5F-B2EA-EB3AA72C618A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Model</a:t>
          </a:r>
          <a:r>
            <a:rPr lang="en-US" sz="1500" kern="1200"/>
            <a:t>: Random Forest Classifier</a:t>
          </a:r>
        </a:p>
      </dsp:txBody>
      <dsp:txXfrm>
        <a:off x="333914" y="2456402"/>
        <a:ext cx="1800000" cy="720000"/>
      </dsp:txXfrm>
    </dsp:sp>
    <dsp:sp modelId="{ABA4A891-31AE-4D8B-971E-9AB57BC91BC4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FE07C-EBB1-4483-9630-AB42A0B03746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7BB08-2FEE-4CC5-B146-D2644556163E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Input Features</a:t>
          </a:r>
          <a:r>
            <a:rPr lang="en-US" sz="1500" kern="1200"/>
            <a:t>: Height, Weight, BMI, Step Count, etc.</a:t>
          </a:r>
        </a:p>
      </dsp:txBody>
      <dsp:txXfrm>
        <a:off x="2448914" y="2456402"/>
        <a:ext cx="1800000" cy="720000"/>
      </dsp:txXfrm>
    </dsp:sp>
    <dsp:sp modelId="{1836CEE1-D3BB-46FD-ACBF-6A764EC6A63A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A5092-8C3B-4BE6-B243-182BD665D970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D4015-7F99-4DD8-8F14-5AD9EDF35777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Output</a:t>
          </a:r>
          <a:r>
            <a:rPr lang="en-US" sz="1500" kern="1200"/>
            <a:t>: Fitness Status (Fit/Not Fit)</a:t>
          </a:r>
        </a:p>
      </dsp:txBody>
      <dsp:txXfrm>
        <a:off x="4563914" y="2456402"/>
        <a:ext cx="1800000" cy="720000"/>
      </dsp:txXfrm>
    </dsp:sp>
    <dsp:sp modelId="{AF49AD2C-C443-4461-9565-4CF6F40AD0B5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DDCF1-3F10-4FE7-9197-606331E5EEC8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34FCB-0E22-49AB-902A-EA1A59F9A3A8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Preprocessing</a:t>
          </a:r>
          <a:r>
            <a:rPr lang="en-US" sz="1500" kern="1200"/>
            <a:t>: Data scaled using StandardScaler</a:t>
          </a:r>
        </a:p>
      </dsp:txBody>
      <dsp:txXfrm>
        <a:off x="6678914" y="2456402"/>
        <a:ext cx="1800000" cy="720000"/>
      </dsp:txXfrm>
    </dsp:sp>
    <dsp:sp modelId="{8E8E2C64-8DA2-49F6-AA8D-144E134C536A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7E845-A3AA-42F5-9177-70C21882F59A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51F3F-FCD0-49DB-8F58-F3713F17BD00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Storage</a:t>
          </a:r>
          <a:r>
            <a:rPr lang="en-US" sz="1500" kern="1200"/>
            <a:t>: Model and scaler saved as .pkl files</a:t>
          </a:r>
        </a:p>
      </dsp:txBody>
      <dsp:txXfrm>
        <a:off x="8793914" y="2456402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0C55C-171D-4938-BE84-124B795F5EEF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F2BE1-F39E-4496-9620-DD5FF0245F52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B440C-1EAE-4ED2-A7FA-B3585F94E950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kern="1200" baseline="0"/>
            <a:t>Unit Testing</a:t>
          </a:r>
          <a:r>
            <a:rPr lang="en-US" sz="1700" b="0" i="0" kern="1200" baseline="0"/>
            <a:t>: Registration, Login, Data Saving</a:t>
          </a:r>
          <a:endParaRPr lang="en-US" sz="1700" kern="1200"/>
        </a:p>
      </dsp:txBody>
      <dsp:txXfrm>
        <a:off x="93445" y="3018902"/>
        <a:ext cx="3206250" cy="720000"/>
      </dsp:txXfrm>
    </dsp:sp>
    <dsp:sp modelId="{2E938E3C-A1BF-45DC-A6D8-D5A668382ED2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D50FF-83B1-4E0E-8265-990598B0E589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347BD-C81D-4B3F-BF96-7A813D6A705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kern="1200" baseline="0"/>
            <a:t>Integration Testing</a:t>
          </a:r>
          <a:r>
            <a:rPr lang="en-US" sz="1700" b="0" i="0" kern="1200" baseline="0"/>
            <a:t>: Interaction between forms, database, and ML model</a:t>
          </a:r>
          <a:endParaRPr lang="en-US" sz="1700" kern="1200"/>
        </a:p>
      </dsp:txBody>
      <dsp:txXfrm>
        <a:off x="3860789" y="3018902"/>
        <a:ext cx="3206250" cy="720000"/>
      </dsp:txXfrm>
    </dsp:sp>
    <dsp:sp modelId="{0DA51A64-AC5D-4D9B-9440-E5866973408A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B0E72-0839-42BE-A678-F0F1A658A8DF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80232-8FD8-4C34-8D83-8D4AFEB400CE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kern="1200" baseline="0"/>
            <a:t>Validation</a:t>
          </a:r>
          <a:r>
            <a:rPr lang="en-US" sz="1700" b="0" i="0" kern="1200" baseline="0"/>
            <a:t>: Model predictions against known inputs</a:t>
          </a:r>
          <a:endParaRPr lang="en-US" sz="1700" kern="1200"/>
        </a:p>
      </dsp:txBody>
      <dsp:txXfrm>
        <a:off x="7628133" y="3018902"/>
        <a:ext cx="32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ECCBC-5FF1-448A-B31F-852BA915F3D6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791AC-06EC-4A2B-BDAB-D6ED0C6617E8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BAB82-D777-4A87-9522-EE9D8D8DBBA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kern="1200" baseline="0"/>
            <a:t>Handling Invalid Inputs</a:t>
          </a:r>
          <a:r>
            <a:rPr lang="en-US" sz="1700" b="0" i="0" kern="1200" baseline="0"/>
            <a:t>: Form validation</a:t>
          </a:r>
          <a:endParaRPr lang="en-US" sz="1700" kern="1200"/>
        </a:p>
      </dsp:txBody>
      <dsp:txXfrm>
        <a:off x="93445" y="3018902"/>
        <a:ext cx="3206250" cy="720000"/>
      </dsp:txXfrm>
    </dsp:sp>
    <dsp:sp modelId="{DA901915-1361-41FB-B4F6-7DD8A05E93CB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2CB7A-40AD-40F3-A152-D39DE8799AFD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5CE53-F627-4EC6-87EF-3B1243E7D45F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kern="1200" baseline="0"/>
            <a:t>Model Integration</a:t>
          </a:r>
          <a:r>
            <a:rPr lang="en-US" sz="1700" b="0" i="0" kern="1200" baseline="0"/>
            <a:t>: Standardized formats</a:t>
          </a:r>
          <a:endParaRPr lang="en-US" sz="1700" kern="1200"/>
        </a:p>
      </dsp:txBody>
      <dsp:txXfrm>
        <a:off x="3860789" y="3018902"/>
        <a:ext cx="3206250" cy="720000"/>
      </dsp:txXfrm>
    </dsp:sp>
    <dsp:sp modelId="{C173E544-BC61-4EA1-A83D-22EDE8C6421C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3638D-367A-4AF5-AAF2-BB9CC7D673F5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C946D-6826-45A4-86DF-CC26116DABA3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kern="1200" baseline="0"/>
            <a:t>Stress Level Encoding</a:t>
          </a:r>
          <a:r>
            <a:rPr lang="en-US" sz="1700" b="0" i="0" kern="1200" baseline="0"/>
            <a:t>: Mapping stress levels to numerical values</a:t>
          </a:r>
          <a:endParaRPr lang="en-US" sz="1700" kern="1200"/>
        </a:p>
      </dsp:txBody>
      <dsp:txXfrm>
        <a:off x="7628133" y="3018902"/>
        <a:ext cx="32062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5CA1C-C3D7-41B2-9753-7A48E03DE667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928C3-1802-48FC-85E2-AEC609BEC8B8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1793C-738C-4A99-AD66-8D1DEF699323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kern="1200" baseline="0"/>
            <a:t>Platform</a:t>
          </a:r>
          <a:r>
            <a:rPr lang="en-US" sz="1700" b="0" i="0" kern="1200" baseline="0"/>
            <a:t>: Railway</a:t>
          </a:r>
          <a:endParaRPr lang="en-US" sz="1700" kern="1200"/>
        </a:p>
      </dsp:txBody>
      <dsp:txXfrm>
        <a:off x="1548914" y="3176402"/>
        <a:ext cx="3600000" cy="720000"/>
      </dsp:txXfrm>
    </dsp:sp>
    <dsp:sp modelId="{0F67B2BD-208A-48A5-9069-9097257BE145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D173D-54AC-4408-8310-8DB1365B2C7D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F017E-20E8-4E28-BD6F-93947D19147A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kern="1200" baseline="0"/>
            <a:t>Steps</a:t>
          </a:r>
          <a:r>
            <a:rPr lang="en-US" sz="1700" b="0" i="0" kern="1200" baseline="0"/>
            <a:t>: Setup, Environment Variables, Deployment, SSL, Performance Monitoring</a:t>
          </a:r>
          <a:endParaRPr lang="en-US" sz="1700" kern="1200"/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8EC-7CBD-486E-BC73-30F7936625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E20-1302-452D-A7D4-249D0FF71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68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8EC-7CBD-486E-BC73-30F7936625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E20-1302-452D-A7D4-249D0FF71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24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8EC-7CBD-486E-BC73-30F7936625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E20-1302-452D-A7D4-249D0FF71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8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8EC-7CBD-486E-BC73-30F7936625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E20-1302-452D-A7D4-249D0FF71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88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8EC-7CBD-486E-BC73-30F7936625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E20-1302-452D-A7D4-249D0FF71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08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8EC-7CBD-486E-BC73-30F7936625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E20-1302-452D-A7D4-249D0FF71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8EC-7CBD-486E-BC73-30F7936625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E20-1302-452D-A7D4-249D0FF71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8EC-7CBD-486E-BC73-30F7936625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E20-1302-452D-A7D4-249D0FF71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42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8EC-7CBD-486E-BC73-30F7936625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E20-1302-452D-A7D4-249D0FF71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64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8EC-7CBD-486E-BC73-30F7936625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E20-1302-452D-A7D4-249D0FF71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44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8EC-7CBD-486E-BC73-30F7936625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0E20-1302-452D-A7D4-249D0FF71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34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D8EC-7CBD-486E-BC73-30F7936625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0E20-1302-452D-A7D4-249D0FF71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36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IN" sz="4000">
                <a:solidFill>
                  <a:schemeClr val="tx2"/>
                </a:solidFill>
              </a:rPr>
              <a:t>Fitness Tracker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IN" sz="2000" b="1">
                <a:solidFill>
                  <a:schemeClr val="tx2"/>
                </a:solidFill>
              </a:rPr>
              <a:t>Author</a:t>
            </a:r>
            <a:r>
              <a:rPr lang="en-IN" sz="2000">
                <a:solidFill>
                  <a:schemeClr val="tx2"/>
                </a:solidFill>
              </a:rPr>
              <a:t>: Aravind Praveen</a:t>
            </a:r>
          </a:p>
        </p:txBody>
      </p:sp>
      <p:pic>
        <p:nvPicPr>
          <p:cNvPr id="7" name="Graphic 6" descr="Dumbbell">
            <a:extLst>
              <a:ext uri="{FF2B5EF4-FFF2-40B4-BE49-F238E27FC236}">
                <a16:creationId xmlns:a16="http://schemas.microsoft.com/office/drawing/2014/main" id="{FC4F4010-2FF2-3B13-F49D-4BB464CD3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363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71" y="402570"/>
            <a:ext cx="7988256" cy="32152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en-US" sz="2000" b="1"/>
              <a:t>Login Page</a:t>
            </a:r>
            <a:r>
              <a:rPr lang="en-US" sz="2000"/>
              <a:t>: Authentication for returning users.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14177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b="1"/>
              <a:t>Fitness Form</a:t>
            </a:r>
            <a:r>
              <a:rPr lang="en-US" sz="2000"/>
              <a:t>: Allows users to input fitness-related data.</a:t>
            </a:r>
            <a:endParaRPr lang="en-IN" sz="2000"/>
          </a:p>
          <a:p>
            <a:pPr marL="0" indent="0">
              <a:buNone/>
            </a:pPr>
            <a:endParaRPr lang="en-IN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7" y="955077"/>
            <a:ext cx="4170530" cy="49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9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4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 b="1"/>
              <a:t>Results Page</a:t>
            </a:r>
            <a:r>
              <a:rPr lang="en-US" sz="2000"/>
              <a:t>: Displays predictions and insights.</a:t>
            </a:r>
            <a:endParaRPr lang="en-IN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0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</a:rPr>
              <a:t>Fitness History</a:t>
            </a:r>
            <a:r>
              <a:rPr lang="en-US" sz="3100" dirty="0">
                <a:solidFill>
                  <a:srgbClr val="FFFFFF"/>
                </a:solidFill>
              </a:rPr>
              <a:t>: Visualizes historical data.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8" y="1751947"/>
            <a:ext cx="5131088" cy="205243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45" y="1730708"/>
            <a:ext cx="5131087" cy="2167884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4EF3969-E288-1732-F23A-A2F334BDCF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8" y="3898592"/>
            <a:ext cx="5131088" cy="2270505"/>
          </a:xfrm>
          <a:prstGeom prst="rect">
            <a:avLst/>
          </a:prstGeom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A34EA1F-F23E-1EC9-7CA2-5AD1229FE6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45" y="3909422"/>
            <a:ext cx="5131087" cy="23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9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8" y="2106923"/>
            <a:ext cx="5131088" cy="166760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85" y="1816302"/>
            <a:ext cx="5131087" cy="2321817"/>
          </a:xfrm>
          <a:prstGeom prst="rect">
            <a:avLst/>
          </a:prstGeom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442C8E18-C98E-2508-731D-B2B97EEA2A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8" y="4377974"/>
            <a:ext cx="5131088" cy="2219195"/>
          </a:xfrm>
          <a:prstGeom prst="rect">
            <a:avLst/>
          </a:prstGeom>
        </p:spPr>
      </p:pic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F9007367-0E6A-858E-25D8-F102F91022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85" y="4388805"/>
            <a:ext cx="5131087" cy="227050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B3B109D-A802-27F2-FDAB-4BD0BB22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</a:rPr>
              <a:t>Fitness History</a:t>
            </a:r>
            <a:r>
              <a:rPr lang="en-US" sz="3100" dirty="0">
                <a:solidFill>
                  <a:srgbClr val="FFFFFF"/>
                </a:solidFill>
              </a:rPr>
              <a:t>: Visualizes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182585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Testing and Validation </a:t>
            </a:r>
          </a:p>
        </p:txBody>
      </p: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9A0BBC3F-64E6-91FC-FD75-6F6B2446E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0911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4109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Challenges and Solutions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7D6D913-CFC0-04B9-006C-70895385F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216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778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Deployment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06E4ACB-27E1-8B9A-2C8D-A72CECF29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6779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64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Code Overview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54ABFB3-17AF-42BE-ABF0-B9A6461DE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33216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982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59165F0-6931-C3C6-4ADA-E6A3415EC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9463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24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Introduction 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F2DC6A1-997E-C251-AB75-5B29B2E45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0216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379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Future Scope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4758B3C-B179-EC67-8777-1824A97FD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2410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707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00679DC-7B86-9320-476B-289C3260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8A3A404A-752D-4E30-9097-782E0BCBA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4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Objective 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7DFC4D4-5BAB-95C7-7339-B01E52212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2847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69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System Overview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89190D2-D082-73CB-F121-0ED75ED27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0357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55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Technologies Used</a:t>
            </a:r>
          </a:p>
        </p:txBody>
      </p: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8C6CA2EF-818F-520E-2586-7DC2D2E23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2266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67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Modules and Functionalities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CB6F5BD-7463-1193-DC04-5985F24B2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0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65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Database Design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74922"/>
              </p:ext>
            </p:extLst>
          </p:nvPr>
        </p:nvGraphicFramePr>
        <p:xfrm>
          <a:off x="1028175" y="2112579"/>
          <a:ext cx="10159592" cy="4192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8407">
                  <a:extLst>
                    <a:ext uri="{9D8B030D-6E8A-4147-A177-3AD203B41FA5}">
                      <a16:colId xmlns:a16="http://schemas.microsoft.com/office/drawing/2014/main" val="3890755816"/>
                    </a:ext>
                  </a:extLst>
                </a:gridCol>
                <a:gridCol w="3082148">
                  <a:extLst>
                    <a:ext uri="{9D8B030D-6E8A-4147-A177-3AD203B41FA5}">
                      <a16:colId xmlns:a16="http://schemas.microsoft.com/office/drawing/2014/main" val="4130394199"/>
                    </a:ext>
                  </a:extLst>
                </a:gridCol>
                <a:gridCol w="3839037">
                  <a:extLst>
                    <a:ext uri="{9D8B030D-6E8A-4147-A177-3AD203B41FA5}">
                      <a16:colId xmlns:a16="http://schemas.microsoft.com/office/drawing/2014/main" val="106653788"/>
                    </a:ext>
                  </a:extLst>
                </a:gridCol>
              </a:tblGrid>
              <a:tr h="262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Field Name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Data Type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Description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extLst>
                  <a:ext uri="{0D108BD9-81ED-4DB2-BD59-A6C34878D82A}">
                    <a16:rowId xmlns:a16="http://schemas.microsoft.com/office/drawing/2014/main" val="3792819627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User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ForeignKey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Links fitness data to a user.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extLst>
                  <a:ext uri="{0D108BD9-81ED-4DB2-BD59-A6C34878D82A}">
                    <a16:rowId xmlns:a16="http://schemas.microsoft.com/office/drawing/2014/main" val="1787457285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Height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FloatField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User’s height (cm).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extLst>
                  <a:ext uri="{0D108BD9-81ED-4DB2-BD59-A6C34878D82A}">
                    <a16:rowId xmlns:a16="http://schemas.microsoft.com/office/drawing/2014/main" val="2627746533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Weight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FloatField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User’s weight (kg).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extLst>
                  <a:ext uri="{0D108BD9-81ED-4DB2-BD59-A6C34878D82A}">
                    <a16:rowId xmlns:a16="http://schemas.microsoft.com/office/drawing/2014/main" val="2795904527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BMI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FloatField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Body Mass Index.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extLst>
                  <a:ext uri="{0D108BD9-81ED-4DB2-BD59-A6C34878D82A}">
                    <a16:rowId xmlns:a16="http://schemas.microsoft.com/office/drawing/2014/main" val="3629893735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Step Count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IntegerField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Number of steps taken.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extLst>
                  <a:ext uri="{0D108BD9-81ED-4DB2-BD59-A6C34878D82A}">
                    <a16:rowId xmlns:a16="http://schemas.microsoft.com/office/drawing/2014/main" val="705543606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Calculated Distance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FloatField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Distance based on step count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extLst>
                  <a:ext uri="{0D108BD9-81ED-4DB2-BD59-A6C34878D82A}">
                    <a16:rowId xmlns:a16="http://schemas.microsoft.com/office/drawing/2014/main" val="3003255712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Sleep Duration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FloatField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Hours of sleep.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extLst>
                  <a:ext uri="{0D108BD9-81ED-4DB2-BD59-A6C34878D82A}">
                    <a16:rowId xmlns:a16="http://schemas.microsoft.com/office/drawing/2014/main" val="813146014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Stress Level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IntegerField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Stress level (0-2).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extLst>
                  <a:ext uri="{0D108BD9-81ED-4DB2-BD59-A6C34878D82A}">
                    <a16:rowId xmlns:a16="http://schemas.microsoft.com/office/drawing/2014/main" val="432123899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Hydration Level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FloatField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Hydration level (liters).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extLst>
                  <a:ext uri="{0D108BD9-81ED-4DB2-BD59-A6C34878D82A}">
                    <a16:rowId xmlns:a16="http://schemas.microsoft.com/office/drawing/2014/main" val="195216367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Activity Level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CharField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User’s activity level.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extLst>
                  <a:ext uri="{0D108BD9-81ED-4DB2-BD59-A6C34878D82A}">
                    <a16:rowId xmlns:a16="http://schemas.microsoft.com/office/drawing/2014/main" val="723928190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BMR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FloatField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Metabolic Rate.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extLst>
                  <a:ext uri="{0D108BD9-81ED-4DB2-BD59-A6C34878D82A}">
                    <a16:rowId xmlns:a16="http://schemas.microsoft.com/office/drawing/2014/main" val="730615339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TDEE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FloatField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Total Daily Energy Expenditure.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extLst>
                  <a:ext uri="{0D108BD9-81ED-4DB2-BD59-A6C34878D82A}">
                    <a16:rowId xmlns:a16="http://schemas.microsoft.com/office/drawing/2014/main" val="2582466216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Status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CharField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Fitness status (Fit/Not Fit).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extLst>
                  <a:ext uri="{0D108BD9-81ED-4DB2-BD59-A6C34878D82A}">
                    <a16:rowId xmlns:a16="http://schemas.microsoft.com/office/drawing/2014/main" val="3868084816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Message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TextField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Health-related feedback.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extLst>
                  <a:ext uri="{0D108BD9-81ED-4DB2-BD59-A6C34878D82A}">
                    <a16:rowId xmlns:a16="http://schemas.microsoft.com/office/drawing/2014/main" val="3194218608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Created At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DateTimeField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Timestamp for data entry.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841" marR="86841" marT="0" marB="0"/>
                </a:tc>
                <a:extLst>
                  <a:ext uri="{0D108BD9-81ED-4DB2-BD59-A6C34878D82A}">
                    <a16:rowId xmlns:a16="http://schemas.microsoft.com/office/drawing/2014/main" val="2025509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35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Machine Learning Integration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6C732E-4BFC-57DB-894C-D7D778C53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12664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08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User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35" y="402570"/>
            <a:ext cx="7842129" cy="32152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en-IN" sz="2000" b="1"/>
              <a:t>Registration Page</a:t>
            </a:r>
            <a:r>
              <a:rPr lang="en-IN" sz="2000"/>
              <a:t>: Form for new user registration.</a:t>
            </a:r>
          </a:p>
          <a:p>
            <a:pPr marL="0" indent="0">
              <a:buNone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045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Widescreen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Fitness Tracker System</vt:lpstr>
      <vt:lpstr>Introduction </vt:lpstr>
      <vt:lpstr>Objective </vt:lpstr>
      <vt:lpstr>System Overview</vt:lpstr>
      <vt:lpstr>Technologies Used</vt:lpstr>
      <vt:lpstr>Modules and Functionalities</vt:lpstr>
      <vt:lpstr>Database Design </vt:lpstr>
      <vt:lpstr>Machine Learning Integration </vt:lpstr>
      <vt:lpstr>User Interface</vt:lpstr>
      <vt:lpstr>PowerPoint Presentation</vt:lpstr>
      <vt:lpstr>PowerPoint Presentation</vt:lpstr>
      <vt:lpstr>PowerPoint Presentation</vt:lpstr>
      <vt:lpstr>Fitness History: Visualizes historical data.</vt:lpstr>
      <vt:lpstr>Fitness History: Visualizes historical data.</vt:lpstr>
      <vt:lpstr>Testing and Validation </vt:lpstr>
      <vt:lpstr>Challenges and Solutions</vt:lpstr>
      <vt:lpstr>Deployment</vt:lpstr>
      <vt:lpstr>Code Overview</vt:lpstr>
      <vt:lpstr>Conclusion</vt:lpstr>
      <vt:lpstr>Future Scope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Tracker System</dc:title>
  <dc:creator>ASUS</dc:creator>
  <cp:lastModifiedBy>Niroop Mahendran</cp:lastModifiedBy>
  <cp:revision>5</cp:revision>
  <dcterms:created xsi:type="dcterms:W3CDTF">2024-12-25T06:07:14Z</dcterms:created>
  <dcterms:modified xsi:type="dcterms:W3CDTF">2024-12-25T08:04:45Z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a508f1f-9d44-42cd-8a20-925c1afed930_Enabled">
    <vt:lpwstr>true</vt:lpwstr>
  </property>
  <property fmtid="{D5CDD505-2E9C-101B-9397-08002B2CF9AE}" pid="3" name="MSIP_Label_4a508f1f-9d44-42cd-8a20-925c1afed930_SetDate">
    <vt:lpwstr>2024-12-25T07:58:05Z</vt:lpwstr>
  </property>
  <property fmtid="{D5CDD505-2E9C-101B-9397-08002B2CF9AE}" pid="4" name="MSIP_Label_4a508f1f-9d44-42cd-8a20-925c1afed930_Method">
    <vt:lpwstr>Standard</vt:lpwstr>
  </property>
  <property fmtid="{D5CDD505-2E9C-101B-9397-08002B2CF9AE}" pid="5" name="MSIP_Label_4a508f1f-9d44-42cd-8a20-925c1afed930_Name">
    <vt:lpwstr>Expleo Public</vt:lpwstr>
  </property>
  <property fmtid="{D5CDD505-2E9C-101B-9397-08002B2CF9AE}" pid="6" name="MSIP_Label_4a508f1f-9d44-42cd-8a20-925c1afed930_SiteId">
    <vt:lpwstr>3b0e7247-e0d5-44bf-8ed1-d01b18d16ca2</vt:lpwstr>
  </property>
  <property fmtid="{D5CDD505-2E9C-101B-9397-08002B2CF9AE}" pid="7" name="MSIP_Label_4a508f1f-9d44-42cd-8a20-925c1afed930_ActionId">
    <vt:lpwstr>77312b57-da04-494d-a3ce-5cf44af74140</vt:lpwstr>
  </property>
  <property fmtid="{D5CDD505-2E9C-101B-9397-08002B2CF9AE}" pid="8" name="MSIP_Label_4a508f1f-9d44-42cd-8a20-925c1afed930_ContentBits">
    <vt:lpwstr>0</vt:lpwstr>
  </property>
</Properties>
</file>