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0253" y="343287"/>
            <a:ext cx="9206636" cy="2421464"/>
          </a:xfrm>
        </p:spPr>
        <p:txBody>
          <a:bodyPr>
            <a:normAutofit/>
          </a:bodyPr>
          <a:lstStyle/>
          <a:p>
            <a:pPr algn="ctr"/>
            <a:r>
              <a:rPr lang="en-GB" b="1" dirty="0" err="1" smtClean="0"/>
              <a:t>NAaN</a:t>
            </a:r>
            <a:r>
              <a:rPr lang="en-GB" b="1" dirty="0" smtClean="0"/>
              <a:t> </a:t>
            </a:r>
            <a:r>
              <a:rPr lang="en-GB" b="1" dirty="0"/>
              <a:t>MUDHALVAN PROJECT 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BLOCKCHAIN ELECTRONIC </a:t>
            </a: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VOTING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780" y="3084949"/>
            <a:ext cx="7197726" cy="1405467"/>
          </a:xfrm>
        </p:spPr>
        <p:txBody>
          <a:bodyPr>
            <a:noAutofit/>
          </a:bodyPr>
          <a:lstStyle/>
          <a:p>
            <a:pPr algn="l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S.ARAVIND RAJ (510520205302)</a:t>
            </a:r>
          </a:p>
          <a:p>
            <a:pPr algn="l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M.BALAJI (510520205001)</a:t>
            </a:r>
          </a:p>
          <a:p>
            <a:pPr algn="l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N.MAGESH (510520205007)</a:t>
            </a:r>
          </a:p>
          <a:p>
            <a:pPr algn="l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PN.ZAID JUBRAN (510520205008)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00872" cy="18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116831"/>
            <a:ext cx="10131425" cy="3649133"/>
          </a:xfrm>
        </p:spPr>
        <p:txBody>
          <a:bodyPr>
            <a:norm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Briefly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Electronic Voting System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need and significance of such a system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elections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158"/>
            <a:ext cx="10131425" cy="364913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state the objectives of your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project.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the goals and outcomes you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aimed to achieve.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0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0685"/>
            <a:ext cx="10131425" cy="364913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an overview of the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system's architecture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diagrams or flowcharts to illustrate how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BLOCKCHAIN 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VOTING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Enhanced security </a:t>
            </a:r>
            <a:endParaRPr lang="en-GB" sz="3200" dirty="0"/>
          </a:p>
          <a:p>
            <a:r>
              <a:rPr lang="en-GB" sz="3200" dirty="0"/>
              <a:t>Transparency and auditability </a:t>
            </a:r>
            <a:endParaRPr lang="en-GB" sz="3200" dirty="0"/>
          </a:p>
          <a:p>
            <a:r>
              <a:rPr lang="en-GB" sz="3200" dirty="0"/>
              <a:t>Reduced fraud </a:t>
            </a:r>
            <a:endParaRPr lang="en-GB" sz="3200" dirty="0"/>
          </a:p>
          <a:p>
            <a:r>
              <a:rPr lang="en-GB" sz="3200" dirty="0"/>
              <a:t>Increased accessibility for voters </a:t>
            </a:r>
            <a:endParaRPr lang="en-GB" sz="3200" dirty="0"/>
          </a:p>
          <a:p>
            <a:r>
              <a:rPr lang="en-GB" sz="3200" dirty="0"/>
              <a:t>Efficiency and cost savings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350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LITREATURE SURVEY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in securing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voting.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on potential challenges and regulatory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concerns.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works and authors in the field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89616" y="3244334"/>
            <a:ext cx="2612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solidFill>
                  <a:srgbClr val="FFFFFF"/>
                </a:solidFill>
                <a:latin typeface="CAGenerated"/>
              </a:rPr>
              <a:t>LITREATURE SURVEY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5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308322"/>
            <a:ext cx="10131425" cy="3649133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Electronic Voting System project is a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remarkable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endeavor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marks a pivotal step forward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realm of democratic processes.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Electronic Voting System project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testament to innovation, unwavering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dedication, and a commitment to upholding democratic 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0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7733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4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</TotalTime>
  <Words>175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CAGenerated</vt:lpstr>
      <vt:lpstr>Calibri</vt:lpstr>
      <vt:lpstr>Calibri Light</vt:lpstr>
      <vt:lpstr>Times New Roman</vt:lpstr>
      <vt:lpstr>Celestial</vt:lpstr>
      <vt:lpstr>NAaN MUDHALVAN PROJECT  BLOCKCHAIN ELECTRONIC  VOTING SYSTEM</vt:lpstr>
      <vt:lpstr>INTRODUCTION</vt:lpstr>
      <vt:lpstr>Objectives</vt:lpstr>
      <vt:lpstr>SYSTEM ARCHITECTURE</vt:lpstr>
      <vt:lpstr>BENEFITS OF BLOCKCHAIN  ELECTRONIC VOTING</vt:lpstr>
      <vt:lpstr>LITREATURE SURVEY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CHEENU</dc:creator>
  <cp:lastModifiedBy>CHEENU</cp:lastModifiedBy>
  <cp:revision>4</cp:revision>
  <dcterms:created xsi:type="dcterms:W3CDTF">2023-11-04T09:45:56Z</dcterms:created>
  <dcterms:modified xsi:type="dcterms:W3CDTF">2023-11-04T10:13:44Z</dcterms:modified>
</cp:coreProperties>
</file>