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4DF4-DABB-3B5E-ADE9-EBBE7B66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133" y="1633882"/>
            <a:ext cx="7315200" cy="1107743"/>
          </a:xfrm>
        </p:spPr>
        <p:txBody>
          <a:bodyPr/>
          <a:lstStyle/>
          <a:p>
            <a:r>
              <a:rPr lang="en-US" dirty="0"/>
              <a:t>WELLNESS-WISE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5EB67-32A1-721E-4F00-7281D1DF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133" y="3070045"/>
            <a:ext cx="7315200" cy="2970269"/>
          </a:xfrm>
        </p:spPr>
        <p:txBody>
          <a:bodyPr/>
          <a:lstStyle/>
          <a:p>
            <a:r>
              <a:rPr lang="en-US" dirty="0"/>
              <a:t>By  Team - 7,</a:t>
            </a:r>
          </a:p>
          <a:p>
            <a:r>
              <a:rPr lang="en-US" dirty="0"/>
              <a:t>Syed Saboor Ahmed 		– 1002153699</a:t>
            </a:r>
          </a:p>
          <a:p>
            <a:r>
              <a:rPr lang="en-US" dirty="0"/>
              <a:t>Rohit Sajjan	 		– 1002169816</a:t>
            </a:r>
          </a:p>
          <a:p>
            <a:r>
              <a:rPr lang="en-US" dirty="0"/>
              <a:t>Praveen K. Rimmalapudi 	– 1002086462</a:t>
            </a:r>
          </a:p>
          <a:p>
            <a:r>
              <a:rPr lang="en-US" dirty="0"/>
              <a:t>Y. Amulya	 		– 1002114896</a:t>
            </a:r>
          </a:p>
          <a:p>
            <a:r>
              <a:rPr lang="en-US" dirty="0"/>
              <a:t>Aravind Yalla	 		– 1002038759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0F7A-4AD3-6954-FF01-529CE16B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953" y="1298448"/>
            <a:ext cx="2197755" cy="2147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3066F-9838-A43E-D7A7-0CF2727DABBE}"/>
              </a:ext>
            </a:extLst>
          </p:cNvPr>
          <p:cNvSpPr txBox="1"/>
          <p:nvPr/>
        </p:nvSpPr>
        <p:spPr>
          <a:xfrm>
            <a:off x="96715" y="369277"/>
            <a:ext cx="539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5320-001 : Special Topics in Software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4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8C8-F7F3-C6AB-3BEF-072BA9B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73858" cy="1698494"/>
          </a:xfrm>
        </p:spPr>
        <p:txBody>
          <a:bodyPr/>
          <a:lstStyle/>
          <a:p>
            <a:r>
              <a:rPr lang="en-US" dirty="0"/>
              <a:t>Home Screen &amp; Navigation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CB2055-3BEA-19C3-34C8-8E42C8923535}"/>
              </a:ext>
            </a:extLst>
          </p:cNvPr>
          <p:cNvSpPr txBox="1">
            <a:spLocks/>
          </p:cNvSpPr>
          <p:nvPr/>
        </p:nvSpPr>
        <p:spPr>
          <a:xfrm>
            <a:off x="256032" y="2822332"/>
            <a:ext cx="2834640" cy="2993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Navigation is done using Drawer Navigation.</a:t>
            </a:r>
          </a:p>
          <a:p>
            <a:pPr marL="0" indent="0">
              <a:buNone/>
            </a:pPr>
            <a:r>
              <a:rPr lang="en-US" dirty="0"/>
              <a:t>Home Screen renders tasks, and add button for adding new tasks.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9480F-906C-43C2-A297-E8E73764FB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3125" y="868363"/>
            <a:ext cx="2834640" cy="512127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EB4186-D854-9610-EBBE-C3EC9F75E7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02860" y="868363"/>
            <a:ext cx="2834640" cy="5121275"/>
          </a:xfrm>
        </p:spPr>
      </p:pic>
    </p:spTree>
    <p:extLst>
      <p:ext uri="{BB962C8B-B14F-4D97-AF65-F5344CB8AC3E}">
        <p14:creationId xmlns:p14="http://schemas.microsoft.com/office/powerpoint/2010/main" val="144131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</a:t>
            </a:r>
            <a:br>
              <a:rPr lang="en-US" dirty="0"/>
            </a:br>
            <a:r>
              <a:rPr lang="en-US" dirty="0"/>
              <a:t>&amp; navigation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5F7D0-D325-2967-626D-3CB4A324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65" y="747345"/>
            <a:ext cx="2935521" cy="497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D1DAE3-CA19-5DFE-369A-180AF57F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94" y="685858"/>
            <a:ext cx="4042883" cy="875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41B96-28F4-1F31-5A17-B78D5C49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894" y="1658793"/>
            <a:ext cx="2746300" cy="40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7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712177"/>
          </a:xfrm>
        </p:spPr>
        <p:txBody>
          <a:bodyPr/>
          <a:lstStyle/>
          <a:p>
            <a:r>
              <a:rPr lang="en-US" dirty="0"/>
              <a:t>Add Item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BBE75-DAF3-EEB7-C0AC-8E74D4D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6" y="1855177"/>
            <a:ext cx="1933312" cy="398025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775C60-BEE2-2B0D-E0DF-0327D91A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8028" y="868363"/>
            <a:ext cx="4445003" cy="32091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C5EA8-3E13-4864-8BC8-8E777F2CD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28" y="4230799"/>
            <a:ext cx="3572374" cy="1895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5A9999-C53F-499F-D929-15036D85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825" y="4230799"/>
            <a:ext cx="3791479" cy="17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8C8-F7F3-C6AB-3BEF-072BA9B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73858" cy="1698494"/>
          </a:xfrm>
        </p:spPr>
        <p:txBody>
          <a:bodyPr/>
          <a:lstStyle/>
          <a:p>
            <a:r>
              <a:rPr lang="en-US" dirty="0"/>
              <a:t>Profile Screen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CB2055-3BEA-19C3-34C8-8E42C8923535}"/>
              </a:ext>
            </a:extLst>
          </p:cNvPr>
          <p:cNvSpPr txBox="1">
            <a:spLocks/>
          </p:cNvSpPr>
          <p:nvPr/>
        </p:nvSpPr>
        <p:spPr>
          <a:xfrm>
            <a:off x="256032" y="2822332"/>
            <a:ext cx="2834640" cy="2993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Profile screen is Editable, It also allows user to change birth date and their profile picture.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0B9DA-D73B-8C7D-672C-6DD4B69CB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3125" y="868363"/>
            <a:ext cx="2733813" cy="51212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45AECC-C1C2-5191-BADC-4A47F898D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13077" y="868363"/>
            <a:ext cx="2824423" cy="5121275"/>
          </a:xfrm>
        </p:spPr>
      </p:pic>
    </p:spTree>
    <p:extLst>
      <p:ext uri="{BB962C8B-B14F-4D97-AF65-F5344CB8AC3E}">
        <p14:creationId xmlns:p14="http://schemas.microsoft.com/office/powerpoint/2010/main" val="267386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Screen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2E7C9-F7E5-AECB-F82D-106AA0D2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21" y="677066"/>
            <a:ext cx="2947483" cy="180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3A73A-A45B-37AA-68D9-80B443CB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21" y="2852906"/>
            <a:ext cx="2947482" cy="2125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5C3F1-9645-63C7-96D1-7FA2A42B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24" y="677066"/>
            <a:ext cx="3863842" cy="2010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69A08-AA46-3898-D751-73E2D599B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66" y="2852905"/>
            <a:ext cx="4477756" cy="3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712177"/>
          </a:xfrm>
        </p:spPr>
        <p:txBody>
          <a:bodyPr/>
          <a:lstStyle/>
          <a:p>
            <a:r>
              <a:rPr lang="en-US" dirty="0"/>
              <a:t>Leaderboard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B94D5-FCBE-C73B-49C6-4D8AE6BC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4" y="1855177"/>
            <a:ext cx="2165955" cy="4026877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ADB342-42A1-99C2-F395-730140BF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1064" y="811181"/>
            <a:ext cx="3193531" cy="240680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09BE6F-1664-1883-BF29-55A029BE5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64" y="3525715"/>
            <a:ext cx="3964088" cy="2628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FF861C-A9A9-78E0-7E20-7785907EF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015" y="866226"/>
            <a:ext cx="4541191" cy="19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8C8-F7F3-C6AB-3BEF-072BA9B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73858" cy="1698494"/>
          </a:xfrm>
        </p:spPr>
        <p:txBody>
          <a:bodyPr/>
          <a:lstStyle/>
          <a:p>
            <a:r>
              <a:rPr lang="en-US" dirty="0"/>
              <a:t>Timeline </a:t>
            </a:r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CB2055-3BEA-19C3-34C8-8E42C8923535}"/>
              </a:ext>
            </a:extLst>
          </p:cNvPr>
          <p:cNvSpPr txBox="1">
            <a:spLocks/>
          </p:cNvSpPr>
          <p:nvPr/>
        </p:nvSpPr>
        <p:spPr>
          <a:xfrm>
            <a:off x="256032" y="2822332"/>
            <a:ext cx="2834640" cy="2993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 time line screen is divided into two parts Calendar time line and day time 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8E2B8-CEB6-CBE4-5388-E5E5E73CF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3124" y="868363"/>
            <a:ext cx="2834639" cy="512127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802F84-3DC7-3E8E-63AF-229BDE19D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74623" y="868363"/>
            <a:ext cx="2762877" cy="5121275"/>
          </a:xfrm>
        </p:spPr>
      </p:pic>
    </p:spTree>
    <p:extLst>
      <p:ext uri="{BB962C8B-B14F-4D97-AF65-F5344CB8AC3E}">
        <p14:creationId xmlns:p14="http://schemas.microsoft.com/office/powerpoint/2010/main" val="46120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7A33F-0B35-3937-F534-49386269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300" y="2373923"/>
            <a:ext cx="3939532" cy="3798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AFB9E-5DCF-A026-046E-890A3458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77" y="685840"/>
            <a:ext cx="3808913" cy="36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4EB84-A26F-429F-2641-6D405AF6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95" y="756138"/>
            <a:ext cx="4829854" cy="5477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9BBA5-5208-1A4C-A2E1-537D6773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918" y="756138"/>
            <a:ext cx="2724589" cy="17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35DBF-F1B6-50F6-8A5B-B0C1DDF5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16" y="761535"/>
            <a:ext cx="5946530" cy="285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C06EC-EE96-BA8D-9F69-FC265AC0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16" y="3657531"/>
            <a:ext cx="6069622" cy="28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25F0-E133-C48D-4C8B-3AB3780C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A04C-7EE6-1CEE-DBC5-4B1BEBDC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Wellness Wise: Your Path to Personal Well-Being</a:t>
            </a:r>
          </a:p>
          <a:p>
            <a:r>
              <a:rPr lang="en-US" dirty="0"/>
              <a:t>Build your profile</a:t>
            </a:r>
          </a:p>
          <a:p>
            <a:r>
              <a:rPr lang="en-US" dirty="0"/>
              <a:t>Create and Track Your custom goals</a:t>
            </a:r>
          </a:p>
          <a:p>
            <a:r>
              <a:rPr lang="en-US" dirty="0"/>
              <a:t>Strive to be at the top of the leaderboard </a:t>
            </a:r>
          </a:p>
          <a:p>
            <a:r>
              <a:rPr lang="en-US" dirty="0"/>
              <a:t>Improve your lifestyle with a group of like minded individuals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408BF-6BC5-D733-B4E6-95EE8C36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3494176"/>
            <a:ext cx="2487168" cy="24303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F8F9D-23BF-E840-3DF0-A9C52AE3A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82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04E1-94EE-8697-A40D-D35934C4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7496-BF49-DC59-229A-C6E17EFE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Tracking and managing your daily tasks made easy.</a:t>
            </a:r>
          </a:p>
          <a:p>
            <a:r>
              <a:rPr lang="en-IN" dirty="0"/>
              <a:t>Customized task and Personalized profile.</a:t>
            </a:r>
          </a:p>
          <a:p>
            <a:r>
              <a:rPr lang="en-IN" dirty="0"/>
              <a:t>Scoring System that Motivates users.</a:t>
            </a:r>
          </a:p>
          <a:p>
            <a:r>
              <a:rPr lang="en-IN" dirty="0"/>
              <a:t>Leader board for healthy competition.</a:t>
            </a:r>
          </a:p>
        </p:txBody>
      </p:sp>
    </p:spTree>
    <p:extLst>
      <p:ext uri="{BB962C8B-B14F-4D97-AF65-F5344CB8AC3E}">
        <p14:creationId xmlns:p14="http://schemas.microsoft.com/office/powerpoint/2010/main" val="50818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A1A9-507A-DFD1-5E30-937815D1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apps are well established but are a little different from our goals.</a:t>
            </a:r>
          </a:p>
          <a:p>
            <a:r>
              <a:rPr lang="en-IN" dirty="0"/>
              <a:t>FitOn: Personalized Training Classes (Little customization)</a:t>
            </a:r>
          </a:p>
          <a:p>
            <a:r>
              <a:rPr lang="en-IN" dirty="0"/>
              <a:t>Loseit: User food consumption tracker and personalized nutrition plans</a:t>
            </a:r>
          </a:p>
          <a:p>
            <a:r>
              <a:rPr lang="en-IN" dirty="0"/>
              <a:t>School Planner: Homework and Assignment tracker, Class Schedule etc.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78F2-5B0E-04D6-7A2A-B1C39483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FitOn, Calibre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Lose It!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School planner</a:t>
            </a:r>
          </a:p>
        </p:txBody>
      </p:sp>
    </p:spTree>
    <p:extLst>
      <p:ext uri="{BB962C8B-B14F-4D97-AF65-F5344CB8AC3E}">
        <p14:creationId xmlns:p14="http://schemas.microsoft.com/office/powerpoint/2010/main" val="31267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A1A9-507A-DFD1-5E30-937815D1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these apps are really good but they focus on only one aspect of users life. Our app focus on a bigger picture allowing users to Set their own Goals.</a:t>
            </a:r>
          </a:p>
          <a:p>
            <a:r>
              <a:rPr lang="en-IN" dirty="0"/>
              <a:t>Scoring: Our app offers a Scoring system that motivates the user to gain more app and push their limits.</a:t>
            </a:r>
          </a:p>
          <a:p>
            <a:r>
              <a:rPr lang="en-IN" dirty="0"/>
              <a:t>App Category: Productivity.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78F2-5B0E-04D6-7A2A-B1C39483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Wellness-Wise</a:t>
            </a:r>
          </a:p>
        </p:txBody>
      </p:sp>
    </p:spTree>
    <p:extLst>
      <p:ext uri="{BB962C8B-B14F-4D97-AF65-F5344CB8AC3E}">
        <p14:creationId xmlns:p14="http://schemas.microsoft.com/office/powerpoint/2010/main" val="33452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DD96-1104-D63C-D864-87C99FE6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093763"/>
          </a:xfrm>
        </p:spPr>
        <p:txBody>
          <a:bodyPr>
            <a:normAutofit fontScale="90000"/>
          </a:bodyPr>
          <a:lstStyle/>
          <a:p>
            <a:r>
              <a:rPr lang="en-IN" dirty="0"/>
              <a:t>React Native and Expo and Firebase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F9D7E-5A61-ADDC-BC7C-52201F3114B5}"/>
              </a:ext>
            </a:extLst>
          </p:cNvPr>
          <p:cNvSpPr txBox="1">
            <a:spLocks/>
          </p:cNvSpPr>
          <p:nvPr/>
        </p:nvSpPr>
        <p:spPr>
          <a:xfrm>
            <a:off x="3680554" y="0"/>
            <a:ext cx="5089692" cy="879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tx1"/>
                </a:solidFill>
              </a:rPr>
              <a:t>Technology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41535-C612-5D41-4C28-0C3C445C8C83}"/>
              </a:ext>
            </a:extLst>
          </p:cNvPr>
          <p:cNvSpPr txBox="1"/>
          <p:nvPr/>
        </p:nvSpPr>
        <p:spPr>
          <a:xfrm>
            <a:off x="159316" y="2699238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Developed using React Native and Expo CLI, which allowed to create a cross-platform app that works 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both iOS and Android devices &amp;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Firebase to store and manage data.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React Native vs. Native Development: A real alternative?">
            <a:extLst>
              <a:ext uri="{FF2B5EF4-FFF2-40B4-BE49-F238E27FC236}">
                <a16:creationId xmlns:a16="http://schemas.microsoft.com/office/drawing/2014/main" id="{24B06F8F-BCED-FA4A-C400-2FDF954EBA2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5345"/>
          <a:stretch>
            <a:fillRect/>
          </a:stretch>
        </p:blipFill>
        <p:spPr bwMode="auto">
          <a:xfrm>
            <a:off x="3956537" y="1149770"/>
            <a:ext cx="4287715" cy="27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F7EE6-9E2C-F9B8-9293-07F72E55D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90" y="3429000"/>
            <a:ext cx="4806453" cy="27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0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712177"/>
          </a:xfrm>
        </p:spPr>
        <p:txBody>
          <a:bodyPr/>
          <a:lstStyle/>
          <a:p>
            <a:r>
              <a:rPr lang="en-US" dirty="0"/>
              <a:t>App layout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578F2-5B0E-04D6-7A2A-B1C39483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Wellness-Wise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B73DB-3193-E9CD-A93E-7444FCE0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263" y="1406769"/>
            <a:ext cx="7390087" cy="40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8EB5-A5A4-128F-BCCC-2E3738FB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712177"/>
          </a:xfrm>
        </p:spPr>
        <p:txBody>
          <a:bodyPr/>
          <a:lstStyle/>
          <a:p>
            <a:r>
              <a:rPr lang="en-US" dirty="0"/>
              <a:t>Splash Screen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FB098-F2AF-7A01-8A2B-234D2AEA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1867619"/>
            <a:ext cx="2118945" cy="394854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7D254E-E8E7-500A-953E-BDCD88E67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1450" y="668567"/>
            <a:ext cx="4810858" cy="269408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41B8B-6BD3-90FE-1B1E-D68940E3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3429000"/>
            <a:ext cx="4810858" cy="27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8C8-F7F3-C6AB-3BEF-072BA9B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73858" cy="1698494"/>
          </a:xfrm>
        </p:spPr>
        <p:txBody>
          <a:bodyPr/>
          <a:lstStyle/>
          <a:p>
            <a:r>
              <a:rPr lang="en-US" dirty="0"/>
              <a:t>Login &amp;</a:t>
            </a:r>
            <a:br>
              <a:rPr lang="en-US" dirty="0"/>
            </a:br>
            <a:r>
              <a:rPr lang="en-US" dirty="0"/>
              <a:t>SignUp Screen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4E796-89E7-4B6B-7ADA-FC32373CF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3125" y="868363"/>
            <a:ext cx="2973858" cy="51212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B2794B-AC43-2382-642C-D3E61B9AB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04286" y="1107112"/>
            <a:ext cx="2833214" cy="4882526"/>
          </a:xfr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2CB2055-3BEA-19C3-34C8-8E42C8923535}"/>
              </a:ext>
            </a:extLst>
          </p:cNvPr>
          <p:cNvSpPr txBox="1">
            <a:spLocks/>
          </p:cNvSpPr>
          <p:nvPr/>
        </p:nvSpPr>
        <p:spPr>
          <a:xfrm>
            <a:off x="256032" y="2822332"/>
            <a:ext cx="2834640" cy="2993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screens handle the logic and sign up of the our app.</a:t>
            </a:r>
          </a:p>
          <a:p>
            <a:pPr marL="0" indent="0">
              <a:buNone/>
            </a:pPr>
            <a:r>
              <a:rPr lang="en-US" dirty="0"/>
              <a:t>This is required as our app have personalization based for each user.</a:t>
            </a:r>
          </a:p>
          <a:p>
            <a:pPr marL="0" indent="0">
              <a:buNone/>
            </a:pPr>
            <a:r>
              <a:rPr lang="en-US" dirty="0"/>
              <a:t>Firebase authentication is used to handle the login and signup.</a:t>
            </a:r>
          </a:p>
        </p:txBody>
      </p:sp>
    </p:spTree>
    <p:extLst>
      <p:ext uri="{BB962C8B-B14F-4D97-AF65-F5344CB8AC3E}">
        <p14:creationId xmlns:p14="http://schemas.microsoft.com/office/powerpoint/2010/main" val="21057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878-C049-D95F-4389-A98A0185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&amp;</a:t>
            </a:r>
            <a:br>
              <a:rPr lang="en-US" dirty="0"/>
            </a:br>
            <a:r>
              <a:rPr lang="en-US" dirty="0"/>
              <a:t>SignUp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F57EE-F3FD-D5C1-5223-A359D05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22" y="2894306"/>
            <a:ext cx="5422733" cy="315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331AA-1F14-DDD1-E616-A95E2E26925C}"/>
              </a:ext>
            </a:extLst>
          </p:cNvPr>
          <p:cNvSpPr txBox="1"/>
          <p:nvPr/>
        </p:nvSpPr>
        <p:spPr>
          <a:xfrm>
            <a:off x="3859823" y="633046"/>
            <a:ext cx="579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225588"/>
                </a:solidFill>
                <a:effectLst/>
                <a:highlight>
                  <a:srgbClr val="000C18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6688CC"/>
                </a:solidFill>
                <a:effectLst/>
                <a:highlight>
                  <a:srgbClr val="000C18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2AA44"/>
                </a:solidFill>
                <a:effectLst/>
                <a:highlight>
                  <a:srgbClr val="000C18"/>
                </a:highlight>
                <a:latin typeface="Consolas" panose="020B0609020204030204" pitchFamily="49" charset="0"/>
              </a:rPr>
              <a:t>"firebase/auth"</a:t>
            </a:r>
            <a:r>
              <a:rPr lang="en-IN" b="0" dirty="0">
                <a:solidFill>
                  <a:srgbClr val="6688CC"/>
                </a:solidFill>
                <a:effectLst/>
                <a:highlight>
                  <a:srgbClr val="000C18"/>
                </a:highlight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CF998-8C66-4318-9AF2-DFB6CE1C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23" y="1234436"/>
            <a:ext cx="5422734" cy="1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03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264</TotalTime>
  <Words>405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Corbel</vt:lpstr>
      <vt:lpstr>Wingdings</vt:lpstr>
      <vt:lpstr>Wingdings 2</vt:lpstr>
      <vt:lpstr>Frame</vt:lpstr>
      <vt:lpstr>WELLNESS-WISE</vt:lpstr>
      <vt:lpstr>Introduction</vt:lpstr>
      <vt:lpstr>Existing System</vt:lpstr>
      <vt:lpstr>Proposed App</vt:lpstr>
      <vt:lpstr>React Native and Expo and Firebase</vt:lpstr>
      <vt:lpstr>App layout</vt:lpstr>
      <vt:lpstr>Splash Screen</vt:lpstr>
      <vt:lpstr>Login &amp; SignUp Screen</vt:lpstr>
      <vt:lpstr>Login &amp; SignUp</vt:lpstr>
      <vt:lpstr>Home Screen &amp; Navigation</vt:lpstr>
      <vt:lpstr>Home Screen  &amp; navigation</vt:lpstr>
      <vt:lpstr>Add Item</vt:lpstr>
      <vt:lpstr>Profile Screen</vt:lpstr>
      <vt:lpstr>Profile Screen</vt:lpstr>
      <vt:lpstr>Leaderboard</vt:lpstr>
      <vt:lpstr>Timeline </vt:lpstr>
      <vt:lpstr>Timeline</vt:lpstr>
      <vt:lpstr>Timeline</vt:lpstr>
      <vt:lpstr>Database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WELLNESS-WISE</dc:title>
  <dc:creator>Syed, Saboor Ahmed</dc:creator>
  <cp:lastModifiedBy>Syed, Saboor Ahmed</cp:lastModifiedBy>
  <cp:revision>1</cp:revision>
  <dcterms:created xsi:type="dcterms:W3CDTF">2024-04-27T23:14:20Z</dcterms:created>
  <dcterms:modified xsi:type="dcterms:W3CDTF">2024-04-28T03:38:40Z</dcterms:modified>
</cp:coreProperties>
</file>