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7" r:id="rId2"/>
    <p:sldId id="257" r:id="rId3"/>
    <p:sldId id="259" r:id="rId4"/>
    <p:sldId id="260" r:id="rId5"/>
    <p:sldId id="155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433300" cy="6997700"/>
  <p:notesSz cx="12433300" cy="6997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450ADE-7385-4C38-A0B6-B90151A87C56}">
          <p14:sldIdLst>
            <p14:sldId id="297"/>
            <p14:sldId id="257"/>
            <p14:sldId id="259"/>
            <p14:sldId id="260"/>
            <p14:sldId id="1553"/>
            <p14:sldId id="263"/>
            <p14:sldId id="264"/>
          </p14:sldIdLst>
        </p14:section>
        <p14:section name="Service Fabric" id="{7E3D0072-3436-4F75-8BD9-8AC4C9432E3C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KS" id="{35CDEFE9-C3A9-4B3D-B492-F19B360B8FFC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6" y="2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B7D54-393B-4B27-9FF5-78CE5E03CF4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2A73-FF5E-4C84-B368-AB535B8EAA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44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973" y="2169287"/>
            <a:ext cx="10573703" cy="1469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3B4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87024" y="521867"/>
            <a:ext cx="415648" cy="117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2758" y="513307"/>
            <a:ext cx="658495" cy="126364"/>
          </a:xfrm>
          <a:custGeom>
            <a:avLst/>
            <a:gdLst/>
            <a:ahLst/>
            <a:cxnLst/>
            <a:rect l="l" t="t" r="r" b="b"/>
            <a:pathLst>
              <a:path w="658494" h="126365">
                <a:moveTo>
                  <a:pt x="29074" y="8559"/>
                </a:moveTo>
                <a:lnTo>
                  <a:pt x="0" y="8559"/>
                </a:lnTo>
                <a:lnTo>
                  <a:pt x="0" y="124336"/>
                </a:lnTo>
                <a:lnTo>
                  <a:pt x="18709" y="124336"/>
                </a:lnTo>
                <a:lnTo>
                  <a:pt x="18709" y="33476"/>
                </a:lnTo>
                <a:lnTo>
                  <a:pt x="38764" y="33476"/>
                </a:lnTo>
                <a:lnTo>
                  <a:pt x="29074" y="8559"/>
                </a:lnTo>
                <a:close/>
              </a:path>
              <a:path w="658494" h="126365">
                <a:moveTo>
                  <a:pt x="38764" y="33476"/>
                </a:moveTo>
                <a:lnTo>
                  <a:pt x="18963" y="33476"/>
                </a:lnTo>
                <a:lnTo>
                  <a:pt x="55876" y="124336"/>
                </a:lnTo>
                <a:lnTo>
                  <a:pt x="69276" y="124336"/>
                </a:lnTo>
                <a:lnTo>
                  <a:pt x="81194" y="94384"/>
                </a:lnTo>
                <a:lnTo>
                  <a:pt x="62449" y="94384"/>
                </a:lnTo>
                <a:lnTo>
                  <a:pt x="38764" y="33476"/>
                </a:lnTo>
                <a:close/>
              </a:path>
              <a:path w="658494" h="126365">
                <a:moveTo>
                  <a:pt x="126162" y="33476"/>
                </a:moveTo>
                <a:lnTo>
                  <a:pt x="105936" y="33476"/>
                </a:lnTo>
                <a:lnTo>
                  <a:pt x="105936" y="124336"/>
                </a:lnTo>
                <a:lnTo>
                  <a:pt x="126162" y="124336"/>
                </a:lnTo>
                <a:lnTo>
                  <a:pt x="126162" y="33476"/>
                </a:lnTo>
                <a:close/>
              </a:path>
              <a:path w="658494" h="126365">
                <a:moveTo>
                  <a:pt x="126162" y="8559"/>
                </a:moveTo>
                <a:lnTo>
                  <a:pt x="98350" y="8559"/>
                </a:lnTo>
                <a:lnTo>
                  <a:pt x="62956" y="94384"/>
                </a:lnTo>
                <a:lnTo>
                  <a:pt x="81194" y="94384"/>
                </a:lnTo>
                <a:lnTo>
                  <a:pt x="105430" y="33476"/>
                </a:lnTo>
                <a:lnTo>
                  <a:pt x="126162" y="33476"/>
                </a:lnTo>
                <a:lnTo>
                  <a:pt x="126162" y="8559"/>
                </a:lnTo>
                <a:close/>
              </a:path>
              <a:path w="658494" h="126365">
                <a:moveTo>
                  <a:pt x="158525" y="5790"/>
                </a:moveTo>
                <a:lnTo>
                  <a:pt x="151698" y="5790"/>
                </a:lnTo>
                <a:lnTo>
                  <a:pt x="148917" y="7047"/>
                </a:lnTo>
                <a:lnTo>
                  <a:pt x="144112" y="11325"/>
                </a:lnTo>
                <a:lnTo>
                  <a:pt x="143100" y="14094"/>
                </a:lnTo>
                <a:lnTo>
                  <a:pt x="143100" y="20386"/>
                </a:lnTo>
                <a:lnTo>
                  <a:pt x="144112" y="23155"/>
                </a:lnTo>
                <a:lnTo>
                  <a:pt x="146388" y="25168"/>
                </a:lnTo>
                <a:lnTo>
                  <a:pt x="148663" y="27434"/>
                </a:lnTo>
                <a:lnTo>
                  <a:pt x="151698" y="28442"/>
                </a:lnTo>
                <a:lnTo>
                  <a:pt x="158271" y="28442"/>
                </a:lnTo>
                <a:lnTo>
                  <a:pt x="161050" y="27434"/>
                </a:lnTo>
                <a:lnTo>
                  <a:pt x="165854" y="23155"/>
                </a:lnTo>
                <a:lnTo>
                  <a:pt x="166867" y="20386"/>
                </a:lnTo>
                <a:lnTo>
                  <a:pt x="166867" y="14094"/>
                </a:lnTo>
                <a:lnTo>
                  <a:pt x="165854" y="11577"/>
                </a:lnTo>
                <a:lnTo>
                  <a:pt x="161304" y="7047"/>
                </a:lnTo>
                <a:lnTo>
                  <a:pt x="158525" y="5790"/>
                </a:lnTo>
                <a:close/>
              </a:path>
              <a:path w="658494" h="126365">
                <a:moveTo>
                  <a:pt x="164592" y="41277"/>
                </a:moveTo>
                <a:lnTo>
                  <a:pt x="145122" y="41277"/>
                </a:lnTo>
                <a:lnTo>
                  <a:pt x="145122" y="124336"/>
                </a:lnTo>
                <a:lnTo>
                  <a:pt x="164592" y="124336"/>
                </a:lnTo>
                <a:lnTo>
                  <a:pt x="164592" y="41277"/>
                </a:lnTo>
                <a:close/>
              </a:path>
              <a:path w="658494" h="126365">
                <a:moveTo>
                  <a:pt x="227292" y="39264"/>
                </a:moveTo>
                <a:lnTo>
                  <a:pt x="190128" y="52099"/>
                </a:lnTo>
                <a:lnTo>
                  <a:pt x="178497" y="85323"/>
                </a:lnTo>
                <a:lnTo>
                  <a:pt x="179208" y="93853"/>
                </a:lnTo>
                <a:lnTo>
                  <a:pt x="203211" y="123485"/>
                </a:lnTo>
                <a:lnTo>
                  <a:pt x="224763" y="126349"/>
                </a:lnTo>
                <a:lnTo>
                  <a:pt x="229064" y="126097"/>
                </a:lnTo>
                <a:lnTo>
                  <a:pt x="237153" y="124084"/>
                </a:lnTo>
                <a:lnTo>
                  <a:pt x="240691" y="122824"/>
                </a:lnTo>
                <a:lnTo>
                  <a:pt x="243726" y="121063"/>
                </a:lnTo>
                <a:lnTo>
                  <a:pt x="243726" y="110241"/>
                </a:lnTo>
                <a:lnTo>
                  <a:pt x="216421" y="110241"/>
                </a:lnTo>
                <a:lnTo>
                  <a:pt x="210354" y="107975"/>
                </a:lnTo>
                <a:lnTo>
                  <a:pt x="201252" y="98411"/>
                </a:lnTo>
                <a:lnTo>
                  <a:pt x="198723" y="91867"/>
                </a:lnTo>
                <a:lnTo>
                  <a:pt x="198723" y="75003"/>
                </a:lnTo>
                <a:lnTo>
                  <a:pt x="201252" y="68207"/>
                </a:lnTo>
                <a:lnTo>
                  <a:pt x="210860" y="58141"/>
                </a:lnTo>
                <a:lnTo>
                  <a:pt x="216927" y="55624"/>
                </a:lnTo>
                <a:lnTo>
                  <a:pt x="243726" y="55624"/>
                </a:lnTo>
                <a:lnTo>
                  <a:pt x="243726" y="43794"/>
                </a:lnTo>
                <a:lnTo>
                  <a:pt x="241451" y="42537"/>
                </a:lnTo>
                <a:lnTo>
                  <a:pt x="238669" y="41529"/>
                </a:lnTo>
                <a:lnTo>
                  <a:pt x="234877" y="40524"/>
                </a:lnTo>
                <a:lnTo>
                  <a:pt x="231086" y="39768"/>
                </a:lnTo>
                <a:lnTo>
                  <a:pt x="227292" y="39264"/>
                </a:lnTo>
                <a:close/>
              </a:path>
              <a:path w="658494" h="126365">
                <a:moveTo>
                  <a:pt x="243726" y="102941"/>
                </a:moveTo>
                <a:lnTo>
                  <a:pt x="237659" y="106967"/>
                </a:lnTo>
                <a:lnTo>
                  <a:pt x="230580" y="109485"/>
                </a:lnTo>
                <a:lnTo>
                  <a:pt x="227292" y="110241"/>
                </a:lnTo>
                <a:lnTo>
                  <a:pt x="243726" y="110241"/>
                </a:lnTo>
                <a:lnTo>
                  <a:pt x="243726" y="102941"/>
                </a:lnTo>
                <a:close/>
              </a:path>
              <a:path w="658494" h="126365">
                <a:moveTo>
                  <a:pt x="243726" y="55624"/>
                </a:moveTo>
                <a:lnTo>
                  <a:pt x="228051" y="55624"/>
                </a:lnTo>
                <a:lnTo>
                  <a:pt x="231339" y="56380"/>
                </a:lnTo>
                <a:lnTo>
                  <a:pt x="234371" y="57637"/>
                </a:lnTo>
                <a:lnTo>
                  <a:pt x="237659" y="58645"/>
                </a:lnTo>
                <a:lnTo>
                  <a:pt x="240691" y="60406"/>
                </a:lnTo>
                <a:lnTo>
                  <a:pt x="243726" y="62672"/>
                </a:lnTo>
                <a:lnTo>
                  <a:pt x="243726" y="55624"/>
                </a:lnTo>
                <a:close/>
              </a:path>
              <a:path w="658494" h="126365">
                <a:moveTo>
                  <a:pt x="278111" y="41277"/>
                </a:moveTo>
                <a:lnTo>
                  <a:pt x="258645" y="41277"/>
                </a:lnTo>
                <a:lnTo>
                  <a:pt x="258645" y="124336"/>
                </a:lnTo>
                <a:lnTo>
                  <a:pt x="278111" y="124336"/>
                </a:lnTo>
                <a:lnTo>
                  <a:pt x="278111" y="73998"/>
                </a:lnTo>
                <a:lnTo>
                  <a:pt x="279880" y="67955"/>
                </a:lnTo>
                <a:lnTo>
                  <a:pt x="283168" y="63677"/>
                </a:lnTo>
                <a:lnTo>
                  <a:pt x="286453" y="59650"/>
                </a:lnTo>
                <a:lnTo>
                  <a:pt x="290501" y="57637"/>
                </a:lnTo>
                <a:lnTo>
                  <a:pt x="307186" y="57637"/>
                </a:lnTo>
                <a:lnTo>
                  <a:pt x="307186" y="54364"/>
                </a:lnTo>
                <a:lnTo>
                  <a:pt x="278111" y="54364"/>
                </a:lnTo>
                <a:lnTo>
                  <a:pt x="278111" y="41277"/>
                </a:lnTo>
                <a:close/>
              </a:path>
              <a:path w="658494" h="126365">
                <a:moveTo>
                  <a:pt x="307186" y="57637"/>
                </a:moveTo>
                <a:lnTo>
                  <a:pt x="298337" y="57637"/>
                </a:lnTo>
                <a:lnTo>
                  <a:pt x="300612" y="58141"/>
                </a:lnTo>
                <a:lnTo>
                  <a:pt x="302635" y="58645"/>
                </a:lnTo>
                <a:lnTo>
                  <a:pt x="304657" y="59398"/>
                </a:lnTo>
                <a:lnTo>
                  <a:pt x="306176" y="60154"/>
                </a:lnTo>
                <a:lnTo>
                  <a:pt x="307186" y="60910"/>
                </a:lnTo>
                <a:lnTo>
                  <a:pt x="307186" y="57637"/>
                </a:lnTo>
                <a:close/>
              </a:path>
              <a:path w="658494" h="126365">
                <a:moveTo>
                  <a:pt x="302635" y="40020"/>
                </a:moveTo>
                <a:lnTo>
                  <a:pt x="294546" y="40020"/>
                </a:lnTo>
                <a:lnTo>
                  <a:pt x="290248" y="41277"/>
                </a:lnTo>
                <a:lnTo>
                  <a:pt x="286707" y="43794"/>
                </a:lnTo>
                <a:lnTo>
                  <a:pt x="282915" y="46311"/>
                </a:lnTo>
                <a:lnTo>
                  <a:pt x="280387" y="49834"/>
                </a:lnTo>
                <a:lnTo>
                  <a:pt x="278617" y="54364"/>
                </a:lnTo>
                <a:lnTo>
                  <a:pt x="307186" y="54364"/>
                </a:lnTo>
                <a:lnTo>
                  <a:pt x="307186" y="41025"/>
                </a:lnTo>
                <a:lnTo>
                  <a:pt x="305163" y="40524"/>
                </a:lnTo>
                <a:lnTo>
                  <a:pt x="302635" y="40020"/>
                </a:lnTo>
                <a:close/>
              </a:path>
              <a:path w="658494" h="126365">
                <a:moveTo>
                  <a:pt x="352442" y="39264"/>
                </a:moveTo>
                <a:lnTo>
                  <a:pt x="314704" y="57908"/>
                </a:lnTo>
                <a:lnTo>
                  <a:pt x="308198" y="84063"/>
                </a:lnTo>
                <a:lnTo>
                  <a:pt x="308909" y="93361"/>
                </a:lnTo>
                <a:lnTo>
                  <a:pt x="333006" y="123517"/>
                </a:lnTo>
                <a:lnTo>
                  <a:pt x="350419" y="126349"/>
                </a:lnTo>
                <a:lnTo>
                  <a:pt x="359948" y="125633"/>
                </a:lnTo>
                <a:lnTo>
                  <a:pt x="368434" y="123454"/>
                </a:lnTo>
                <a:lnTo>
                  <a:pt x="375877" y="119765"/>
                </a:lnTo>
                <a:lnTo>
                  <a:pt x="382276" y="114519"/>
                </a:lnTo>
                <a:lnTo>
                  <a:pt x="385638" y="110241"/>
                </a:lnTo>
                <a:lnTo>
                  <a:pt x="344099" y="110241"/>
                </a:lnTo>
                <a:lnTo>
                  <a:pt x="338536" y="107975"/>
                </a:lnTo>
                <a:lnTo>
                  <a:pt x="334491" y="103445"/>
                </a:lnTo>
                <a:lnTo>
                  <a:pt x="330700" y="98663"/>
                </a:lnTo>
                <a:lnTo>
                  <a:pt x="328677" y="92119"/>
                </a:lnTo>
                <a:lnTo>
                  <a:pt x="328754" y="74244"/>
                </a:lnTo>
                <a:lnTo>
                  <a:pt x="330700" y="67706"/>
                </a:lnTo>
                <a:lnTo>
                  <a:pt x="334744" y="62924"/>
                </a:lnTo>
                <a:lnTo>
                  <a:pt x="338536" y="58141"/>
                </a:lnTo>
                <a:lnTo>
                  <a:pt x="344099" y="55876"/>
                </a:lnTo>
                <a:lnTo>
                  <a:pt x="386718" y="55876"/>
                </a:lnTo>
                <a:lnTo>
                  <a:pt x="383035" y="51094"/>
                </a:lnTo>
                <a:lnTo>
                  <a:pt x="376975" y="45953"/>
                </a:lnTo>
                <a:lnTo>
                  <a:pt x="369825" y="42252"/>
                </a:lnTo>
                <a:lnTo>
                  <a:pt x="361631" y="40015"/>
                </a:lnTo>
                <a:lnTo>
                  <a:pt x="352442" y="39264"/>
                </a:lnTo>
                <a:close/>
              </a:path>
              <a:path w="658494" h="126365">
                <a:moveTo>
                  <a:pt x="386718" y="55876"/>
                </a:moveTo>
                <a:lnTo>
                  <a:pt x="358511" y="55876"/>
                </a:lnTo>
                <a:lnTo>
                  <a:pt x="363819" y="58141"/>
                </a:lnTo>
                <a:lnTo>
                  <a:pt x="367613" y="62672"/>
                </a:lnTo>
                <a:lnTo>
                  <a:pt x="371658" y="67202"/>
                </a:lnTo>
                <a:lnTo>
                  <a:pt x="373427" y="73998"/>
                </a:lnTo>
                <a:lnTo>
                  <a:pt x="373361" y="92119"/>
                </a:lnTo>
                <a:lnTo>
                  <a:pt x="371658" y="98663"/>
                </a:lnTo>
                <a:lnTo>
                  <a:pt x="367866" y="103445"/>
                </a:lnTo>
                <a:lnTo>
                  <a:pt x="364072" y="107975"/>
                </a:lnTo>
                <a:lnTo>
                  <a:pt x="358764" y="110241"/>
                </a:lnTo>
                <a:lnTo>
                  <a:pt x="385638" y="110241"/>
                </a:lnTo>
                <a:lnTo>
                  <a:pt x="387411" y="107975"/>
                </a:lnTo>
                <a:lnTo>
                  <a:pt x="391030" y="100487"/>
                </a:lnTo>
                <a:lnTo>
                  <a:pt x="393196" y="91867"/>
                </a:lnTo>
                <a:lnTo>
                  <a:pt x="393906" y="82302"/>
                </a:lnTo>
                <a:lnTo>
                  <a:pt x="393239" y="72967"/>
                </a:lnTo>
                <a:lnTo>
                  <a:pt x="391220" y="64622"/>
                </a:lnTo>
                <a:lnTo>
                  <a:pt x="387827" y="57315"/>
                </a:lnTo>
                <a:lnTo>
                  <a:pt x="386718" y="55876"/>
                </a:lnTo>
                <a:close/>
              </a:path>
              <a:path w="658494" h="126365">
                <a:moveTo>
                  <a:pt x="403261" y="102689"/>
                </a:moveTo>
                <a:lnTo>
                  <a:pt x="403261" y="122071"/>
                </a:lnTo>
                <a:lnTo>
                  <a:pt x="406296" y="123328"/>
                </a:lnTo>
                <a:lnTo>
                  <a:pt x="409834" y="124336"/>
                </a:lnTo>
                <a:lnTo>
                  <a:pt x="414132" y="125089"/>
                </a:lnTo>
                <a:lnTo>
                  <a:pt x="418177" y="126097"/>
                </a:lnTo>
                <a:lnTo>
                  <a:pt x="421971" y="126349"/>
                </a:lnTo>
                <a:lnTo>
                  <a:pt x="425509" y="126349"/>
                </a:lnTo>
                <a:lnTo>
                  <a:pt x="432862" y="125920"/>
                </a:lnTo>
                <a:lnTo>
                  <a:pt x="457922" y="110745"/>
                </a:lnTo>
                <a:lnTo>
                  <a:pt x="422727" y="110745"/>
                </a:lnTo>
                <a:lnTo>
                  <a:pt x="418936" y="110241"/>
                </a:lnTo>
                <a:lnTo>
                  <a:pt x="410847" y="107219"/>
                </a:lnTo>
                <a:lnTo>
                  <a:pt x="406799" y="105206"/>
                </a:lnTo>
                <a:lnTo>
                  <a:pt x="403261" y="102689"/>
                </a:lnTo>
                <a:close/>
              </a:path>
              <a:path w="658494" h="126365">
                <a:moveTo>
                  <a:pt x="438405" y="39264"/>
                </a:moveTo>
                <a:lnTo>
                  <a:pt x="426015" y="39264"/>
                </a:lnTo>
                <a:lnTo>
                  <a:pt x="418177" y="41529"/>
                </a:lnTo>
                <a:lnTo>
                  <a:pt x="412363" y="46563"/>
                </a:lnTo>
                <a:lnTo>
                  <a:pt x="406296" y="51346"/>
                </a:lnTo>
                <a:lnTo>
                  <a:pt x="403388" y="57133"/>
                </a:lnTo>
                <a:lnTo>
                  <a:pt x="403261" y="70724"/>
                </a:lnTo>
                <a:lnTo>
                  <a:pt x="404777" y="75507"/>
                </a:lnTo>
                <a:lnTo>
                  <a:pt x="410847" y="83058"/>
                </a:lnTo>
                <a:lnTo>
                  <a:pt x="416154" y="86581"/>
                </a:lnTo>
                <a:lnTo>
                  <a:pt x="423234" y="89602"/>
                </a:lnTo>
                <a:lnTo>
                  <a:pt x="429554" y="91867"/>
                </a:lnTo>
                <a:lnTo>
                  <a:pt x="433601" y="94132"/>
                </a:lnTo>
                <a:lnTo>
                  <a:pt x="435877" y="95894"/>
                </a:lnTo>
                <a:lnTo>
                  <a:pt x="437899" y="97907"/>
                </a:lnTo>
                <a:lnTo>
                  <a:pt x="439162" y="100172"/>
                </a:lnTo>
                <a:lnTo>
                  <a:pt x="439162" y="105710"/>
                </a:lnTo>
                <a:lnTo>
                  <a:pt x="438152" y="107723"/>
                </a:lnTo>
                <a:lnTo>
                  <a:pt x="435877" y="108981"/>
                </a:lnTo>
                <a:lnTo>
                  <a:pt x="433854" y="110241"/>
                </a:lnTo>
                <a:lnTo>
                  <a:pt x="430566" y="110745"/>
                </a:lnTo>
                <a:lnTo>
                  <a:pt x="457922" y="110745"/>
                </a:lnTo>
                <a:lnTo>
                  <a:pt x="459135" y="108228"/>
                </a:lnTo>
                <a:lnTo>
                  <a:pt x="437899" y="75759"/>
                </a:lnTo>
                <a:lnTo>
                  <a:pt x="431579" y="73242"/>
                </a:lnTo>
                <a:lnTo>
                  <a:pt x="427785" y="71228"/>
                </a:lnTo>
                <a:lnTo>
                  <a:pt x="424246" y="68207"/>
                </a:lnTo>
                <a:lnTo>
                  <a:pt x="423234" y="65942"/>
                </a:lnTo>
                <a:lnTo>
                  <a:pt x="423234" y="60658"/>
                </a:lnTo>
                <a:lnTo>
                  <a:pt x="424246" y="58645"/>
                </a:lnTo>
                <a:lnTo>
                  <a:pt x="426269" y="57133"/>
                </a:lnTo>
                <a:lnTo>
                  <a:pt x="428544" y="55624"/>
                </a:lnTo>
                <a:lnTo>
                  <a:pt x="431326" y="54868"/>
                </a:lnTo>
                <a:lnTo>
                  <a:pt x="454584" y="54868"/>
                </a:lnTo>
                <a:lnTo>
                  <a:pt x="454584" y="42789"/>
                </a:lnTo>
                <a:lnTo>
                  <a:pt x="452058" y="41781"/>
                </a:lnTo>
                <a:lnTo>
                  <a:pt x="449023" y="40773"/>
                </a:lnTo>
                <a:lnTo>
                  <a:pt x="445482" y="40272"/>
                </a:lnTo>
                <a:lnTo>
                  <a:pt x="441691" y="39516"/>
                </a:lnTo>
                <a:lnTo>
                  <a:pt x="438405" y="39264"/>
                </a:lnTo>
                <a:close/>
              </a:path>
              <a:path w="658494" h="126365">
                <a:moveTo>
                  <a:pt x="454584" y="54868"/>
                </a:moveTo>
                <a:lnTo>
                  <a:pt x="438405" y="54868"/>
                </a:lnTo>
                <a:lnTo>
                  <a:pt x="441944" y="55624"/>
                </a:lnTo>
                <a:lnTo>
                  <a:pt x="445482" y="56881"/>
                </a:lnTo>
                <a:lnTo>
                  <a:pt x="448770" y="58141"/>
                </a:lnTo>
                <a:lnTo>
                  <a:pt x="451805" y="59650"/>
                </a:lnTo>
                <a:lnTo>
                  <a:pt x="454584" y="61160"/>
                </a:lnTo>
                <a:lnTo>
                  <a:pt x="454584" y="54868"/>
                </a:lnTo>
                <a:close/>
              </a:path>
              <a:path w="658494" h="126365">
                <a:moveTo>
                  <a:pt x="511723" y="39264"/>
                </a:moveTo>
                <a:lnTo>
                  <a:pt x="474093" y="57908"/>
                </a:lnTo>
                <a:lnTo>
                  <a:pt x="467480" y="84064"/>
                </a:lnTo>
                <a:lnTo>
                  <a:pt x="468191" y="93361"/>
                </a:lnTo>
                <a:lnTo>
                  <a:pt x="492288" y="123517"/>
                </a:lnTo>
                <a:lnTo>
                  <a:pt x="509701" y="126349"/>
                </a:lnTo>
                <a:lnTo>
                  <a:pt x="519230" y="125633"/>
                </a:lnTo>
                <a:lnTo>
                  <a:pt x="527715" y="123454"/>
                </a:lnTo>
                <a:lnTo>
                  <a:pt x="535158" y="119765"/>
                </a:lnTo>
                <a:lnTo>
                  <a:pt x="541557" y="114519"/>
                </a:lnTo>
                <a:lnTo>
                  <a:pt x="544919" y="110241"/>
                </a:lnTo>
                <a:lnTo>
                  <a:pt x="503634" y="110241"/>
                </a:lnTo>
                <a:lnTo>
                  <a:pt x="497817" y="107976"/>
                </a:lnTo>
                <a:lnTo>
                  <a:pt x="494026" y="103445"/>
                </a:lnTo>
                <a:lnTo>
                  <a:pt x="489981" y="98663"/>
                </a:lnTo>
                <a:lnTo>
                  <a:pt x="487959" y="92119"/>
                </a:lnTo>
                <a:lnTo>
                  <a:pt x="488036" y="74244"/>
                </a:lnTo>
                <a:lnTo>
                  <a:pt x="489981" y="67706"/>
                </a:lnTo>
                <a:lnTo>
                  <a:pt x="494026" y="62924"/>
                </a:lnTo>
                <a:lnTo>
                  <a:pt x="497817" y="58141"/>
                </a:lnTo>
                <a:lnTo>
                  <a:pt x="503634" y="55876"/>
                </a:lnTo>
                <a:lnTo>
                  <a:pt x="546000" y="55876"/>
                </a:lnTo>
                <a:lnTo>
                  <a:pt x="542317" y="51094"/>
                </a:lnTo>
                <a:lnTo>
                  <a:pt x="536292" y="45953"/>
                </a:lnTo>
                <a:lnTo>
                  <a:pt x="529201" y="42252"/>
                </a:lnTo>
                <a:lnTo>
                  <a:pt x="521020" y="40015"/>
                </a:lnTo>
                <a:lnTo>
                  <a:pt x="511723" y="39264"/>
                </a:lnTo>
                <a:close/>
              </a:path>
              <a:path w="658494" h="126365">
                <a:moveTo>
                  <a:pt x="546000" y="55876"/>
                </a:moveTo>
                <a:lnTo>
                  <a:pt x="517793" y="55876"/>
                </a:lnTo>
                <a:lnTo>
                  <a:pt x="523101" y="58141"/>
                </a:lnTo>
                <a:lnTo>
                  <a:pt x="527148" y="62672"/>
                </a:lnTo>
                <a:lnTo>
                  <a:pt x="530939" y="67202"/>
                </a:lnTo>
                <a:lnTo>
                  <a:pt x="532709" y="73998"/>
                </a:lnTo>
                <a:lnTo>
                  <a:pt x="532643" y="92119"/>
                </a:lnTo>
                <a:lnTo>
                  <a:pt x="530939" y="98663"/>
                </a:lnTo>
                <a:lnTo>
                  <a:pt x="527148" y="103445"/>
                </a:lnTo>
                <a:lnTo>
                  <a:pt x="523607" y="107976"/>
                </a:lnTo>
                <a:lnTo>
                  <a:pt x="518046" y="110241"/>
                </a:lnTo>
                <a:lnTo>
                  <a:pt x="544919" y="110241"/>
                </a:lnTo>
                <a:lnTo>
                  <a:pt x="546693" y="107976"/>
                </a:lnTo>
                <a:lnTo>
                  <a:pt x="550312" y="100487"/>
                </a:lnTo>
                <a:lnTo>
                  <a:pt x="552478" y="91867"/>
                </a:lnTo>
                <a:lnTo>
                  <a:pt x="553188" y="82302"/>
                </a:lnTo>
                <a:lnTo>
                  <a:pt x="552520" y="72967"/>
                </a:lnTo>
                <a:lnTo>
                  <a:pt x="550502" y="64622"/>
                </a:lnTo>
                <a:lnTo>
                  <a:pt x="547109" y="57316"/>
                </a:lnTo>
                <a:lnTo>
                  <a:pt x="546000" y="55876"/>
                </a:lnTo>
                <a:close/>
              </a:path>
              <a:path w="658494" h="126365">
                <a:moveTo>
                  <a:pt x="638392" y="57385"/>
                </a:moveTo>
                <a:lnTo>
                  <a:pt x="618416" y="57385"/>
                </a:lnTo>
                <a:lnTo>
                  <a:pt x="618504" y="109233"/>
                </a:lnTo>
                <a:lnTo>
                  <a:pt x="620692" y="115524"/>
                </a:lnTo>
                <a:lnTo>
                  <a:pt x="624739" y="119806"/>
                </a:lnTo>
                <a:lnTo>
                  <a:pt x="628784" y="124336"/>
                </a:lnTo>
                <a:lnTo>
                  <a:pt x="635104" y="126349"/>
                </a:lnTo>
                <a:lnTo>
                  <a:pt x="646228" y="126349"/>
                </a:lnTo>
                <a:lnTo>
                  <a:pt x="649010" y="126097"/>
                </a:lnTo>
                <a:lnTo>
                  <a:pt x="652045" y="125593"/>
                </a:lnTo>
                <a:lnTo>
                  <a:pt x="654824" y="125089"/>
                </a:lnTo>
                <a:lnTo>
                  <a:pt x="656849" y="124336"/>
                </a:lnTo>
                <a:lnTo>
                  <a:pt x="658112" y="123580"/>
                </a:lnTo>
                <a:lnTo>
                  <a:pt x="658112" y="110241"/>
                </a:lnTo>
                <a:lnTo>
                  <a:pt x="645975" y="110241"/>
                </a:lnTo>
                <a:lnTo>
                  <a:pt x="642943" y="109233"/>
                </a:lnTo>
                <a:lnTo>
                  <a:pt x="641171" y="106968"/>
                </a:lnTo>
                <a:lnTo>
                  <a:pt x="639149" y="104954"/>
                </a:lnTo>
                <a:lnTo>
                  <a:pt x="638392" y="101432"/>
                </a:lnTo>
                <a:lnTo>
                  <a:pt x="638392" y="57385"/>
                </a:lnTo>
                <a:close/>
              </a:path>
              <a:path w="658494" h="126365">
                <a:moveTo>
                  <a:pt x="589342" y="57385"/>
                </a:moveTo>
                <a:lnTo>
                  <a:pt x="569369" y="57385"/>
                </a:lnTo>
                <a:lnTo>
                  <a:pt x="569369" y="124336"/>
                </a:lnTo>
                <a:lnTo>
                  <a:pt x="589342" y="124336"/>
                </a:lnTo>
                <a:lnTo>
                  <a:pt x="589342" y="57385"/>
                </a:lnTo>
                <a:close/>
              </a:path>
              <a:path w="658494" h="126365">
                <a:moveTo>
                  <a:pt x="658112" y="107472"/>
                </a:moveTo>
                <a:lnTo>
                  <a:pt x="651032" y="110241"/>
                </a:lnTo>
                <a:lnTo>
                  <a:pt x="658112" y="110241"/>
                </a:lnTo>
                <a:lnTo>
                  <a:pt x="658112" y="107472"/>
                </a:lnTo>
                <a:close/>
              </a:path>
              <a:path w="658494" h="126365">
                <a:moveTo>
                  <a:pt x="658112" y="41277"/>
                </a:moveTo>
                <a:lnTo>
                  <a:pt x="555463" y="41277"/>
                </a:lnTo>
                <a:lnTo>
                  <a:pt x="555463" y="57385"/>
                </a:lnTo>
                <a:lnTo>
                  <a:pt x="658112" y="57385"/>
                </a:lnTo>
                <a:lnTo>
                  <a:pt x="658112" y="41277"/>
                </a:lnTo>
                <a:close/>
              </a:path>
              <a:path w="658494" h="126365">
                <a:moveTo>
                  <a:pt x="604513" y="0"/>
                </a:moveTo>
                <a:lnTo>
                  <a:pt x="590861" y="0"/>
                </a:lnTo>
                <a:lnTo>
                  <a:pt x="583528" y="2769"/>
                </a:lnTo>
                <a:lnTo>
                  <a:pt x="577965" y="8307"/>
                </a:lnTo>
                <a:lnTo>
                  <a:pt x="572151" y="13843"/>
                </a:lnTo>
                <a:lnTo>
                  <a:pt x="569369" y="20890"/>
                </a:lnTo>
                <a:lnTo>
                  <a:pt x="569369" y="41277"/>
                </a:lnTo>
                <a:lnTo>
                  <a:pt x="589342" y="41277"/>
                </a:lnTo>
                <a:lnTo>
                  <a:pt x="589342" y="26177"/>
                </a:lnTo>
                <a:lnTo>
                  <a:pt x="590354" y="22402"/>
                </a:lnTo>
                <a:lnTo>
                  <a:pt x="594905" y="17368"/>
                </a:lnTo>
                <a:lnTo>
                  <a:pt x="597937" y="16108"/>
                </a:lnTo>
                <a:lnTo>
                  <a:pt x="611087" y="16108"/>
                </a:lnTo>
                <a:lnTo>
                  <a:pt x="611087" y="1260"/>
                </a:lnTo>
                <a:lnTo>
                  <a:pt x="609821" y="756"/>
                </a:lnTo>
                <a:lnTo>
                  <a:pt x="604513" y="0"/>
                </a:lnTo>
                <a:close/>
              </a:path>
              <a:path w="658494" h="126365">
                <a:moveTo>
                  <a:pt x="638392" y="16612"/>
                </a:moveTo>
                <a:lnTo>
                  <a:pt x="618416" y="22651"/>
                </a:lnTo>
                <a:lnTo>
                  <a:pt x="618416" y="41277"/>
                </a:lnTo>
                <a:lnTo>
                  <a:pt x="638392" y="41277"/>
                </a:lnTo>
                <a:lnTo>
                  <a:pt x="638392" y="16612"/>
                </a:lnTo>
                <a:close/>
              </a:path>
              <a:path w="658494" h="126365">
                <a:moveTo>
                  <a:pt x="611087" y="16108"/>
                </a:moveTo>
                <a:lnTo>
                  <a:pt x="604260" y="16108"/>
                </a:lnTo>
                <a:lnTo>
                  <a:pt x="606029" y="16360"/>
                </a:lnTo>
                <a:lnTo>
                  <a:pt x="607799" y="16864"/>
                </a:lnTo>
                <a:lnTo>
                  <a:pt x="609315" y="17368"/>
                </a:lnTo>
                <a:lnTo>
                  <a:pt x="610580" y="17872"/>
                </a:lnTo>
                <a:lnTo>
                  <a:pt x="611087" y="18373"/>
                </a:lnTo>
                <a:lnTo>
                  <a:pt x="611087" y="16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0436" y="483106"/>
            <a:ext cx="194169" cy="19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27" y="233258"/>
            <a:ext cx="11372632" cy="553998"/>
          </a:xfrm>
        </p:spPr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527" y="1477292"/>
            <a:ext cx="11372632" cy="150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85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9345" y="2799714"/>
            <a:ext cx="336422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8D3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042" y="1548129"/>
            <a:ext cx="9563735" cy="3319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3B4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15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55" Type="http://schemas.openxmlformats.org/officeDocument/2006/relationships/image" Target="../media/image146.png"/><Relationship Id="rId63" Type="http://schemas.openxmlformats.org/officeDocument/2006/relationships/image" Target="../media/image154.png"/><Relationship Id="rId68" Type="http://schemas.openxmlformats.org/officeDocument/2006/relationships/image" Target="../media/image158.png"/><Relationship Id="rId76" Type="http://schemas.openxmlformats.org/officeDocument/2006/relationships/image" Target="../media/image166.png"/><Relationship Id="rId84" Type="http://schemas.openxmlformats.org/officeDocument/2006/relationships/image" Target="../media/image174.png"/><Relationship Id="rId89" Type="http://schemas.openxmlformats.org/officeDocument/2006/relationships/image" Target="../media/image179.png"/><Relationship Id="rId7" Type="http://schemas.openxmlformats.org/officeDocument/2006/relationships/image" Target="../media/image98.png"/><Relationship Id="rId71" Type="http://schemas.openxmlformats.org/officeDocument/2006/relationships/image" Target="../media/image161.png"/><Relationship Id="rId92" Type="http://schemas.openxmlformats.org/officeDocument/2006/relationships/image" Target="../media/image182.png"/><Relationship Id="rId2" Type="http://schemas.openxmlformats.org/officeDocument/2006/relationships/image" Target="../media/image94.png"/><Relationship Id="rId16" Type="http://schemas.openxmlformats.org/officeDocument/2006/relationships/image" Target="../media/image107.png"/><Relationship Id="rId29" Type="http://schemas.openxmlformats.org/officeDocument/2006/relationships/image" Target="../media/image120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3" Type="http://schemas.openxmlformats.org/officeDocument/2006/relationships/image" Target="../media/image144.png"/><Relationship Id="rId58" Type="http://schemas.openxmlformats.org/officeDocument/2006/relationships/image" Target="../media/image149.png"/><Relationship Id="rId66" Type="http://schemas.openxmlformats.org/officeDocument/2006/relationships/image" Target="../media/image156.png"/><Relationship Id="rId74" Type="http://schemas.openxmlformats.org/officeDocument/2006/relationships/image" Target="../media/image164.png"/><Relationship Id="rId79" Type="http://schemas.openxmlformats.org/officeDocument/2006/relationships/image" Target="../media/image169.png"/><Relationship Id="rId87" Type="http://schemas.openxmlformats.org/officeDocument/2006/relationships/image" Target="../media/image177.png"/><Relationship Id="rId5" Type="http://schemas.openxmlformats.org/officeDocument/2006/relationships/image" Target="../media/image71.png"/><Relationship Id="rId61" Type="http://schemas.openxmlformats.org/officeDocument/2006/relationships/image" Target="../media/image152.png"/><Relationship Id="rId82" Type="http://schemas.openxmlformats.org/officeDocument/2006/relationships/image" Target="../media/image172.png"/><Relationship Id="rId90" Type="http://schemas.openxmlformats.org/officeDocument/2006/relationships/image" Target="../media/image180.png"/><Relationship Id="rId19" Type="http://schemas.openxmlformats.org/officeDocument/2006/relationships/image" Target="../media/image11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56" Type="http://schemas.openxmlformats.org/officeDocument/2006/relationships/image" Target="../media/image147.png"/><Relationship Id="rId64" Type="http://schemas.openxmlformats.org/officeDocument/2006/relationships/image" Target="../media/image155.png"/><Relationship Id="rId69" Type="http://schemas.openxmlformats.org/officeDocument/2006/relationships/image" Target="../media/image159.png"/><Relationship Id="rId77" Type="http://schemas.openxmlformats.org/officeDocument/2006/relationships/image" Target="../media/image167.png"/><Relationship Id="rId8" Type="http://schemas.openxmlformats.org/officeDocument/2006/relationships/image" Target="../media/image99.png"/><Relationship Id="rId51" Type="http://schemas.openxmlformats.org/officeDocument/2006/relationships/image" Target="../media/image142.png"/><Relationship Id="rId72" Type="http://schemas.openxmlformats.org/officeDocument/2006/relationships/image" Target="../media/image162.png"/><Relationship Id="rId80" Type="http://schemas.openxmlformats.org/officeDocument/2006/relationships/image" Target="../media/image170.png"/><Relationship Id="rId85" Type="http://schemas.openxmlformats.org/officeDocument/2006/relationships/image" Target="../media/image175.png"/><Relationship Id="rId3" Type="http://schemas.openxmlformats.org/officeDocument/2006/relationships/image" Target="../media/image95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59" Type="http://schemas.openxmlformats.org/officeDocument/2006/relationships/image" Target="../media/image150.png"/><Relationship Id="rId67" Type="http://schemas.openxmlformats.org/officeDocument/2006/relationships/image" Target="../media/image157.png"/><Relationship Id="rId20" Type="http://schemas.openxmlformats.org/officeDocument/2006/relationships/image" Target="../media/image111.png"/><Relationship Id="rId41" Type="http://schemas.openxmlformats.org/officeDocument/2006/relationships/image" Target="../media/image132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60.png"/><Relationship Id="rId75" Type="http://schemas.openxmlformats.org/officeDocument/2006/relationships/image" Target="../media/image165.png"/><Relationship Id="rId83" Type="http://schemas.openxmlformats.org/officeDocument/2006/relationships/image" Target="../media/image173.png"/><Relationship Id="rId88" Type="http://schemas.openxmlformats.org/officeDocument/2006/relationships/image" Target="../media/image178.png"/><Relationship Id="rId91" Type="http://schemas.openxmlformats.org/officeDocument/2006/relationships/image" Target="../media/image1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57" Type="http://schemas.openxmlformats.org/officeDocument/2006/relationships/image" Target="../media/image148.png"/><Relationship Id="rId10" Type="http://schemas.openxmlformats.org/officeDocument/2006/relationships/image" Target="../media/image101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52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image" Target="../media/image92.png"/><Relationship Id="rId73" Type="http://schemas.openxmlformats.org/officeDocument/2006/relationships/image" Target="../media/image163.png"/><Relationship Id="rId78" Type="http://schemas.openxmlformats.org/officeDocument/2006/relationships/image" Target="../media/image168.png"/><Relationship Id="rId81" Type="http://schemas.openxmlformats.org/officeDocument/2006/relationships/image" Target="../media/image171.png"/><Relationship Id="rId86" Type="http://schemas.openxmlformats.org/officeDocument/2006/relationships/image" Target="../media/image176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" Type="http://schemas.openxmlformats.org/officeDocument/2006/relationships/image" Target="../media/image184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71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6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5.png"/><Relationship Id="rId21" Type="http://schemas.openxmlformats.org/officeDocument/2006/relationships/image" Target="../media/image219.png"/><Relationship Id="rId34" Type="http://schemas.openxmlformats.org/officeDocument/2006/relationships/image" Target="../media/image191.png"/><Relationship Id="rId42" Type="http://schemas.openxmlformats.org/officeDocument/2006/relationships/image" Target="../media/image237.png"/><Relationship Id="rId47" Type="http://schemas.openxmlformats.org/officeDocument/2006/relationships/image" Target="../media/image242.png"/><Relationship Id="rId50" Type="http://schemas.openxmlformats.org/officeDocument/2006/relationships/image" Target="../media/image245.png"/><Relationship Id="rId55" Type="http://schemas.openxmlformats.org/officeDocument/2006/relationships/image" Target="../media/image250.png"/><Relationship Id="rId7" Type="http://schemas.openxmlformats.org/officeDocument/2006/relationships/image" Target="../media/image206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0.png"/><Relationship Id="rId38" Type="http://schemas.openxmlformats.org/officeDocument/2006/relationships/image" Target="../media/image234.png"/><Relationship Id="rId46" Type="http://schemas.openxmlformats.org/officeDocument/2006/relationships/image" Target="../media/image241.png"/><Relationship Id="rId2" Type="http://schemas.openxmlformats.org/officeDocument/2006/relationships/image" Target="../media/image201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6.png"/><Relationship Id="rId41" Type="http://schemas.openxmlformats.org/officeDocument/2006/relationships/image" Target="../media/image101.png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29.png"/><Relationship Id="rId37" Type="http://schemas.openxmlformats.org/officeDocument/2006/relationships/image" Target="../media/image233.png"/><Relationship Id="rId40" Type="http://schemas.openxmlformats.org/officeDocument/2006/relationships/image" Target="../media/image236.png"/><Relationship Id="rId45" Type="http://schemas.openxmlformats.org/officeDocument/2006/relationships/image" Target="../media/image240.png"/><Relationship Id="rId53" Type="http://schemas.openxmlformats.org/officeDocument/2006/relationships/image" Target="../media/image248.png"/><Relationship Id="rId58" Type="http://schemas.openxmlformats.org/officeDocument/2006/relationships/image" Target="../media/image253.png"/><Relationship Id="rId5" Type="http://schemas.openxmlformats.org/officeDocument/2006/relationships/image" Target="../media/image204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102.png"/><Relationship Id="rId36" Type="http://schemas.openxmlformats.org/officeDocument/2006/relationships/image" Target="../media/image232.png"/><Relationship Id="rId49" Type="http://schemas.openxmlformats.org/officeDocument/2006/relationships/image" Target="../media/image244.png"/><Relationship Id="rId57" Type="http://schemas.openxmlformats.org/officeDocument/2006/relationships/image" Target="../media/image252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8.png"/><Relationship Id="rId44" Type="http://schemas.openxmlformats.org/officeDocument/2006/relationships/image" Target="../media/image239.png"/><Relationship Id="rId52" Type="http://schemas.openxmlformats.org/officeDocument/2006/relationships/image" Target="../media/image247.png"/><Relationship Id="rId4" Type="http://schemas.openxmlformats.org/officeDocument/2006/relationships/image" Target="../media/image203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7.png"/><Relationship Id="rId35" Type="http://schemas.openxmlformats.org/officeDocument/2006/relationships/image" Target="../media/image231.png"/><Relationship Id="rId43" Type="http://schemas.openxmlformats.org/officeDocument/2006/relationships/image" Target="../media/image238.png"/><Relationship Id="rId48" Type="http://schemas.openxmlformats.org/officeDocument/2006/relationships/image" Target="../media/image243.png"/><Relationship Id="rId56" Type="http://schemas.openxmlformats.org/officeDocument/2006/relationships/image" Target="../media/image251.png"/><Relationship Id="rId8" Type="http://schemas.openxmlformats.org/officeDocument/2006/relationships/image" Target="../media/image71.png"/><Relationship Id="rId51" Type="http://schemas.openxmlformats.org/officeDocument/2006/relationships/image" Target="../media/image246.png"/><Relationship Id="rId3" Type="http://schemas.openxmlformats.org/officeDocument/2006/relationships/image" Target="../media/image2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0"/>
            <a:ext cx="10186415" cy="699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407920" cy="6995159"/>
          </a:xfrm>
          <a:custGeom>
            <a:avLst/>
            <a:gdLst/>
            <a:ahLst/>
            <a:cxnLst/>
            <a:rect l="l" t="t" r="r" b="b"/>
            <a:pathLst>
              <a:path w="2407920" h="6995159">
                <a:moveTo>
                  <a:pt x="0" y="6995159"/>
                </a:moveTo>
                <a:lnTo>
                  <a:pt x="2407920" y="6995159"/>
                </a:lnTo>
                <a:lnTo>
                  <a:pt x="240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E1E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387" y="2205227"/>
            <a:ext cx="7627620" cy="3657600"/>
          </a:xfrm>
          <a:custGeom>
            <a:avLst/>
            <a:gdLst/>
            <a:ahLst/>
            <a:cxnLst/>
            <a:rect l="l" t="t" r="r" b="b"/>
            <a:pathLst>
              <a:path w="7627620" h="3657600">
                <a:moveTo>
                  <a:pt x="0" y="3657600"/>
                </a:moveTo>
                <a:lnTo>
                  <a:pt x="7627619" y="3657600"/>
                </a:lnTo>
                <a:lnTo>
                  <a:pt x="7627619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976" y="520650"/>
            <a:ext cx="415648" cy="11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710" y="512026"/>
            <a:ext cx="658495" cy="127635"/>
          </a:xfrm>
          <a:custGeom>
            <a:avLst/>
            <a:gdLst/>
            <a:ahLst/>
            <a:cxnLst/>
            <a:rect l="l" t="t" r="r" b="b"/>
            <a:pathLst>
              <a:path w="658494" h="127634">
                <a:moveTo>
                  <a:pt x="29074" y="8623"/>
                </a:moveTo>
                <a:lnTo>
                  <a:pt x="0" y="8623"/>
                </a:lnTo>
                <a:lnTo>
                  <a:pt x="0" y="125562"/>
                </a:lnTo>
                <a:lnTo>
                  <a:pt x="18709" y="125562"/>
                </a:lnTo>
                <a:lnTo>
                  <a:pt x="18709" y="33990"/>
                </a:lnTo>
                <a:lnTo>
                  <a:pt x="38833" y="33990"/>
                </a:lnTo>
                <a:lnTo>
                  <a:pt x="29074" y="8623"/>
                </a:lnTo>
                <a:close/>
              </a:path>
              <a:path w="658494" h="127634">
                <a:moveTo>
                  <a:pt x="38833" y="33990"/>
                </a:moveTo>
                <a:lnTo>
                  <a:pt x="18963" y="33990"/>
                </a:lnTo>
                <a:lnTo>
                  <a:pt x="55876" y="125562"/>
                </a:lnTo>
                <a:lnTo>
                  <a:pt x="69276" y="125562"/>
                </a:lnTo>
                <a:lnTo>
                  <a:pt x="81194" y="95375"/>
                </a:lnTo>
                <a:lnTo>
                  <a:pt x="62449" y="95375"/>
                </a:lnTo>
                <a:lnTo>
                  <a:pt x="38833" y="33990"/>
                </a:lnTo>
                <a:close/>
              </a:path>
              <a:path w="658494" h="127634">
                <a:moveTo>
                  <a:pt x="126162" y="33990"/>
                </a:moveTo>
                <a:lnTo>
                  <a:pt x="105936" y="33990"/>
                </a:lnTo>
                <a:lnTo>
                  <a:pt x="105936" y="125562"/>
                </a:lnTo>
                <a:lnTo>
                  <a:pt x="126162" y="125562"/>
                </a:lnTo>
                <a:lnTo>
                  <a:pt x="126162" y="33990"/>
                </a:lnTo>
                <a:close/>
              </a:path>
              <a:path w="658494" h="127634">
                <a:moveTo>
                  <a:pt x="126162" y="8623"/>
                </a:moveTo>
                <a:lnTo>
                  <a:pt x="98350" y="8623"/>
                </a:lnTo>
                <a:lnTo>
                  <a:pt x="62956" y="95375"/>
                </a:lnTo>
                <a:lnTo>
                  <a:pt x="81194" y="95375"/>
                </a:lnTo>
                <a:lnTo>
                  <a:pt x="105430" y="33990"/>
                </a:lnTo>
                <a:lnTo>
                  <a:pt x="126162" y="33990"/>
                </a:lnTo>
                <a:lnTo>
                  <a:pt x="126162" y="8623"/>
                </a:lnTo>
                <a:close/>
              </a:path>
              <a:path w="658494" h="127634">
                <a:moveTo>
                  <a:pt x="158525" y="6089"/>
                </a:moveTo>
                <a:lnTo>
                  <a:pt x="151698" y="6089"/>
                </a:lnTo>
                <a:lnTo>
                  <a:pt x="148917" y="7102"/>
                </a:lnTo>
                <a:lnTo>
                  <a:pt x="146641" y="9385"/>
                </a:lnTo>
                <a:lnTo>
                  <a:pt x="144112" y="11414"/>
                </a:lnTo>
                <a:lnTo>
                  <a:pt x="143100" y="14205"/>
                </a:lnTo>
                <a:lnTo>
                  <a:pt x="143192" y="20800"/>
                </a:lnTo>
                <a:lnTo>
                  <a:pt x="144112" y="23337"/>
                </a:lnTo>
                <a:lnTo>
                  <a:pt x="146388" y="25620"/>
                </a:lnTo>
                <a:lnTo>
                  <a:pt x="148663" y="27649"/>
                </a:lnTo>
                <a:lnTo>
                  <a:pt x="151698" y="28919"/>
                </a:lnTo>
                <a:lnTo>
                  <a:pt x="158271" y="28919"/>
                </a:lnTo>
                <a:lnTo>
                  <a:pt x="161050" y="27649"/>
                </a:lnTo>
                <a:lnTo>
                  <a:pt x="163579" y="25620"/>
                </a:lnTo>
                <a:lnTo>
                  <a:pt x="165854" y="23337"/>
                </a:lnTo>
                <a:lnTo>
                  <a:pt x="166867" y="20800"/>
                </a:lnTo>
                <a:lnTo>
                  <a:pt x="166775" y="14205"/>
                </a:lnTo>
                <a:lnTo>
                  <a:pt x="165854" y="11668"/>
                </a:lnTo>
                <a:lnTo>
                  <a:pt x="161304" y="7102"/>
                </a:lnTo>
                <a:lnTo>
                  <a:pt x="158525" y="6089"/>
                </a:lnTo>
                <a:close/>
              </a:path>
              <a:path w="658494" h="127634">
                <a:moveTo>
                  <a:pt x="164592" y="41600"/>
                </a:moveTo>
                <a:lnTo>
                  <a:pt x="145122" y="41600"/>
                </a:lnTo>
                <a:lnTo>
                  <a:pt x="145122" y="125562"/>
                </a:lnTo>
                <a:lnTo>
                  <a:pt x="164592" y="125562"/>
                </a:lnTo>
                <a:lnTo>
                  <a:pt x="164592" y="41600"/>
                </a:lnTo>
                <a:close/>
              </a:path>
              <a:path w="658494" h="127634">
                <a:moveTo>
                  <a:pt x="227292" y="39572"/>
                </a:moveTo>
                <a:lnTo>
                  <a:pt x="190128" y="52761"/>
                </a:lnTo>
                <a:lnTo>
                  <a:pt x="178497" y="85993"/>
                </a:lnTo>
                <a:lnTo>
                  <a:pt x="179208" y="94699"/>
                </a:lnTo>
                <a:lnTo>
                  <a:pt x="203211" y="124611"/>
                </a:lnTo>
                <a:lnTo>
                  <a:pt x="224763" y="127591"/>
                </a:lnTo>
                <a:lnTo>
                  <a:pt x="229064" y="127086"/>
                </a:lnTo>
                <a:lnTo>
                  <a:pt x="233108" y="126070"/>
                </a:lnTo>
                <a:lnTo>
                  <a:pt x="237153" y="125308"/>
                </a:lnTo>
                <a:lnTo>
                  <a:pt x="240691" y="123787"/>
                </a:lnTo>
                <a:lnTo>
                  <a:pt x="243726" y="122012"/>
                </a:lnTo>
                <a:lnTo>
                  <a:pt x="243726" y="111105"/>
                </a:lnTo>
                <a:lnTo>
                  <a:pt x="216421" y="111105"/>
                </a:lnTo>
                <a:lnTo>
                  <a:pt x="210354" y="108822"/>
                </a:lnTo>
                <a:lnTo>
                  <a:pt x="205803" y="104002"/>
                </a:lnTo>
                <a:lnTo>
                  <a:pt x="201252" y="99436"/>
                </a:lnTo>
                <a:lnTo>
                  <a:pt x="198723" y="92841"/>
                </a:lnTo>
                <a:lnTo>
                  <a:pt x="198723" y="75591"/>
                </a:lnTo>
                <a:lnTo>
                  <a:pt x="201252" y="68742"/>
                </a:lnTo>
                <a:lnTo>
                  <a:pt x="206056" y="63922"/>
                </a:lnTo>
                <a:lnTo>
                  <a:pt x="210860" y="58848"/>
                </a:lnTo>
                <a:lnTo>
                  <a:pt x="216927" y="56314"/>
                </a:lnTo>
                <a:lnTo>
                  <a:pt x="243726" y="56314"/>
                </a:lnTo>
                <a:lnTo>
                  <a:pt x="243726" y="44391"/>
                </a:lnTo>
                <a:lnTo>
                  <a:pt x="241451" y="43122"/>
                </a:lnTo>
                <a:lnTo>
                  <a:pt x="238669" y="41854"/>
                </a:lnTo>
                <a:lnTo>
                  <a:pt x="234877" y="41093"/>
                </a:lnTo>
                <a:lnTo>
                  <a:pt x="231086" y="40079"/>
                </a:lnTo>
                <a:lnTo>
                  <a:pt x="227292" y="39572"/>
                </a:lnTo>
                <a:close/>
              </a:path>
              <a:path w="658494" h="127634">
                <a:moveTo>
                  <a:pt x="243726" y="103748"/>
                </a:moveTo>
                <a:lnTo>
                  <a:pt x="240691" y="106031"/>
                </a:lnTo>
                <a:lnTo>
                  <a:pt x="237659" y="107806"/>
                </a:lnTo>
                <a:lnTo>
                  <a:pt x="234118" y="109073"/>
                </a:lnTo>
                <a:lnTo>
                  <a:pt x="230580" y="110597"/>
                </a:lnTo>
                <a:lnTo>
                  <a:pt x="227292" y="111105"/>
                </a:lnTo>
                <a:lnTo>
                  <a:pt x="243726" y="111105"/>
                </a:lnTo>
                <a:lnTo>
                  <a:pt x="243726" y="103748"/>
                </a:lnTo>
                <a:close/>
              </a:path>
              <a:path w="658494" h="127634">
                <a:moveTo>
                  <a:pt x="243726" y="56314"/>
                </a:moveTo>
                <a:lnTo>
                  <a:pt x="228051" y="56314"/>
                </a:lnTo>
                <a:lnTo>
                  <a:pt x="231339" y="56819"/>
                </a:lnTo>
                <a:lnTo>
                  <a:pt x="234371" y="58089"/>
                </a:lnTo>
                <a:lnTo>
                  <a:pt x="237659" y="59356"/>
                </a:lnTo>
                <a:lnTo>
                  <a:pt x="240691" y="60880"/>
                </a:lnTo>
                <a:lnTo>
                  <a:pt x="243726" y="63163"/>
                </a:lnTo>
                <a:lnTo>
                  <a:pt x="243726" y="56314"/>
                </a:lnTo>
                <a:close/>
              </a:path>
              <a:path w="658494" h="127634">
                <a:moveTo>
                  <a:pt x="278111" y="41601"/>
                </a:moveTo>
                <a:lnTo>
                  <a:pt x="258645" y="41601"/>
                </a:lnTo>
                <a:lnTo>
                  <a:pt x="258645" y="125562"/>
                </a:lnTo>
                <a:lnTo>
                  <a:pt x="278111" y="125562"/>
                </a:lnTo>
                <a:lnTo>
                  <a:pt x="278111" y="74829"/>
                </a:lnTo>
                <a:lnTo>
                  <a:pt x="279880" y="68488"/>
                </a:lnTo>
                <a:lnTo>
                  <a:pt x="286453" y="60372"/>
                </a:lnTo>
                <a:lnTo>
                  <a:pt x="290501" y="58343"/>
                </a:lnTo>
                <a:lnTo>
                  <a:pt x="307186" y="58343"/>
                </a:lnTo>
                <a:lnTo>
                  <a:pt x="307186" y="54790"/>
                </a:lnTo>
                <a:lnTo>
                  <a:pt x="278111" y="54790"/>
                </a:lnTo>
                <a:lnTo>
                  <a:pt x="278111" y="41601"/>
                </a:lnTo>
                <a:close/>
              </a:path>
              <a:path w="658494" h="127634">
                <a:moveTo>
                  <a:pt x="307186" y="58343"/>
                </a:moveTo>
                <a:lnTo>
                  <a:pt x="298337" y="58343"/>
                </a:lnTo>
                <a:lnTo>
                  <a:pt x="300612" y="58597"/>
                </a:lnTo>
                <a:lnTo>
                  <a:pt x="302635" y="59356"/>
                </a:lnTo>
                <a:lnTo>
                  <a:pt x="304657" y="59864"/>
                </a:lnTo>
                <a:lnTo>
                  <a:pt x="306176" y="60626"/>
                </a:lnTo>
                <a:lnTo>
                  <a:pt x="307186" y="61385"/>
                </a:lnTo>
                <a:lnTo>
                  <a:pt x="307186" y="58343"/>
                </a:lnTo>
                <a:close/>
              </a:path>
              <a:path w="658494" h="127634">
                <a:moveTo>
                  <a:pt x="302635" y="40333"/>
                </a:moveTo>
                <a:lnTo>
                  <a:pt x="294546" y="40333"/>
                </a:lnTo>
                <a:lnTo>
                  <a:pt x="290248" y="41601"/>
                </a:lnTo>
                <a:lnTo>
                  <a:pt x="286707" y="44137"/>
                </a:lnTo>
                <a:lnTo>
                  <a:pt x="282915" y="46674"/>
                </a:lnTo>
                <a:lnTo>
                  <a:pt x="280387" y="50478"/>
                </a:lnTo>
                <a:lnTo>
                  <a:pt x="278617" y="54790"/>
                </a:lnTo>
                <a:lnTo>
                  <a:pt x="307186" y="54790"/>
                </a:lnTo>
                <a:lnTo>
                  <a:pt x="307186" y="41347"/>
                </a:lnTo>
                <a:lnTo>
                  <a:pt x="305163" y="40839"/>
                </a:lnTo>
                <a:lnTo>
                  <a:pt x="302635" y="40333"/>
                </a:lnTo>
                <a:close/>
              </a:path>
              <a:path w="658494" h="127634">
                <a:moveTo>
                  <a:pt x="352442" y="39826"/>
                </a:moveTo>
                <a:lnTo>
                  <a:pt x="314715" y="58597"/>
                </a:lnTo>
                <a:lnTo>
                  <a:pt x="308198" y="84723"/>
                </a:lnTo>
                <a:lnTo>
                  <a:pt x="308909" y="94132"/>
                </a:lnTo>
                <a:lnTo>
                  <a:pt x="333006" y="124738"/>
                </a:lnTo>
                <a:lnTo>
                  <a:pt x="350419" y="127591"/>
                </a:lnTo>
                <a:lnTo>
                  <a:pt x="359948" y="126830"/>
                </a:lnTo>
                <a:lnTo>
                  <a:pt x="368434" y="124548"/>
                </a:lnTo>
                <a:lnTo>
                  <a:pt x="375877" y="120743"/>
                </a:lnTo>
                <a:lnTo>
                  <a:pt x="382276" y="115417"/>
                </a:lnTo>
                <a:lnTo>
                  <a:pt x="385693" y="111105"/>
                </a:lnTo>
                <a:lnTo>
                  <a:pt x="344099" y="111105"/>
                </a:lnTo>
                <a:lnTo>
                  <a:pt x="338536" y="108822"/>
                </a:lnTo>
                <a:lnTo>
                  <a:pt x="334491" y="104256"/>
                </a:lnTo>
                <a:lnTo>
                  <a:pt x="330700" y="99690"/>
                </a:lnTo>
                <a:lnTo>
                  <a:pt x="328677" y="92842"/>
                </a:lnTo>
                <a:lnTo>
                  <a:pt x="328785" y="74973"/>
                </a:lnTo>
                <a:lnTo>
                  <a:pt x="330700" y="68488"/>
                </a:lnTo>
                <a:lnTo>
                  <a:pt x="334744" y="63668"/>
                </a:lnTo>
                <a:lnTo>
                  <a:pt x="338536" y="58848"/>
                </a:lnTo>
                <a:lnTo>
                  <a:pt x="344099" y="56314"/>
                </a:lnTo>
                <a:lnTo>
                  <a:pt x="386657" y="56314"/>
                </a:lnTo>
                <a:lnTo>
                  <a:pt x="383035" y="51494"/>
                </a:lnTo>
                <a:lnTo>
                  <a:pt x="376975" y="46353"/>
                </a:lnTo>
                <a:lnTo>
                  <a:pt x="369825" y="42711"/>
                </a:lnTo>
                <a:lnTo>
                  <a:pt x="361631" y="40543"/>
                </a:lnTo>
                <a:lnTo>
                  <a:pt x="352442" y="39826"/>
                </a:lnTo>
                <a:close/>
              </a:path>
              <a:path w="658494" h="127634">
                <a:moveTo>
                  <a:pt x="386657" y="56314"/>
                </a:moveTo>
                <a:lnTo>
                  <a:pt x="358511" y="56314"/>
                </a:lnTo>
                <a:lnTo>
                  <a:pt x="363831" y="58611"/>
                </a:lnTo>
                <a:lnTo>
                  <a:pt x="367613" y="63163"/>
                </a:lnTo>
                <a:lnTo>
                  <a:pt x="371658" y="67980"/>
                </a:lnTo>
                <a:lnTo>
                  <a:pt x="373427" y="74578"/>
                </a:lnTo>
                <a:lnTo>
                  <a:pt x="373427" y="92842"/>
                </a:lnTo>
                <a:lnTo>
                  <a:pt x="371658" y="99690"/>
                </a:lnTo>
                <a:lnTo>
                  <a:pt x="364072" y="108822"/>
                </a:lnTo>
                <a:lnTo>
                  <a:pt x="358764" y="111105"/>
                </a:lnTo>
                <a:lnTo>
                  <a:pt x="385693" y="111105"/>
                </a:lnTo>
                <a:lnTo>
                  <a:pt x="387400" y="108952"/>
                </a:lnTo>
                <a:lnTo>
                  <a:pt x="391030" y="101370"/>
                </a:lnTo>
                <a:lnTo>
                  <a:pt x="393191" y="92694"/>
                </a:lnTo>
                <a:lnTo>
                  <a:pt x="393906" y="82948"/>
                </a:lnTo>
                <a:lnTo>
                  <a:pt x="393239" y="73574"/>
                </a:lnTo>
                <a:lnTo>
                  <a:pt x="391220" y="65223"/>
                </a:lnTo>
                <a:lnTo>
                  <a:pt x="387827" y="57871"/>
                </a:lnTo>
                <a:lnTo>
                  <a:pt x="386657" y="56314"/>
                </a:lnTo>
                <a:close/>
              </a:path>
              <a:path w="658494" h="127634">
                <a:moveTo>
                  <a:pt x="403261" y="103748"/>
                </a:moveTo>
                <a:lnTo>
                  <a:pt x="403261" y="123025"/>
                </a:lnTo>
                <a:lnTo>
                  <a:pt x="406296" y="124295"/>
                </a:lnTo>
                <a:lnTo>
                  <a:pt x="409834" y="125562"/>
                </a:lnTo>
                <a:lnTo>
                  <a:pt x="414132" y="126324"/>
                </a:lnTo>
                <a:lnTo>
                  <a:pt x="418177" y="127086"/>
                </a:lnTo>
                <a:lnTo>
                  <a:pt x="421971" y="127591"/>
                </a:lnTo>
                <a:lnTo>
                  <a:pt x="425509" y="127591"/>
                </a:lnTo>
                <a:lnTo>
                  <a:pt x="432862" y="127123"/>
                </a:lnTo>
                <a:lnTo>
                  <a:pt x="457922" y="111864"/>
                </a:lnTo>
                <a:lnTo>
                  <a:pt x="422727" y="111864"/>
                </a:lnTo>
                <a:lnTo>
                  <a:pt x="418936" y="111105"/>
                </a:lnTo>
                <a:lnTo>
                  <a:pt x="410847" y="108060"/>
                </a:lnTo>
                <a:lnTo>
                  <a:pt x="406799" y="106285"/>
                </a:lnTo>
                <a:lnTo>
                  <a:pt x="403261" y="103748"/>
                </a:lnTo>
                <a:close/>
              </a:path>
              <a:path w="658494" h="127634">
                <a:moveTo>
                  <a:pt x="438405" y="39572"/>
                </a:moveTo>
                <a:lnTo>
                  <a:pt x="426015" y="39572"/>
                </a:lnTo>
                <a:lnTo>
                  <a:pt x="418177" y="42109"/>
                </a:lnTo>
                <a:lnTo>
                  <a:pt x="412363" y="46928"/>
                </a:lnTo>
                <a:lnTo>
                  <a:pt x="406296" y="51748"/>
                </a:lnTo>
                <a:lnTo>
                  <a:pt x="403388" y="57581"/>
                </a:lnTo>
                <a:lnTo>
                  <a:pt x="403261" y="71279"/>
                </a:lnTo>
                <a:lnTo>
                  <a:pt x="404777" y="76099"/>
                </a:lnTo>
                <a:lnTo>
                  <a:pt x="410847" y="83710"/>
                </a:lnTo>
                <a:lnTo>
                  <a:pt x="416154" y="87260"/>
                </a:lnTo>
                <a:lnTo>
                  <a:pt x="423234" y="90305"/>
                </a:lnTo>
                <a:lnTo>
                  <a:pt x="429554" y="92842"/>
                </a:lnTo>
                <a:lnTo>
                  <a:pt x="433601" y="94871"/>
                </a:lnTo>
                <a:lnTo>
                  <a:pt x="437899" y="98675"/>
                </a:lnTo>
                <a:lnTo>
                  <a:pt x="439162" y="100957"/>
                </a:lnTo>
                <a:lnTo>
                  <a:pt x="439162" y="106539"/>
                </a:lnTo>
                <a:lnTo>
                  <a:pt x="438152" y="108568"/>
                </a:lnTo>
                <a:lnTo>
                  <a:pt x="435877" y="109835"/>
                </a:lnTo>
                <a:lnTo>
                  <a:pt x="433854" y="111105"/>
                </a:lnTo>
                <a:lnTo>
                  <a:pt x="430566" y="111864"/>
                </a:lnTo>
                <a:lnTo>
                  <a:pt x="457922" y="111864"/>
                </a:lnTo>
                <a:lnTo>
                  <a:pt x="459135" y="109327"/>
                </a:lnTo>
                <a:lnTo>
                  <a:pt x="437899" y="76353"/>
                </a:lnTo>
                <a:lnTo>
                  <a:pt x="431579" y="74070"/>
                </a:lnTo>
                <a:lnTo>
                  <a:pt x="427785" y="72041"/>
                </a:lnTo>
                <a:lnTo>
                  <a:pt x="426015" y="70263"/>
                </a:lnTo>
                <a:lnTo>
                  <a:pt x="424246" y="68742"/>
                </a:lnTo>
                <a:lnTo>
                  <a:pt x="423234" y="66459"/>
                </a:lnTo>
                <a:lnTo>
                  <a:pt x="431326" y="55552"/>
                </a:lnTo>
                <a:lnTo>
                  <a:pt x="454584" y="55552"/>
                </a:lnTo>
                <a:lnTo>
                  <a:pt x="454584" y="43122"/>
                </a:lnTo>
                <a:lnTo>
                  <a:pt x="452058" y="42109"/>
                </a:lnTo>
                <a:lnTo>
                  <a:pt x="449023" y="41347"/>
                </a:lnTo>
                <a:lnTo>
                  <a:pt x="445482" y="40585"/>
                </a:lnTo>
                <a:lnTo>
                  <a:pt x="441691" y="39826"/>
                </a:lnTo>
                <a:lnTo>
                  <a:pt x="438405" y="39572"/>
                </a:lnTo>
                <a:close/>
              </a:path>
              <a:path w="658494" h="127634">
                <a:moveTo>
                  <a:pt x="454584" y="55552"/>
                </a:moveTo>
                <a:lnTo>
                  <a:pt x="438405" y="55552"/>
                </a:lnTo>
                <a:lnTo>
                  <a:pt x="441944" y="56060"/>
                </a:lnTo>
                <a:lnTo>
                  <a:pt x="445482" y="57327"/>
                </a:lnTo>
                <a:lnTo>
                  <a:pt x="448770" y="58597"/>
                </a:lnTo>
                <a:lnTo>
                  <a:pt x="451805" y="60118"/>
                </a:lnTo>
                <a:lnTo>
                  <a:pt x="454584" y="61893"/>
                </a:lnTo>
                <a:lnTo>
                  <a:pt x="454584" y="55552"/>
                </a:lnTo>
                <a:close/>
              </a:path>
              <a:path w="658494" h="127634">
                <a:moveTo>
                  <a:pt x="511723" y="39826"/>
                </a:moveTo>
                <a:lnTo>
                  <a:pt x="474104" y="58597"/>
                </a:lnTo>
                <a:lnTo>
                  <a:pt x="467480" y="84723"/>
                </a:lnTo>
                <a:lnTo>
                  <a:pt x="468191" y="94132"/>
                </a:lnTo>
                <a:lnTo>
                  <a:pt x="492288" y="124738"/>
                </a:lnTo>
                <a:lnTo>
                  <a:pt x="509701" y="127591"/>
                </a:lnTo>
                <a:lnTo>
                  <a:pt x="519230" y="126830"/>
                </a:lnTo>
                <a:lnTo>
                  <a:pt x="527715" y="124548"/>
                </a:lnTo>
                <a:lnTo>
                  <a:pt x="535158" y="120743"/>
                </a:lnTo>
                <a:lnTo>
                  <a:pt x="541557" y="115417"/>
                </a:lnTo>
                <a:lnTo>
                  <a:pt x="544975" y="111105"/>
                </a:lnTo>
                <a:lnTo>
                  <a:pt x="503634" y="111105"/>
                </a:lnTo>
                <a:lnTo>
                  <a:pt x="497817" y="108822"/>
                </a:lnTo>
                <a:lnTo>
                  <a:pt x="494026" y="104256"/>
                </a:lnTo>
                <a:lnTo>
                  <a:pt x="489981" y="99690"/>
                </a:lnTo>
                <a:lnTo>
                  <a:pt x="487959" y="92842"/>
                </a:lnTo>
                <a:lnTo>
                  <a:pt x="488067" y="74973"/>
                </a:lnTo>
                <a:lnTo>
                  <a:pt x="489981" y="68488"/>
                </a:lnTo>
                <a:lnTo>
                  <a:pt x="494026" y="63668"/>
                </a:lnTo>
                <a:lnTo>
                  <a:pt x="497817" y="58848"/>
                </a:lnTo>
                <a:lnTo>
                  <a:pt x="503634" y="56314"/>
                </a:lnTo>
                <a:lnTo>
                  <a:pt x="545939" y="56314"/>
                </a:lnTo>
                <a:lnTo>
                  <a:pt x="542317" y="51494"/>
                </a:lnTo>
                <a:lnTo>
                  <a:pt x="536292" y="46353"/>
                </a:lnTo>
                <a:lnTo>
                  <a:pt x="529201" y="42711"/>
                </a:lnTo>
                <a:lnTo>
                  <a:pt x="521020" y="40543"/>
                </a:lnTo>
                <a:lnTo>
                  <a:pt x="511723" y="39826"/>
                </a:lnTo>
                <a:close/>
              </a:path>
              <a:path w="658494" h="127634">
                <a:moveTo>
                  <a:pt x="545939" y="56314"/>
                </a:moveTo>
                <a:lnTo>
                  <a:pt x="517793" y="56314"/>
                </a:lnTo>
                <a:lnTo>
                  <a:pt x="523113" y="58611"/>
                </a:lnTo>
                <a:lnTo>
                  <a:pt x="527148" y="63163"/>
                </a:lnTo>
                <a:lnTo>
                  <a:pt x="530939" y="67980"/>
                </a:lnTo>
                <a:lnTo>
                  <a:pt x="532709" y="74578"/>
                </a:lnTo>
                <a:lnTo>
                  <a:pt x="532709" y="92842"/>
                </a:lnTo>
                <a:lnTo>
                  <a:pt x="530939" y="99690"/>
                </a:lnTo>
                <a:lnTo>
                  <a:pt x="527148" y="104256"/>
                </a:lnTo>
                <a:lnTo>
                  <a:pt x="523607" y="108822"/>
                </a:lnTo>
                <a:lnTo>
                  <a:pt x="518046" y="111105"/>
                </a:lnTo>
                <a:lnTo>
                  <a:pt x="544975" y="111105"/>
                </a:lnTo>
                <a:lnTo>
                  <a:pt x="546682" y="108952"/>
                </a:lnTo>
                <a:lnTo>
                  <a:pt x="550312" y="101370"/>
                </a:lnTo>
                <a:lnTo>
                  <a:pt x="552473" y="92694"/>
                </a:lnTo>
                <a:lnTo>
                  <a:pt x="553188" y="82948"/>
                </a:lnTo>
                <a:lnTo>
                  <a:pt x="552520" y="73574"/>
                </a:lnTo>
                <a:lnTo>
                  <a:pt x="550502" y="65223"/>
                </a:lnTo>
                <a:lnTo>
                  <a:pt x="547109" y="57871"/>
                </a:lnTo>
                <a:lnTo>
                  <a:pt x="545939" y="56314"/>
                </a:lnTo>
                <a:close/>
              </a:path>
              <a:path w="658494" h="127634">
                <a:moveTo>
                  <a:pt x="638392" y="57835"/>
                </a:moveTo>
                <a:lnTo>
                  <a:pt x="618416" y="57835"/>
                </a:lnTo>
                <a:lnTo>
                  <a:pt x="618504" y="110089"/>
                </a:lnTo>
                <a:lnTo>
                  <a:pt x="620692" y="116430"/>
                </a:lnTo>
                <a:lnTo>
                  <a:pt x="624739" y="120996"/>
                </a:lnTo>
                <a:lnTo>
                  <a:pt x="628784" y="125308"/>
                </a:lnTo>
                <a:lnTo>
                  <a:pt x="635104" y="127591"/>
                </a:lnTo>
                <a:lnTo>
                  <a:pt x="646228" y="127591"/>
                </a:lnTo>
                <a:lnTo>
                  <a:pt x="649010" y="127337"/>
                </a:lnTo>
                <a:lnTo>
                  <a:pt x="652045" y="126578"/>
                </a:lnTo>
                <a:lnTo>
                  <a:pt x="654824" y="126070"/>
                </a:lnTo>
                <a:lnTo>
                  <a:pt x="656849" y="125308"/>
                </a:lnTo>
                <a:lnTo>
                  <a:pt x="658112" y="124803"/>
                </a:lnTo>
                <a:lnTo>
                  <a:pt x="658112" y="111105"/>
                </a:lnTo>
                <a:lnTo>
                  <a:pt x="645975" y="111105"/>
                </a:lnTo>
                <a:lnTo>
                  <a:pt x="642943" y="110089"/>
                </a:lnTo>
                <a:lnTo>
                  <a:pt x="639149" y="105777"/>
                </a:lnTo>
                <a:lnTo>
                  <a:pt x="638392" y="102225"/>
                </a:lnTo>
                <a:lnTo>
                  <a:pt x="638392" y="57835"/>
                </a:lnTo>
                <a:close/>
              </a:path>
              <a:path w="658494" h="127634">
                <a:moveTo>
                  <a:pt x="589342" y="57835"/>
                </a:moveTo>
                <a:lnTo>
                  <a:pt x="569369" y="57835"/>
                </a:lnTo>
                <a:lnTo>
                  <a:pt x="569369" y="125562"/>
                </a:lnTo>
                <a:lnTo>
                  <a:pt x="589342" y="125562"/>
                </a:lnTo>
                <a:lnTo>
                  <a:pt x="589342" y="57835"/>
                </a:lnTo>
                <a:close/>
              </a:path>
              <a:path w="658494" h="127634">
                <a:moveTo>
                  <a:pt x="658112" y="108314"/>
                </a:moveTo>
                <a:lnTo>
                  <a:pt x="651032" y="111105"/>
                </a:lnTo>
                <a:lnTo>
                  <a:pt x="658112" y="111105"/>
                </a:lnTo>
                <a:lnTo>
                  <a:pt x="658112" y="108314"/>
                </a:lnTo>
                <a:close/>
              </a:path>
              <a:path w="658494" h="127634">
                <a:moveTo>
                  <a:pt x="658112" y="41601"/>
                </a:moveTo>
                <a:lnTo>
                  <a:pt x="555463" y="41601"/>
                </a:lnTo>
                <a:lnTo>
                  <a:pt x="555463" y="57835"/>
                </a:lnTo>
                <a:lnTo>
                  <a:pt x="658112" y="57835"/>
                </a:lnTo>
                <a:lnTo>
                  <a:pt x="658112" y="41601"/>
                </a:lnTo>
                <a:close/>
              </a:path>
              <a:path w="658494" h="127634">
                <a:moveTo>
                  <a:pt x="604513" y="0"/>
                </a:moveTo>
                <a:lnTo>
                  <a:pt x="590861" y="0"/>
                </a:lnTo>
                <a:lnTo>
                  <a:pt x="583528" y="2790"/>
                </a:lnTo>
                <a:lnTo>
                  <a:pt x="577965" y="8372"/>
                </a:lnTo>
                <a:lnTo>
                  <a:pt x="572151" y="13951"/>
                </a:lnTo>
                <a:lnTo>
                  <a:pt x="569369" y="21308"/>
                </a:lnTo>
                <a:lnTo>
                  <a:pt x="569369" y="41601"/>
                </a:lnTo>
                <a:lnTo>
                  <a:pt x="589342" y="41601"/>
                </a:lnTo>
                <a:lnTo>
                  <a:pt x="589342" y="26636"/>
                </a:lnTo>
                <a:lnTo>
                  <a:pt x="590354" y="22829"/>
                </a:lnTo>
                <a:lnTo>
                  <a:pt x="592630" y="20038"/>
                </a:lnTo>
                <a:lnTo>
                  <a:pt x="594905" y="17504"/>
                </a:lnTo>
                <a:lnTo>
                  <a:pt x="597937" y="16234"/>
                </a:lnTo>
                <a:lnTo>
                  <a:pt x="611087" y="16234"/>
                </a:lnTo>
                <a:lnTo>
                  <a:pt x="611087" y="1523"/>
                </a:lnTo>
                <a:lnTo>
                  <a:pt x="609821" y="1015"/>
                </a:lnTo>
                <a:lnTo>
                  <a:pt x="608052" y="507"/>
                </a:lnTo>
                <a:lnTo>
                  <a:pt x="604513" y="0"/>
                </a:lnTo>
                <a:close/>
              </a:path>
              <a:path w="658494" h="127634">
                <a:moveTo>
                  <a:pt x="638392" y="16742"/>
                </a:moveTo>
                <a:lnTo>
                  <a:pt x="618416" y="22829"/>
                </a:lnTo>
                <a:lnTo>
                  <a:pt x="618416" y="41601"/>
                </a:lnTo>
                <a:lnTo>
                  <a:pt x="638392" y="41601"/>
                </a:lnTo>
                <a:lnTo>
                  <a:pt x="638392" y="16742"/>
                </a:lnTo>
                <a:close/>
              </a:path>
              <a:path w="658494" h="127634">
                <a:moveTo>
                  <a:pt x="611087" y="16234"/>
                </a:moveTo>
                <a:lnTo>
                  <a:pt x="604260" y="16234"/>
                </a:lnTo>
                <a:lnTo>
                  <a:pt x="606029" y="16488"/>
                </a:lnTo>
                <a:lnTo>
                  <a:pt x="607799" y="16996"/>
                </a:lnTo>
                <a:lnTo>
                  <a:pt x="609315" y="17755"/>
                </a:lnTo>
                <a:lnTo>
                  <a:pt x="610580" y="18009"/>
                </a:lnTo>
                <a:lnTo>
                  <a:pt x="611087" y="18517"/>
                </a:lnTo>
                <a:lnTo>
                  <a:pt x="611087" y="1623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388" y="481588"/>
            <a:ext cx="194169" cy="194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9307" y="4475479"/>
            <a:ext cx="2747010" cy="775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en-US" sz="1800" spc="-5" dirty="0">
                <a:latin typeface="Calibri"/>
                <a:cs typeface="Calibri"/>
              </a:rPr>
              <a:t>Jordan Radkov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sz="1800" spc="-10" dirty="0">
                <a:latin typeface="Calibri"/>
                <a:cs typeface="Calibri"/>
              </a:rPr>
              <a:t>Cloud Solution Architect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45" y="3293490"/>
            <a:ext cx="44545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0" spc="-45" dirty="0">
                <a:solidFill>
                  <a:srgbClr val="44536A"/>
                </a:solidFill>
                <a:latin typeface="Calibri Light"/>
                <a:cs typeface="Calibri Light"/>
              </a:rPr>
              <a:t>AZ-300 </a:t>
            </a:r>
            <a:r>
              <a:rPr sz="3600" b="0" dirty="0">
                <a:solidFill>
                  <a:srgbClr val="44536A"/>
                </a:solidFill>
                <a:latin typeface="Calibri Light"/>
                <a:cs typeface="Calibri Light"/>
              </a:rPr>
              <a:t>-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Microsoft</a:t>
            </a:r>
            <a:r>
              <a:rPr sz="3600" b="0" spc="-3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44536A"/>
                </a:solidFill>
                <a:latin typeface="Calibri Light"/>
                <a:cs typeface="Calibri Light"/>
              </a:rPr>
              <a:t>Azure  Architect</a:t>
            </a:r>
            <a:r>
              <a:rPr sz="3600" b="0" spc="-1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44536A"/>
                </a:solidFill>
                <a:latin typeface="Calibri Light"/>
                <a:cs typeface="Calibri Light"/>
              </a:rPr>
              <a:t>Technologies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37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app</a:t>
            </a:r>
            <a:r>
              <a:rPr sz="2800" b="1" spc="-22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scenarios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5396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Applications composed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stateful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stateless</a:t>
            </a:r>
            <a:r>
              <a:rPr sz="2400" b="1" spc="-38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microservices: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Commonly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encountered scenario</a:t>
            </a:r>
            <a:r>
              <a:rPr sz="2000" b="1" spc="3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includes:</a:t>
            </a:r>
            <a:endParaRPr sz="2000">
              <a:latin typeface="Segoe UI"/>
              <a:cs typeface="Segoe UI"/>
            </a:endParaRPr>
          </a:p>
          <a:p>
            <a:pPr marL="12700" marR="428625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web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apps </a:t>
            </a:r>
            <a:r>
              <a:rPr sz="1800" b="1" spc="-45" dirty="0">
                <a:solidFill>
                  <a:srgbClr val="0078D2"/>
                </a:solidFill>
                <a:latin typeface="Segoe UI Semibold"/>
                <a:cs typeface="Segoe UI Semibold"/>
              </a:rPr>
              <a:t>(ASP.NET,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Node.js, etc.)  stateless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business middle-tier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ts val="2400"/>
              </a:lnSpc>
              <a:spcBef>
                <a:spcPts val="75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Each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 independent with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regard 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scale,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reliability,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usage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reduces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complexity:</a:t>
            </a:r>
            <a:endParaRPr sz="2000">
              <a:latin typeface="Segoe UI"/>
              <a:cs typeface="Segoe UI"/>
            </a:endParaRPr>
          </a:p>
          <a:p>
            <a:pPr marL="12700" marR="1936114">
              <a:lnSpc>
                <a:spcPts val="216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leveraging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programming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models  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eliminating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need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queues and</a:t>
            </a:r>
            <a:r>
              <a:rPr sz="1800" b="1" spc="7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caches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4476368"/>
            <a:ext cx="11766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l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ication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built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using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stateless 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1525" y="4476368"/>
            <a:ext cx="11982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l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ication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built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using  stateful 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7439" y="4489703"/>
            <a:ext cx="3989832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8701" y="4449610"/>
            <a:ext cx="3828613" cy="2383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13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08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Services</a:t>
            </a:r>
            <a:r>
              <a:rPr sz="2800" b="1" spc="-15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concepts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30"/>
            <a:ext cx="1122235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type:</a:t>
            </a:r>
            <a:endParaRPr sz="2000">
              <a:latin typeface="Segoe UI"/>
              <a:cs typeface="Segoe UI"/>
            </a:endParaRPr>
          </a:p>
          <a:p>
            <a:pPr marL="12700" marR="3575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This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implementation.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defined 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class you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extends StatelessService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 any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code 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dependencies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used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therein, along with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name and 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version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number.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Named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instance:</a:t>
            </a:r>
            <a:endParaRPr sz="2000">
              <a:latin typeface="Segoe UI"/>
              <a:cs typeface="Segoe UI"/>
            </a:endParaRPr>
          </a:p>
          <a:p>
            <a:pPr marL="12700" marR="128270">
              <a:lnSpc>
                <a:spcPct val="100000"/>
              </a:lnSpc>
              <a:spcBef>
                <a:spcPts val="10"/>
              </a:spcBef>
            </a:pPr>
            <a:r>
              <a:rPr sz="1800" b="1" spc="-9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 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service,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named 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type,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much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like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instances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class type.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 has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name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form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URI using the “fabric:/” scheme,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such as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"fabric:/MyApp/MyService".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host:</a:t>
            </a:r>
            <a:endParaRPr sz="2000">
              <a:latin typeface="Segoe UI"/>
              <a:cs typeface="Segoe UI"/>
            </a:endParaRPr>
          </a:p>
          <a:p>
            <a:pPr marL="12700" marR="113664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named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you create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need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inside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process.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is just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process  where 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can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registration: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Registration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brings everything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together.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type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must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registered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runtime  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host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allow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4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run.</a:t>
            </a:r>
            <a:endParaRPr sz="180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3443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492" y="3153409"/>
            <a:ext cx="5238318" cy="45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4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687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stateless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7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8008" y="3739212"/>
            <a:ext cx="331470" cy="3041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pts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Prerequisites:</a:t>
            </a: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A computer </a:t>
            </a:r>
            <a:r>
              <a:rPr sz="2000" b="1" spc="-5" dirty="0">
                <a:latin typeface="Segoe UI"/>
                <a:cs typeface="Segoe UI"/>
              </a:rPr>
              <a:t>running </a:t>
            </a:r>
            <a:r>
              <a:rPr sz="2000" b="1" spc="5" dirty="0">
                <a:latin typeface="Segoe UI"/>
                <a:cs typeface="Segoe UI"/>
              </a:rPr>
              <a:t>supported </a:t>
            </a:r>
            <a:r>
              <a:rPr sz="2000" b="1" spc="-5" dirty="0">
                <a:latin typeface="Segoe UI"/>
                <a:cs typeface="Segoe UI"/>
              </a:rPr>
              <a:t>version </a:t>
            </a:r>
            <a:r>
              <a:rPr sz="2000" b="1" spc="-20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Windows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Segoe UI"/>
                <a:cs typeface="Segoe UI"/>
              </a:rPr>
              <a:t>Visual </a:t>
            </a:r>
            <a:r>
              <a:rPr sz="2000" b="1" spc="-15" dirty="0">
                <a:latin typeface="Segoe UI"/>
                <a:cs typeface="Segoe UI"/>
              </a:rPr>
              <a:t>Studio </a:t>
            </a:r>
            <a:r>
              <a:rPr sz="2000" b="1" spc="-5" dirty="0">
                <a:latin typeface="Segoe UI"/>
                <a:cs typeface="Segoe UI"/>
              </a:rPr>
              <a:t>2017 with </a:t>
            </a:r>
            <a:r>
              <a:rPr sz="2000" b="1" spc="-10" dirty="0">
                <a:latin typeface="Segoe UI"/>
                <a:cs typeface="Segoe UI"/>
              </a:rPr>
              <a:t>Azure </a:t>
            </a:r>
            <a:r>
              <a:rPr sz="2000" b="1" spc="10" dirty="0">
                <a:latin typeface="Segoe UI"/>
                <a:cs typeface="Segoe UI"/>
              </a:rPr>
              <a:t>Service </a:t>
            </a:r>
            <a:r>
              <a:rPr sz="2000" b="1" spc="-10" dirty="0">
                <a:latin typeface="Segoe UI"/>
                <a:cs typeface="Segoe UI"/>
              </a:rPr>
              <a:t>Fabric </a:t>
            </a:r>
            <a:r>
              <a:rPr sz="2000" b="1" spc="-40" dirty="0">
                <a:latin typeface="Segoe UI"/>
                <a:cs typeface="Segoe UI"/>
              </a:rPr>
              <a:t>Tools </a:t>
            </a:r>
            <a:r>
              <a:rPr sz="2000" b="1" spc="-5" dirty="0">
                <a:latin typeface="Segoe UI"/>
                <a:cs typeface="Segoe UI"/>
              </a:rPr>
              <a:t>and Azure </a:t>
            </a:r>
            <a:r>
              <a:rPr sz="2000" b="1" spc="10" dirty="0">
                <a:latin typeface="Segoe UI"/>
                <a:cs typeface="Segoe UI"/>
              </a:rPr>
              <a:t>Service </a:t>
            </a:r>
            <a:r>
              <a:rPr sz="2000" b="1" spc="-10" dirty="0">
                <a:latin typeface="Segoe UI"/>
                <a:cs typeface="Segoe UI"/>
              </a:rPr>
              <a:t>Fabric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SDK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80"/>
              </a:lnSpc>
            </a:pPr>
            <a:r>
              <a:rPr spc="-50" dirty="0"/>
              <a:t>Implementation</a:t>
            </a:r>
            <a:r>
              <a:rPr spc="-114" dirty="0"/>
              <a:t> </a:t>
            </a:r>
            <a:r>
              <a:rPr spc="-45" dirty="0"/>
              <a:t>steps: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Segoe UI"/>
                <a:cs typeface="Segoe UI"/>
              </a:rPr>
              <a:t>From Visual</a:t>
            </a:r>
            <a:r>
              <a:rPr sz="2000" b="1" dirty="0">
                <a:latin typeface="Segoe UI"/>
                <a:cs typeface="Segoe UI"/>
              </a:rPr>
              <a:t> </a:t>
            </a:r>
            <a:r>
              <a:rPr sz="2000" b="1" spc="-15" dirty="0">
                <a:latin typeface="Segoe UI"/>
                <a:cs typeface="Segoe UI"/>
              </a:rPr>
              <a:t>Studio: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0078D2"/>
                </a:solidFill>
              </a:rPr>
              <a:t>Create </a:t>
            </a:r>
            <a:r>
              <a:rPr sz="1800" dirty="0">
                <a:solidFill>
                  <a:srgbClr val="0078D2"/>
                </a:solidFill>
              </a:rPr>
              <a:t>a </a:t>
            </a:r>
            <a:r>
              <a:rPr sz="1800" spc="-5" dirty="0">
                <a:solidFill>
                  <a:srgbClr val="0078D2"/>
                </a:solidFill>
              </a:rPr>
              <a:t>new </a:t>
            </a:r>
            <a:r>
              <a:rPr sz="1800" spc="5" dirty="0">
                <a:solidFill>
                  <a:srgbClr val="0078D2"/>
                </a:solidFill>
              </a:rPr>
              <a:t>Service </a:t>
            </a:r>
            <a:r>
              <a:rPr sz="1800" spc="-15" dirty="0">
                <a:solidFill>
                  <a:srgbClr val="0078D2"/>
                </a:solidFill>
              </a:rPr>
              <a:t>Fabric </a:t>
            </a:r>
            <a:r>
              <a:rPr sz="1800" spc="-5" dirty="0">
                <a:solidFill>
                  <a:srgbClr val="0078D2"/>
                </a:solidFill>
              </a:rPr>
              <a:t>Application</a:t>
            </a:r>
            <a:r>
              <a:rPr sz="1800" spc="75" dirty="0">
                <a:solidFill>
                  <a:srgbClr val="0078D2"/>
                </a:solidFill>
              </a:rPr>
              <a:t> </a:t>
            </a:r>
            <a:r>
              <a:rPr sz="1800" spc="-5" dirty="0">
                <a:solidFill>
                  <a:srgbClr val="0078D2"/>
                </a:solidFill>
              </a:rPr>
              <a:t>project: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Named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HelloWorld</a:t>
            </a:r>
            <a:endParaRPr sz="1800">
              <a:latin typeface="Segoe UI"/>
              <a:cs typeface="Segoe UI"/>
            </a:endParaRPr>
          </a:p>
          <a:p>
            <a:pPr marL="12700" marR="356489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Intended </a:t>
            </a:r>
            <a:r>
              <a:rPr sz="1800" b="1" spc="-10" dirty="0">
                <a:latin typeface="Segoe UI"/>
                <a:cs typeface="Segoe UI"/>
              </a:rPr>
              <a:t>to </a:t>
            </a:r>
            <a:r>
              <a:rPr sz="1800" b="1" spc="-5" dirty="0">
                <a:latin typeface="Segoe UI"/>
                <a:cs typeface="Segoe UI"/>
              </a:rPr>
              <a:t>host </a:t>
            </a:r>
            <a:r>
              <a:rPr sz="1800" b="1" spc="5" dirty="0">
                <a:latin typeface="Segoe UI"/>
                <a:cs typeface="Segoe UI"/>
              </a:rPr>
              <a:t>services, </a:t>
            </a:r>
            <a:r>
              <a:rPr sz="1800" b="1" spc="-5" dirty="0">
                <a:latin typeface="Segoe UI"/>
                <a:cs typeface="Segoe UI"/>
              </a:rPr>
              <a:t>application manifest, </a:t>
            </a:r>
            <a:r>
              <a:rPr sz="1800" b="1" dirty="0">
                <a:latin typeface="Segoe UI"/>
                <a:cs typeface="Segoe UI"/>
              </a:rPr>
              <a:t>and scri  </a:t>
            </a:r>
            <a:r>
              <a:rPr sz="1800" spc="-10" dirty="0">
                <a:solidFill>
                  <a:srgbClr val="0078D2"/>
                </a:solidFill>
              </a:rPr>
              <a:t>Create </a:t>
            </a:r>
            <a:r>
              <a:rPr sz="1800" dirty="0">
                <a:solidFill>
                  <a:srgbClr val="0078D2"/>
                </a:solidFill>
              </a:rPr>
              <a:t>a </a:t>
            </a:r>
            <a:r>
              <a:rPr sz="1800" spc="-5" dirty="0">
                <a:solidFill>
                  <a:srgbClr val="0078D2"/>
                </a:solidFill>
              </a:rPr>
              <a:t>stateless </a:t>
            </a:r>
            <a:r>
              <a:rPr sz="1800" spc="5" dirty="0">
                <a:solidFill>
                  <a:srgbClr val="0078D2"/>
                </a:solidFill>
              </a:rPr>
              <a:t>service </a:t>
            </a:r>
            <a:r>
              <a:rPr sz="1800" spc="-5" dirty="0">
                <a:solidFill>
                  <a:srgbClr val="0078D2"/>
                </a:solidFill>
              </a:rPr>
              <a:t>project using </a:t>
            </a:r>
            <a:r>
              <a:rPr sz="1800" dirty="0">
                <a:solidFill>
                  <a:srgbClr val="0078D2"/>
                </a:solidFill>
              </a:rPr>
              <a:t>.NET </a:t>
            </a:r>
            <a:r>
              <a:rPr sz="1800" spc="-5" dirty="0">
                <a:solidFill>
                  <a:srgbClr val="0078D2"/>
                </a:solidFill>
              </a:rPr>
              <a:t>Core 2.0  </a:t>
            </a:r>
            <a:r>
              <a:rPr sz="1800" b="1" spc="-5" dirty="0">
                <a:latin typeface="Segoe UI"/>
                <a:cs typeface="Segoe UI"/>
              </a:rPr>
              <a:t>Named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HelloWorldStateless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Segoe UI"/>
                <a:cs typeface="Segoe UI"/>
              </a:rPr>
              <a:t>Intended </a:t>
            </a:r>
            <a:r>
              <a:rPr sz="1800" b="1" spc="-10" dirty="0">
                <a:latin typeface="Segoe UI"/>
                <a:cs typeface="Segoe UI"/>
              </a:rPr>
              <a:t>to </a:t>
            </a:r>
            <a:r>
              <a:rPr sz="1800" b="1" spc="-5" dirty="0">
                <a:latin typeface="Segoe UI"/>
                <a:cs typeface="Segoe UI"/>
              </a:rPr>
              <a:t>host implementation </a:t>
            </a:r>
            <a:r>
              <a:rPr sz="1800" b="1" spc="-15" dirty="0">
                <a:latin typeface="Segoe UI"/>
                <a:cs typeface="Segoe UI"/>
              </a:rPr>
              <a:t>of </a:t>
            </a:r>
            <a:r>
              <a:rPr sz="1800" b="1" dirty="0">
                <a:latin typeface="Segoe UI"/>
                <a:cs typeface="Segoe UI"/>
              </a:rPr>
              <a:t>a </a:t>
            </a:r>
            <a:r>
              <a:rPr sz="1800" b="1" spc="-10" dirty="0">
                <a:latin typeface="Segoe UI"/>
                <a:cs typeface="Segoe UI"/>
              </a:rPr>
              <a:t>stateless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spc="5" dirty="0">
                <a:latin typeface="Segoe UI"/>
                <a:cs typeface="Segoe UI"/>
              </a:rPr>
              <a:t>service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3971" y="3072383"/>
            <a:ext cx="3749039" cy="260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4731" y="4372355"/>
            <a:ext cx="3192779" cy="2407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81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491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Implement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</a:t>
            </a:r>
            <a:r>
              <a:rPr sz="2800" b="1" spc="-21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04201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 marR="406146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Open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HelloWorldStateless.cs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file 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  Note that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API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two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entry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 open-ended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entry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point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method, called RunAsync,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where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you can begin executing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any</a:t>
            </a:r>
            <a:r>
              <a:rPr sz="1800" b="1" spc="19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workloads.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communication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entry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point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where you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plug in your communication stack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choice,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such as </a:t>
            </a:r>
            <a:r>
              <a:rPr sz="1800" b="1" spc="-40" dirty="0">
                <a:solidFill>
                  <a:srgbClr val="0078D2"/>
                </a:solidFill>
                <a:latin typeface="Segoe UI Semibold"/>
                <a:cs typeface="Segoe UI Semibold"/>
              </a:rPr>
              <a:t>ASP.NET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Core.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This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where you can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start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receiving requests from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users 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Review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RunAsync()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</a:t>
            </a:r>
            <a:r>
              <a:rPr sz="2000" b="1" spc="-5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platform calls this method when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instance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placed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ready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7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155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template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includes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sample implementation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 that increments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rolling</a:t>
            </a:r>
            <a:r>
              <a:rPr sz="1800" b="1" spc="23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count.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875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Problem:</a:t>
            </a:r>
            <a:endParaRPr sz="2400">
              <a:latin typeface="Segoe UI Semibold"/>
              <a:cs typeface="Segoe UI Semibold"/>
            </a:endParaRPr>
          </a:p>
          <a:p>
            <a:pPr marL="12700" marR="16383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this stateless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example,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count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stored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local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variable.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But because this is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stateless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that's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stored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exists only for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current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lifecycle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its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When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moves 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restarts,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lost.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2237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52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stateful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7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225530" cy="475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Objective:</a:t>
            </a:r>
            <a:endParaRPr sz="2400">
              <a:latin typeface="Segoe UI Semibold"/>
              <a:cs typeface="Segoe UI Semibold"/>
            </a:endParaRPr>
          </a:p>
          <a:p>
            <a:pPr marL="12700" marR="96774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Use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convert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counter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value from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stateless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highly available and  persistent,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even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when 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moves or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restarts.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875"/>
              </a:lnSpc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Visual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using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.NET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Core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2.0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Named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 HelloWorldStateful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Intended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host implementation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stateful</a:t>
            </a:r>
            <a:r>
              <a:rPr sz="1800" b="1" spc="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395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Note that 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API provides the same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stateless</a:t>
            </a:r>
            <a:r>
              <a:rPr sz="2000" b="1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main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difference is the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availability 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provider that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store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reliably.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comes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 provider implementation called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Collections, which lets you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replicated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data  structures through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State </a:t>
            </a:r>
            <a:r>
              <a:rPr sz="1800" b="1" spc="-20" dirty="0">
                <a:solidFill>
                  <a:srgbClr val="0078D2"/>
                </a:solidFill>
                <a:latin typeface="Segoe UI Semibold"/>
                <a:cs typeface="Segoe UI Semibold"/>
              </a:rPr>
              <a:t>Manager.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uses this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provider by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default. 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Review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RunAsync() 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entry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point</a:t>
            </a:r>
            <a:r>
              <a:rPr sz="2000" b="1" spc="-5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method:</a:t>
            </a:r>
            <a:endParaRPr sz="2000">
              <a:latin typeface="Segoe UI"/>
              <a:cs typeface="Segoe UI"/>
            </a:endParaRPr>
          </a:p>
          <a:p>
            <a:pPr marL="12700" marR="33655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 operates similarly in stateful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services. </a:t>
            </a:r>
            <a:r>
              <a:rPr sz="1800" b="1" spc="-25" dirty="0">
                <a:solidFill>
                  <a:srgbClr val="0078D2"/>
                </a:solidFill>
                <a:latin typeface="Segoe UI Semibold"/>
                <a:cs typeface="Segoe UI Semibold"/>
              </a:rPr>
              <a:t>However,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platform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performs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additional work on your behalf before 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RunAsync(). This work can include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ensuring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Manager and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Collections are ready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</a:t>
            </a:r>
            <a:r>
              <a:rPr sz="1800" b="1" spc="18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use.</a:t>
            </a:r>
            <a:endParaRPr sz="180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837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063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Run the</a:t>
            </a:r>
            <a:r>
              <a:rPr sz="2800" b="1" spc="-2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application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873188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7205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Build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deploy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from Visual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Studio  </a:t>
            </a:r>
            <a:r>
              <a:rPr sz="2400" b="1" spc="-145" dirty="0">
                <a:solidFill>
                  <a:srgbClr val="3B3B41"/>
                </a:solidFill>
                <a:latin typeface="Segoe UI Semibold"/>
                <a:cs typeface="Segoe UI Semibold"/>
              </a:rPr>
              <a:t>To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monitor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its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execution,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examine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Diagnostic</a:t>
            </a:r>
            <a:r>
              <a:rPr sz="2400" b="1" spc="-31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Events: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Tracing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Windows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(ETW)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both the stateless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stateful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1" y="3511295"/>
            <a:ext cx="6888480" cy="332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68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534" y="3153663"/>
            <a:ext cx="6212890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66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7003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Introduction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to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 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</a:t>
            </a:r>
            <a:r>
              <a:rPr sz="2800" b="1" spc="-27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Actors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55045" cy="542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Application framework based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on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Virtual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Actor</a:t>
            </a:r>
            <a:r>
              <a:rPr sz="2400" b="1" spc="-47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pattern:</a:t>
            </a:r>
            <a:endParaRPr sz="2400">
              <a:latin typeface="Segoe UI Semibold"/>
              <a:cs typeface="Segoe UI Semibold"/>
            </a:endParaRPr>
          </a:p>
          <a:p>
            <a:pPr marL="12700" marR="890269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single-threaded programming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model built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on guarantees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Fabric.  Leverages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concept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</a:t>
            </a:r>
            <a:r>
              <a:rPr sz="2000" b="1" spc="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Actor:</a:t>
            </a:r>
            <a:endParaRPr sz="2000">
              <a:latin typeface="Segoe UI"/>
              <a:cs typeface="Segoe UI"/>
            </a:endParaRPr>
          </a:p>
          <a:p>
            <a:pPr marL="12700" marR="129095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 actor 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isolated, independent unit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compute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single-threaded execution.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large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number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can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execute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simultaneously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independently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each</a:t>
            </a:r>
            <a:r>
              <a:rPr sz="1800" b="1" spc="8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can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communicate with each other and they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can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more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actors.</a:t>
            </a:r>
            <a:endParaRPr sz="1800">
              <a:latin typeface="Segoe UI Semibold"/>
              <a:cs typeface="Segoe UI Semibold"/>
            </a:endParaRPr>
          </a:p>
          <a:p>
            <a:pPr marL="12700" marR="258572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Each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Factor 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partitioned, stateful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Service.  Service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Fabric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actors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are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 virtual: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Their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lifetime 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their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in-memory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representation,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so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they do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need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be explicitly</a:t>
            </a:r>
            <a:r>
              <a:rPr sz="1800" b="1" spc="7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created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or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 destroyed.</a:t>
            </a:r>
            <a:endParaRPr sz="1800">
              <a:latin typeface="Segoe UI"/>
              <a:cs typeface="Segoe UI"/>
            </a:endParaRPr>
          </a:p>
          <a:p>
            <a:pPr marL="12700" marR="332105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is automatically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activated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(and its objects constructed) the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first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time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message 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sent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its 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1800" b="1" spc="-30" dirty="0">
                <a:solidFill>
                  <a:srgbClr val="3B3B41"/>
                </a:solidFill>
                <a:latin typeface="Segoe UI"/>
                <a:cs typeface="Segoe UI"/>
              </a:rPr>
              <a:t>ID.</a:t>
            </a:r>
            <a:endParaRPr sz="1800">
              <a:latin typeface="Segoe UI"/>
              <a:cs typeface="Segoe UI"/>
            </a:endParaRPr>
          </a:p>
          <a:p>
            <a:pPr marL="12700" marR="60325">
              <a:lnSpc>
                <a:spcPct val="100000"/>
              </a:lnSpc>
            </a:pP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If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is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not used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a period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time, the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Actors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runtime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garbage-collects the </a:t>
            </a:r>
            <a:r>
              <a:rPr sz="1800" b="1" spc="5" dirty="0">
                <a:solidFill>
                  <a:srgbClr val="3B3B41"/>
                </a:solidFill>
                <a:latin typeface="Segoe UI"/>
                <a:cs typeface="Segoe UI"/>
              </a:rPr>
              <a:t>in-memory 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object.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Applies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number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scenarios: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problem space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involves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thousands (or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more)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small, independent,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isolated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units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</a:t>
            </a:r>
            <a:r>
              <a:rPr sz="1800" b="1" spc="204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logic.</a:t>
            </a:r>
            <a:endParaRPr sz="1800">
              <a:latin typeface="Segoe UI Semibold"/>
              <a:cs typeface="Segoe UI Semibold"/>
            </a:endParaRPr>
          </a:p>
          <a:p>
            <a:pPr marL="12700" marR="992505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work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involves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single-threaded objects that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do 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interact heavily with external components.  Actor instances will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block callers with unpredictable delays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by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issuing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I/O</a:t>
            </a:r>
            <a:r>
              <a:rPr sz="1800" b="1" spc="17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operations.</a:t>
            </a:r>
            <a:endParaRPr sz="180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06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617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Creating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project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in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Visual</a:t>
            </a:r>
            <a:r>
              <a:rPr sz="2800" b="1" spc="-32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Studio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80445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Visual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new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Fabric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r>
              <a:rPr sz="2000" b="1" spc="-5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Choose 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 2.0 Actor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template and provide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name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service.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buAutoNum type="arabicPeriod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Examine the project structure consisting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three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application project (MyApplication):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packages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together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deployment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</a:t>
            </a:r>
            <a:r>
              <a:rPr sz="1800" b="1" spc="2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contains: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ApplicationManifest.xml</a:t>
            </a:r>
            <a:endParaRPr sz="1800">
              <a:latin typeface="Segoe UI"/>
              <a:cs typeface="Segoe UI"/>
            </a:endParaRPr>
          </a:p>
          <a:p>
            <a:pPr marL="12700" marR="5948045">
              <a:lnSpc>
                <a:spcPct val="100000"/>
              </a:lnSpc>
            </a:pP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PowerShell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scripts for managing the application.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(HelloWorld.Interfaces):  contains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</a:t>
            </a:r>
            <a:r>
              <a:rPr sz="1800" b="1" spc="7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30" dirty="0">
                <a:solidFill>
                  <a:srgbClr val="0078D2"/>
                </a:solidFill>
                <a:latin typeface="Segoe UI Semibold"/>
                <a:cs typeface="Segoe UI Semibold"/>
              </a:rPr>
              <a:t>actor.</a:t>
            </a:r>
            <a:endParaRPr sz="1800">
              <a:latin typeface="Segoe UI Semibold"/>
              <a:cs typeface="Segoe UI Semibold"/>
            </a:endParaRPr>
          </a:p>
          <a:p>
            <a:pPr marL="12700" marR="636143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actor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(HelloWorld):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defines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that will host the actor and  contains:</a:t>
            </a:r>
            <a:endParaRPr sz="1800">
              <a:latin typeface="Segoe UI Semibold"/>
              <a:cs typeface="Segoe UI Semibold"/>
            </a:endParaRPr>
          </a:p>
          <a:p>
            <a:pPr marL="12700" marR="5854700" algn="just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 implementation </a:t>
            </a:r>
            <a:r>
              <a:rPr sz="1800" b="1" spc="-15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1800" b="1" spc="-30" dirty="0">
                <a:solidFill>
                  <a:srgbClr val="3B3B41"/>
                </a:solidFill>
                <a:latin typeface="Segoe UI"/>
                <a:cs typeface="Segoe UI"/>
              </a:rPr>
              <a:t>actor,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HellowWorld.cs,  which, in turn, implements the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interfaces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defined  in the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MyActor.Interfaces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 project.</a:t>
            </a:r>
            <a:endParaRPr sz="1800">
              <a:latin typeface="Segoe UI"/>
              <a:cs typeface="Segoe UI"/>
            </a:endParaRPr>
          </a:p>
          <a:p>
            <a:pPr marL="12700" marR="5862320">
              <a:lnSpc>
                <a:spcPct val="100000"/>
              </a:lnSpc>
            </a:pP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Program.cs, which registers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actor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classes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with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the  </a:t>
            </a:r>
            <a:r>
              <a:rPr sz="18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1800" b="1" spc="-10" dirty="0">
                <a:solidFill>
                  <a:srgbClr val="3B3B41"/>
                </a:solidFill>
                <a:latin typeface="Segoe UI"/>
                <a:cs typeface="Segoe UI"/>
              </a:rPr>
              <a:t>Fabric </a:t>
            </a:r>
            <a:r>
              <a:rPr sz="1800" b="1" dirty="0">
                <a:solidFill>
                  <a:srgbClr val="3B3B41"/>
                </a:solidFill>
                <a:latin typeface="Segoe UI"/>
                <a:cs typeface="Segoe UI"/>
              </a:rPr>
              <a:t>runtime using  </a:t>
            </a:r>
            <a:r>
              <a:rPr sz="1800" b="1" spc="-5" dirty="0">
                <a:solidFill>
                  <a:srgbClr val="3B3B41"/>
                </a:solidFill>
                <a:latin typeface="Segoe UI"/>
                <a:cs typeface="Segoe UI"/>
              </a:rPr>
              <a:t>ActorRuntime.RegisterActorAsync&lt;T&gt;().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676" y="3685030"/>
            <a:ext cx="2104644" cy="319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85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3294329"/>
            <a:ext cx="575373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43510" marR="5080" indent="-131445">
              <a:lnSpc>
                <a:spcPts val="5190"/>
              </a:lnSpc>
              <a:spcBef>
                <a:spcPts val="750"/>
              </a:spcBef>
            </a:pPr>
            <a:r>
              <a:rPr sz="4800" spc="-70" dirty="0">
                <a:solidFill>
                  <a:srgbClr val="FFFFFF"/>
                </a:solidFill>
              </a:rPr>
              <a:t>Create </a:t>
            </a:r>
            <a:r>
              <a:rPr sz="4800" spc="-35" dirty="0">
                <a:solidFill>
                  <a:srgbClr val="FFFFFF"/>
                </a:solidFill>
              </a:rPr>
              <a:t>and </a:t>
            </a:r>
            <a:r>
              <a:rPr sz="4800" spc="-45" dirty="0">
                <a:solidFill>
                  <a:srgbClr val="FFFFFF"/>
                </a:solidFill>
              </a:rPr>
              <a:t>Deploy</a:t>
            </a:r>
            <a:r>
              <a:rPr sz="4800" spc="-270" dirty="0">
                <a:solidFill>
                  <a:srgbClr val="FFFFFF"/>
                </a:solidFill>
              </a:rPr>
              <a:t> </a:t>
            </a:r>
            <a:r>
              <a:rPr sz="4800" spc="-45" dirty="0">
                <a:solidFill>
                  <a:srgbClr val="FFFFFF"/>
                </a:solidFill>
              </a:rPr>
              <a:t>Apps  </a:t>
            </a:r>
            <a:r>
              <a:rPr sz="4800" spc="-50" dirty="0">
                <a:solidFill>
                  <a:srgbClr val="FFFFFF"/>
                </a:solidFill>
              </a:rPr>
              <a:t>(5-10%)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947" y="3747515"/>
            <a:ext cx="5692139" cy="284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Customizing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the</a:t>
            </a:r>
            <a:r>
              <a:rPr sz="2800" b="1" spc="-19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actor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11239500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1.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project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template defines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IHelloWorld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interface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implements them in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HelloWorld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 implementation.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Replace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those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methods so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returns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simple “Hello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World”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string:</a:t>
            </a:r>
            <a:endParaRPr sz="2000">
              <a:latin typeface="Segoe UI"/>
              <a:cs typeface="Segoe UI"/>
            </a:endParaRPr>
          </a:p>
          <a:p>
            <a:pPr marL="12700" marR="15113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HelloWorld.Interfaces project, in the IHelloWorld.cs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file,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replace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HelloWorld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project, in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HelloWorld.cs,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replace the class</a:t>
            </a:r>
            <a:r>
              <a:rPr sz="1800" b="1" spc="1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definition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5028" y="3534155"/>
            <a:ext cx="3564635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1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381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Adding 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a</a:t>
            </a:r>
            <a:r>
              <a:rPr sz="2800" b="1" spc="-16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client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363200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Visual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Studio,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add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new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Choose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 Console App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(.NET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Core) project type and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name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ActorClient.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Solution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Explorer,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set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Platform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target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</a:t>
            </a:r>
            <a:r>
              <a:rPr sz="2000" b="1" spc="6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x64: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console application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must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 64-bit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compatibility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with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interface</a:t>
            </a:r>
            <a:r>
              <a:rPr sz="1800" b="1" spc="24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project.</a:t>
            </a:r>
            <a:endParaRPr sz="1800">
              <a:latin typeface="Segoe UI Semibold"/>
              <a:cs typeface="Segoe UI Semibold"/>
            </a:endParaRPr>
          </a:p>
          <a:p>
            <a:pPr marL="12700" marR="110489">
              <a:lnSpc>
                <a:spcPts val="2400"/>
              </a:lnSpc>
              <a:spcBef>
                <a:spcPts val="75"/>
              </a:spcBef>
              <a:buAutoNum type="arabicPeriod" startAt="4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From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Package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Manager Console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NuGet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Package 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Manager,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add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actors  package 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its</a:t>
            </a:r>
            <a:r>
              <a:rPr sz="2000" b="1" spc="-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dependencies.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ts val="2320"/>
              </a:lnSpc>
              <a:buAutoNum type="arabicPeriod" startAt="4"/>
              <a:tabLst>
                <a:tab pos="295910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 dependencies,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add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reference to the</a:t>
            </a:r>
            <a:r>
              <a:rPr sz="2000" b="1" spc="9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HelloWorld.Interfaces.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 startAt="4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ActorClient project, replace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entire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contents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</a:t>
            </a:r>
            <a:r>
              <a:rPr sz="2000" b="1" spc="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Program.cs.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1000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159" y="575309"/>
            <a:ext cx="4948999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8993" y="1932304"/>
            <a:ext cx="47129" cy="4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851" y="1803526"/>
            <a:ext cx="3401834" cy="35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303" y="2368930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4600" y="2278252"/>
            <a:ext cx="9952964" cy="252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303" y="2742310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280" y="2651632"/>
            <a:ext cx="7207796" cy="252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303" y="3114166"/>
            <a:ext cx="33705" cy="336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586" y="3023488"/>
            <a:ext cx="3410254" cy="252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6335" y="3132183"/>
            <a:ext cx="69197" cy="279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2602" y="3023488"/>
            <a:ext cx="1376807" cy="1949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291" y="3023488"/>
            <a:ext cx="1367916" cy="1949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2713" y="3023488"/>
            <a:ext cx="3935476" cy="252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4605" y="3331336"/>
            <a:ext cx="10414190" cy="2556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6134" y="3645915"/>
            <a:ext cx="897534" cy="1943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834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54" y="3153663"/>
            <a:ext cx="6869201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26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7739" y="3585702"/>
            <a:ext cx="6717361" cy="280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54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Collections</a:t>
            </a:r>
            <a:r>
              <a:rPr sz="2800" b="1" spc="-14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overview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42" y="1548129"/>
            <a:ext cx="11028680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Constitute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an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evolution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the </a:t>
            </a: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System.Collections</a:t>
            </a:r>
            <a:r>
              <a:rPr sz="2400" b="1" spc="-38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classes:</a:t>
            </a:r>
            <a:endParaRPr sz="24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set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collections that automatically make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your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 highly</a:t>
            </a:r>
            <a:r>
              <a:rPr sz="2000" b="1" spc="-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available.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Rely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on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Collection APIs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manage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replicated and local state.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state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is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kept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locally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instance while also being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made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highly</a:t>
            </a:r>
            <a:r>
              <a:rPr sz="2000" b="1" spc="-1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available: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incur the minimum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number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of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IOs,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resulting in low latency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high-throughput writes.  All reads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are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local, resulting in low latency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high-throughput</a:t>
            </a:r>
            <a:r>
              <a:rPr sz="1800" b="1" spc="1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reads.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Are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inherently:</a:t>
            </a:r>
            <a:endParaRPr sz="2000">
              <a:latin typeface="Segoe UI"/>
              <a:cs typeface="Segoe UI"/>
            </a:endParaRPr>
          </a:p>
          <a:p>
            <a:pPr marL="12700" marR="9539605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Replicated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Persisted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yn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c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h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n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u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s 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Transactional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Offer three collection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types:</a:t>
            </a:r>
            <a:endParaRPr sz="2000">
              <a:latin typeface="Segoe UI"/>
              <a:cs typeface="Segoe UI"/>
            </a:endParaRPr>
          </a:p>
          <a:p>
            <a:pPr marL="12700" marR="9051925">
              <a:lnSpc>
                <a:spcPct val="100000"/>
              </a:lnSpc>
              <a:spcBef>
                <a:spcPts val="10"/>
              </a:spcBef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Dictionary 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</a:t>
            </a:r>
            <a:r>
              <a:rPr sz="1800" b="1" spc="2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Reliable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Concurrent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</a:t>
            </a:r>
            <a:endParaRPr sz="180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1167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23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Working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with 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Reliable</a:t>
            </a:r>
            <a:r>
              <a:rPr sz="2800" b="1" spc="-18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Collections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216390" cy="459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Reliable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Collections offers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stateful .NET-based programming</a:t>
            </a:r>
            <a:r>
              <a:rPr sz="2400" b="1" spc="-49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model:</a:t>
            </a:r>
            <a:endParaRPr sz="2400">
              <a:latin typeface="Segoe UI Semibold"/>
              <a:cs typeface="Segoe UI Semibold"/>
            </a:endParaRPr>
          </a:p>
          <a:p>
            <a:pPr marL="12700" marR="219011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Based on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dictionary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queue classes:  Providing automatic state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management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ensure: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Partitioning (for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scalability)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Replication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(for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availability)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155"/>
              </a:lnSpc>
            </a:pP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support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(for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ACID</a:t>
            </a:r>
            <a:r>
              <a:rPr sz="1800" b="1" spc="-3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semantics)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5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typical usage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reliable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dictionary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 marR="25253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All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operations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(except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ClearAsync) require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ITTransaction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is passed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reliable dictionary’s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method.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If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modifies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35" dirty="0">
                <a:solidFill>
                  <a:srgbClr val="0078D2"/>
                </a:solidFill>
                <a:latin typeface="Segoe UI Semibold"/>
                <a:cs typeface="Segoe UI Semibold"/>
              </a:rPr>
              <a:t>key,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35" dirty="0">
                <a:solidFill>
                  <a:srgbClr val="0078D2"/>
                </a:solidFill>
                <a:latin typeface="Segoe UI Semibold"/>
                <a:cs typeface="Segoe UI Semibold"/>
              </a:rPr>
              <a:t>key’s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write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lock is</a:t>
            </a:r>
            <a:r>
              <a:rPr sz="1800" b="1" spc="2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taken.</a:t>
            </a:r>
            <a:endParaRPr sz="1800">
              <a:latin typeface="Segoe UI Semibold"/>
              <a:cs typeface="Segoe UI Semibold"/>
            </a:endParaRPr>
          </a:p>
          <a:p>
            <a:pPr marL="12700" marR="28848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other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threads attempting to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modify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key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are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blocked,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resulting 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TimeoutException.</a:t>
            </a:r>
            <a:endParaRPr sz="1800">
              <a:latin typeface="Segoe UI Semibold"/>
              <a:cs typeface="Segoe UI Semibold"/>
            </a:endParaRPr>
          </a:p>
          <a:p>
            <a:pPr marL="12700" marR="2567305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The code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retries the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operation (after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exponential back-off). 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After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acquiring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10" dirty="0">
                <a:solidFill>
                  <a:srgbClr val="0078D2"/>
                </a:solidFill>
                <a:latin typeface="Segoe UI Semibold"/>
                <a:cs typeface="Segoe UI Semibold"/>
              </a:rPr>
              <a:t>lock,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AddAsync adds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key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 references 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dictionary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associated with the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ITransaction</a:t>
            </a:r>
            <a:r>
              <a:rPr sz="1800" b="1" spc="5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object.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call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to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CommitAsync commits all 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transaction’s</a:t>
            </a:r>
            <a:r>
              <a:rPr sz="1800" b="1" spc="6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operations.</a:t>
            </a:r>
            <a:endParaRPr sz="1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0752" y="3212591"/>
            <a:ext cx="4683252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74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554" y="2833369"/>
            <a:ext cx="57721" cy="57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554" y="2749422"/>
            <a:ext cx="3675214" cy="25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660" y="3122294"/>
            <a:ext cx="1051941" cy="1355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54" y="3455161"/>
            <a:ext cx="57721" cy="57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808" y="3373881"/>
            <a:ext cx="3822788" cy="252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046" y="3682110"/>
            <a:ext cx="1395437" cy="197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554" y="4076953"/>
            <a:ext cx="57721" cy="57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808" y="3998086"/>
            <a:ext cx="3814787" cy="192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9370" y="4313935"/>
            <a:ext cx="1139050" cy="225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554" y="4698745"/>
            <a:ext cx="57721" cy="57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2660" y="4617465"/>
            <a:ext cx="3403600" cy="252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554" y="4930775"/>
            <a:ext cx="2093429" cy="250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554" y="5320538"/>
            <a:ext cx="57721" cy="57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9878" y="5239257"/>
            <a:ext cx="3414128" cy="251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660" y="5552566"/>
            <a:ext cx="3097276" cy="192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5441" y="5871489"/>
            <a:ext cx="912126" cy="1844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554" y="6253238"/>
            <a:ext cx="57721" cy="577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2660" y="6172009"/>
            <a:ext cx="3352291" cy="2527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9878" y="6482905"/>
            <a:ext cx="1220965" cy="25275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128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534" y="3153663"/>
            <a:ext cx="9248317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05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About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 Kubernetes</a:t>
            </a:r>
            <a:r>
              <a:rPr sz="2800" b="1" spc="-2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924496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Managed</a:t>
            </a:r>
            <a:r>
              <a:rPr sz="2400" b="1" spc="-114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Kubernetes</a:t>
            </a:r>
            <a:r>
              <a:rPr sz="2400" b="1" spc="-1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cluster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hosted</a:t>
            </a:r>
            <a:r>
              <a:rPr sz="2400" b="1" spc="-7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Azure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with</a:t>
            </a:r>
            <a:r>
              <a:rPr sz="2400" b="1" spc="-10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</a:t>
            </a:r>
            <a:r>
              <a:rPr sz="2400" b="1" spc="-10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range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of</a:t>
            </a:r>
            <a:r>
              <a:rPr sz="2400" b="1" spc="-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benefits:</a:t>
            </a:r>
            <a:endParaRPr sz="2400">
              <a:latin typeface="Segoe UI Semibold"/>
              <a:cs typeface="Segoe UI Semibold"/>
            </a:endParaRPr>
          </a:p>
          <a:p>
            <a:pPr marL="12700" marR="503237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Flexible deployment options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Identity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security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management 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Integrated logging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monitoring  Cluster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node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scaling</a:t>
            </a:r>
            <a:endParaRPr sz="2000">
              <a:latin typeface="Segoe UI"/>
              <a:cs typeface="Segoe UI"/>
            </a:endParaRPr>
          </a:p>
          <a:p>
            <a:pPr marL="12700" marR="620712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Cluster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node upgrades 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HTTP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</a:t>
            </a:r>
            <a:r>
              <a:rPr sz="2000" b="1" spc="-9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routing 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GPU enabled</a:t>
            </a:r>
            <a:r>
              <a:rPr sz="2000" b="1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nodes</a:t>
            </a:r>
            <a:endParaRPr sz="2000">
              <a:latin typeface="Segoe UI"/>
              <a:cs typeface="Segoe UI"/>
            </a:endParaRPr>
          </a:p>
          <a:p>
            <a:pPr marL="12700" marR="5280025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Development tooling integration 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Virtual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network integration 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Private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registry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5953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Deploy </a:t>
            </a:r>
            <a:r>
              <a:rPr sz="2800" b="1" spc="-25" dirty="0">
                <a:solidFill>
                  <a:srgbClr val="0071C5"/>
                </a:solidFill>
                <a:latin typeface="Segoe UI Semibold"/>
                <a:cs typeface="Segoe UI Semibold"/>
              </a:rPr>
              <a:t>an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AKS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cluster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using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</a:t>
            </a:r>
            <a:r>
              <a:rPr sz="2800" b="1" spc="-33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35" dirty="0">
                <a:solidFill>
                  <a:srgbClr val="0071C5"/>
                </a:solidFill>
                <a:latin typeface="Segoe UI Semibold"/>
                <a:cs typeface="Segoe UI Semibold"/>
              </a:rPr>
              <a:t>CLI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0486390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</a:t>
            </a:r>
            <a:r>
              <a:rPr sz="2000" b="1" spc="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group: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group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 myAKSCluster --location</a:t>
            </a:r>
            <a:r>
              <a:rPr sz="1800" b="1" spc="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eastus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2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AKS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create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--resource-group myAKSCluster --name myAKSCluster --node-count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1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--enable-addons  monitoring --generate-ssh-keys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0"/>
              </a:lnSpc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Connect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AKS</a:t>
            </a:r>
            <a:r>
              <a:rPr sz="2000" b="1" spc="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get-credentials --resource-group myAKSCluster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\</a:t>
            </a:r>
            <a:endParaRPr sz="1800">
              <a:latin typeface="Segoe UI Semibold"/>
              <a:cs typeface="Segoe UI Semibold"/>
            </a:endParaRPr>
          </a:p>
          <a:p>
            <a:pPr marL="2425065">
              <a:lnSpc>
                <a:spcPts val="2155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myAKSCluster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4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 manifest file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(azure-vote.yaml)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buAutoNum type="arabicPeriod" startAt="4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containerized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10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apply -f</a:t>
            </a:r>
            <a:r>
              <a:rPr sz="1800" b="1" spc="5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azure-vote.yaml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5"/>
              </a:lnSpc>
              <a:buAutoNum type="arabicPeriod" startAt="6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progress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deployment: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get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azure-vote-front</a:t>
            </a:r>
            <a:r>
              <a:rPr sz="1800" b="1" spc="-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–watch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7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health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logs (from the Azure</a:t>
            </a:r>
            <a:r>
              <a:rPr sz="2000" b="1" spc="-4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portal)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1564" y="3596639"/>
            <a:ext cx="3965448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008" y="1412747"/>
          <a:ext cx="6539865" cy="370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latin typeface="Segoe UI"/>
                          <a:cs typeface="Segoe UI"/>
                        </a:rPr>
                        <a:t>Deploy 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Configure Infrastructure</a:t>
                      </a:r>
                      <a:r>
                        <a:rPr sz="1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(25-30%)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127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Workloads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Security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57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Create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and Deploy Apps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18859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Implement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Authentication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10" dirty="0">
                          <a:latin typeface="Segoe UI"/>
                          <a:cs typeface="Segoe UI"/>
                        </a:rPr>
                        <a:t>Secure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Data</a:t>
                      </a:r>
                      <a:r>
                        <a:rPr sz="18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(5-10%)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09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95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950">
                        <a:latin typeface="Segoe UI"/>
                        <a:cs typeface="Segoe UI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800" spc="-10" dirty="0">
                          <a:latin typeface="Segoe UI"/>
                          <a:cs typeface="Segoe UI"/>
                        </a:rPr>
                        <a:t>Develop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for the </a:t>
                      </a:r>
                      <a:r>
                        <a:rPr sz="1800" spc="-5" dirty="0">
                          <a:latin typeface="Segoe UI"/>
                          <a:cs typeface="Segoe UI"/>
                        </a:rPr>
                        <a:t>Cloud</a:t>
                      </a:r>
                      <a:r>
                        <a:rPr sz="1800" spc="-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latin typeface="Segoe UI"/>
                          <a:cs typeface="Segoe UI"/>
                        </a:rPr>
                        <a:t>(20-25%)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6392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Deploy </a:t>
            </a:r>
            <a:r>
              <a:rPr sz="2800" b="1" spc="-25" dirty="0">
                <a:solidFill>
                  <a:srgbClr val="0071C5"/>
                </a:solidFill>
                <a:latin typeface="Segoe UI Semibold"/>
                <a:cs typeface="Segoe UI Semibold"/>
              </a:rPr>
              <a:t>an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AKS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cluster </a:t>
            </a: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using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</a:t>
            </a:r>
            <a:r>
              <a:rPr sz="2800" b="1" spc="-32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Portal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887603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Implementation</a:t>
            </a:r>
            <a:r>
              <a:rPr sz="2400" b="1" spc="-11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steps:</a:t>
            </a:r>
            <a:endParaRPr sz="2400">
              <a:latin typeface="Segoe UI Semibold"/>
              <a:cs typeface="Segoe UI Semibold"/>
            </a:endParaRPr>
          </a:p>
          <a:p>
            <a:pPr marL="295910" indent="-283210">
              <a:lnSpc>
                <a:spcPct val="100000"/>
              </a:lnSpc>
              <a:buAutoNum type="arabicPeriod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resource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&gt;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</a:t>
            </a:r>
            <a:r>
              <a:rPr sz="2000" b="1" spc="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Basics: Project details, Cluster details,</a:t>
            </a:r>
            <a:r>
              <a:rPr sz="1800" b="1" spc="6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Scale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Authentication: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new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existing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service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principal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RBAC</a:t>
            </a:r>
            <a:r>
              <a:rPr sz="1800" b="1" spc="8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settings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Networking: Http application routing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Network configuration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(Basic or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Advanced)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Monitoring: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new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or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existing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Log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Analytics</a:t>
            </a:r>
            <a:r>
              <a:rPr sz="1800" b="1" spc="2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workspace.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0"/>
              </a:lnSpc>
              <a:buAutoNum type="arabicPeriod" startAt="2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Connect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to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cluster: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aks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get-credentials --resource-group myAKSCluster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\</a:t>
            </a:r>
            <a:endParaRPr sz="1800">
              <a:latin typeface="Segoe UI Semibold"/>
              <a:cs typeface="Segoe UI Semibold"/>
            </a:endParaRPr>
          </a:p>
          <a:p>
            <a:pPr marR="1732280" algn="ctr">
              <a:lnSpc>
                <a:spcPts val="2155"/>
              </a:lnSpc>
            </a:pP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--name</a:t>
            </a:r>
            <a:r>
              <a:rPr sz="1800" b="1" spc="15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myAKSCluster</a:t>
            </a:r>
            <a:endParaRPr sz="1800">
              <a:latin typeface="Segoe UI Semibold"/>
              <a:cs typeface="Segoe UI Semibold"/>
            </a:endParaRPr>
          </a:p>
          <a:p>
            <a:pPr marL="295275" indent="-282575">
              <a:lnSpc>
                <a:spcPts val="2395"/>
              </a:lnSpc>
              <a:buAutoNum type="arabicPeriod" startAt="3"/>
              <a:tabLst>
                <a:tab pos="295910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Kubernetes manifest file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(azure-vote.yaml)</a:t>
            </a:r>
            <a:endParaRPr sz="2000">
              <a:latin typeface="Segoe UI"/>
              <a:cs typeface="Segoe UI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6545" algn="l"/>
              </a:tabLst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containerized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kubectl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apply -f</a:t>
            </a:r>
            <a:r>
              <a:rPr sz="1800" b="1" spc="50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azure-vote.yaml</a:t>
            </a:r>
            <a:endParaRPr sz="1800">
              <a:latin typeface="Segoe UI Semibold"/>
              <a:cs typeface="Segoe UI Semibold"/>
            </a:endParaRPr>
          </a:p>
          <a:p>
            <a:pPr marL="295910" indent="-283210">
              <a:lnSpc>
                <a:spcPts val="2395"/>
              </a:lnSpc>
              <a:buAutoNum type="arabicPeriod" startAt="5"/>
              <a:tabLst>
                <a:tab pos="296545" algn="l"/>
              </a:tabLst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Monitor health and logs (from the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portal)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1564" y="3596639"/>
            <a:ext cx="3965448" cy="316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824" y="3156584"/>
            <a:ext cx="5113794" cy="45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935" y="578230"/>
            <a:ext cx="7090867" cy="451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313" y="1561591"/>
            <a:ext cx="2083689" cy="339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005" y="2022728"/>
            <a:ext cx="985062" cy="251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005" y="2396108"/>
            <a:ext cx="1300530" cy="251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005" y="2777743"/>
            <a:ext cx="731189" cy="242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779" y="323138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1625" y="3141344"/>
            <a:ext cx="1178560" cy="1943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468" y="3691000"/>
            <a:ext cx="47129" cy="471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990" y="3562095"/>
            <a:ext cx="10369092" cy="353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779" y="4127500"/>
            <a:ext cx="33705" cy="33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005" y="4033773"/>
            <a:ext cx="9496348" cy="255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779" y="4500879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005" y="4410201"/>
            <a:ext cx="7612938" cy="2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779" y="4872735"/>
            <a:ext cx="33705" cy="33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1625" y="4779009"/>
            <a:ext cx="803529" cy="1979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7963" y="5204078"/>
            <a:ext cx="26873" cy="26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298" y="5131307"/>
            <a:ext cx="2073071" cy="2020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7963" y="5502782"/>
            <a:ext cx="26873" cy="26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7485" y="5430011"/>
            <a:ext cx="2387828" cy="1559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7963" y="5801537"/>
            <a:ext cx="26873" cy="268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080" y="5726302"/>
            <a:ext cx="1912112" cy="2045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7963" y="6098717"/>
            <a:ext cx="26873" cy="2687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3936" y="6031776"/>
            <a:ext cx="372618" cy="1500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8017" y="6112838"/>
            <a:ext cx="55358" cy="223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0822" y="6025908"/>
            <a:ext cx="3368040" cy="2010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359" y="575309"/>
            <a:ext cx="8250148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313" y="1547367"/>
            <a:ext cx="3401949" cy="352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075" y="2028443"/>
            <a:ext cx="3235147" cy="246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963" y="2442590"/>
            <a:ext cx="26873" cy="26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2286" y="2417063"/>
            <a:ext cx="200913" cy="1087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2033" y="2388107"/>
            <a:ext cx="1231518" cy="18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7510" y="2456814"/>
            <a:ext cx="55371" cy="22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3689" y="2456814"/>
            <a:ext cx="55372" cy="22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0314" y="2417063"/>
            <a:ext cx="519811" cy="1087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7721" y="2375661"/>
            <a:ext cx="1768982" cy="1962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456814"/>
            <a:ext cx="55371" cy="22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350" y="2456814"/>
            <a:ext cx="55372" cy="22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3973" y="2369819"/>
            <a:ext cx="763015" cy="1559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5221" y="2388107"/>
            <a:ext cx="600053" cy="1376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779" y="2784855"/>
            <a:ext cx="33705" cy="336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2756" y="2694812"/>
            <a:ext cx="3574554" cy="2519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963" y="3114674"/>
            <a:ext cx="26873" cy="26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2286" y="3089147"/>
            <a:ext cx="200913" cy="108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0510" y="3089147"/>
            <a:ext cx="285622" cy="108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2554" y="3060191"/>
            <a:ext cx="582294" cy="1376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8805" y="3128898"/>
            <a:ext cx="55371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4985" y="3128898"/>
            <a:ext cx="55371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1610" y="3089147"/>
            <a:ext cx="809370" cy="1087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1682" y="3128884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28390" y="3089147"/>
            <a:ext cx="574167" cy="1548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86758" y="3047745"/>
            <a:ext cx="1768982" cy="19621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1729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7909" y="3128898"/>
            <a:ext cx="55372" cy="22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4534" y="3042411"/>
            <a:ext cx="2991358" cy="2015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8706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4885" y="3128898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34779" y="3041903"/>
            <a:ext cx="312547" cy="1559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33305" y="3042411"/>
            <a:ext cx="470153" cy="1554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779" y="3455415"/>
            <a:ext cx="33705" cy="336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061" y="3365372"/>
            <a:ext cx="1997481" cy="2519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7963" y="3786758"/>
            <a:ext cx="26873" cy="269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2286" y="3761231"/>
            <a:ext cx="200913" cy="1087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0510" y="3761231"/>
            <a:ext cx="285622" cy="1087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8650" y="3713988"/>
            <a:ext cx="473456" cy="2020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9745" y="3800982"/>
            <a:ext cx="55372" cy="22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55926" y="3800982"/>
            <a:ext cx="55372" cy="223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2550" y="3756278"/>
            <a:ext cx="704596" cy="11366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58641" y="3722242"/>
            <a:ext cx="858138" cy="1477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49165" y="3755263"/>
            <a:ext cx="94487" cy="1045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8779" y="4127500"/>
            <a:ext cx="33705" cy="3365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67193" y="4033773"/>
            <a:ext cx="8296897" cy="25565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7963" y="4457319"/>
            <a:ext cx="26873" cy="269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73810" y="4384547"/>
            <a:ext cx="652907" cy="1559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0757" y="4384547"/>
            <a:ext cx="344424" cy="20104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9001" y="4382134"/>
            <a:ext cx="1272159" cy="17995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26941" y="4471529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9746" y="4384547"/>
            <a:ext cx="1015873" cy="1559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7963" y="4756022"/>
            <a:ext cx="26873" cy="269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73810" y="4683251"/>
            <a:ext cx="652907" cy="1559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91486" y="4701539"/>
            <a:ext cx="302894" cy="18376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78710" y="4680838"/>
            <a:ext cx="1272159" cy="17995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6650" y="4770232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59453" y="4683251"/>
            <a:ext cx="1015873" cy="1559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5529" y="4725542"/>
            <a:ext cx="94487" cy="1047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1514" y="4683759"/>
            <a:ext cx="1456055" cy="2015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84873" y="4683759"/>
            <a:ext cx="470026" cy="17703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80681" y="4770232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63485" y="4683251"/>
            <a:ext cx="1282319" cy="1559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7963" y="5054726"/>
            <a:ext cx="26873" cy="269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3810" y="4981955"/>
            <a:ext cx="652907" cy="1559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00757" y="4981955"/>
            <a:ext cx="634492" cy="20104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66745" y="4982463"/>
            <a:ext cx="1456055" cy="20154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50105" y="4982463"/>
            <a:ext cx="470027" cy="17703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645914" y="5068936"/>
            <a:ext cx="55358" cy="2236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28717" y="4981955"/>
            <a:ext cx="1282319" cy="1559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8779" y="5395467"/>
            <a:ext cx="33705" cy="3365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80223" y="5304789"/>
            <a:ext cx="5805843" cy="25260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7963" y="5726861"/>
            <a:ext cx="26873" cy="2687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72286" y="5701283"/>
            <a:ext cx="200913" cy="1087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42033" y="5654547"/>
            <a:ext cx="1563751" cy="1554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69741" y="5740984"/>
            <a:ext cx="55372" cy="2236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85922" y="5740984"/>
            <a:ext cx="55371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52546" y="5701283"/>
            <a:ext cx="809370" cy="1087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2617" y="5740982"/>
            <a:ext cx="55358" cy="2236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59326" y="5701283"/>
            <a:ext cx="574166" cy="1548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17694" y="5659881"/>
            <a:ext cx="1768982" cy="19626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51142" y="5740984"/>
            <a:ext cx="55372" cy="2236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7321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33945" y="5701283"/>
            <a:ext cx="519810" cy="10872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23733" y="5701283"/>
            <a:ext cx="285623" cy="10872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24978" y="5740982"/>
            <a:ext cx="55358" cy="2236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1685" y="5654039"/>
            <a:ext cx="967867" cy="2011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31985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948166" y="5740984"/>
            <a:ext cx="55372" cy="223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12631" y="5654547"/>
            <a:ext cx="584453" cy="20159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92605" y="5944768"/>
            <a:ext cx="94487" cy="1047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18589" y="5902972"/>
            <a:ext cx="1456055" cy="20158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01950" y="5902972"/>
            <a:ext cx="470026" cy="17699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97758" y="5989394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80561" y="5902464"/>
            <a:ext cx="1282318" cy="1559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6809" y="5989396"/>
            <a:ext cx="55372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72990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33517" y="5949721"/>
            <a:ext cx="331724" cy="15383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59095" y="5907519"/>
            <a:ext cx="62737" cy="14836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11190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7370" y="5989396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93994" y="5907519"/>
            <a:ext cx="951610" cy="1970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6485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52666" y="5989396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19290" y="5902972"/>
            <a:ext cx="741806" cy="2015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74685" y="5989394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55839" y="5944768"/>
            <a:ext cx="1119251" cy="11365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06585" y="5910757"/>
            <a:ext cx="858139" cy="14766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897109" y="5943752"/>
            <a:ext cx="94488" cy="10444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64741" y="6237808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80922" y="6237808"/>
            <a:ext cx="55371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7546" y="6151384"/>
            <a:ext cx="741806" cy="2015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02942" y="6237806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5745" y="6150876"/>
            <a:ext cx="1085595" cy="20109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02838" y="6150876"/>
            <a:ext cx="1189609" cy="1559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31690" y="6192164"/>
            <a:ext cx="94487" cy="10444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08041" y="6237808"/>
            <a:ext cx="55372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24221" y="6237808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84750" y="6150876"/>
            <a:ext cx="331835" cy="15595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36285" y="6237806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19090" y="6198133"/>
            <a:ext cx="519811" cy="108699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59602" y="6237806"/>
            <a:ext cx="55358" cy="2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42405" y="6150876"/>
            <a:ext cx="443484" cy="15595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63614" y="6151384"/>
            <a:ext cx="252602" cy="15544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41997" y="6237806"/>
            <a:ext cx="55358" cy="223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18706" y="6150876"/>
            <a:ext cx="543433" cy="15595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25333" y="6237808"/>
            <a:ext cx="55372" cy="2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41514" y="6237808"/>
            <a:ext cx="55371" cy="2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08138" y="6156743"/>
            <a:ext cx="790701" cy="19522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31095" y="3976115"/>
            <a:ext cx="2310383" cy="241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824" y="3156584"/>
            <a:ext cx="5326519" cy="3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935" y="578230"/>
            <a:ext cx="7391095" cy="347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990" y="1544065"/>
            <a:ext cx="10138968" cy="357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005" y="2022728"/>
            <a:ext cx="2149017" cy="250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3005" y="2395473"/>
            <a:ext cx="4477181" cy="2526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3005" y="2767964"/>
            <a:ext cx="1318056" cy="251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1508" y="2876024"/>
            <a:ext cx="69197" cy="27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5395" y="2767329"/>
            <a:ext cx="1572641" cy="252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79" y="323138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1625" y="3141344"/>
            <a:ext cx="1550797" cy="1943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779" y="3604767"/>
            <a:ext cx="33705" cy="3365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005" y="3514725"/>
            <a:ext cx="2154605" cy="2519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779" y="3978147"/>
            <a:ext cx="33705" cy="336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005" y="3887469"/>
            <a:ext cx="3706545" cy="1949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8779" y="4351527"/>
            <a:ext cx="33705" cy="33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1625" y="4268215"/>
            <a:ext cx="301498" cy="187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0428" y="4369544"/>
            <a:ext cx="69197" cy="279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5805" y="4260850"/>
            <a:ext cx="2132457" cy="2526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130" y="575309"/>
            <a:ext cx="7929448" cy="454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5633" y="575309"/>
            <a:ext cx="1537462" cy="35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468" y="1676272"/>
            <a:ext cx="47129" cy="47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4047" y="1547367"/>
            <a:ext cx="993609" cy="274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8405" y="1547367"/>
            <a:ext cx="1146810" cy="274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961" y="1547367"/>
            <a:ext cx="7479157" cy="354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779" y="2112771"/>
            <a:ext cx="33705" cy="33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523" y="2022093"/>
            <a:ext cx="2750032" cy="2526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0353" y="2130788"/>
            <a:ext cx="69197" cy="27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4239" y="2022093"/>
            <a:ext cx="6080252" cy="2526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779" y="2486151"/>
            <a:ext cx="33705" cy="33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1625" y="2392425"/>
            <a:ext cx="7295769" cy="255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779" y="2858007"/>
            <a:ext cx="33705" cy="336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3899" y="2767329"/>
            <a:ext cx="5541403" cy="2513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468" y="3317620"/>
            <a:ext cx="47129" cy="471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768" y="3188715"/>
            <a:ext cx="3038144" cy="2745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6661" y="3188715"/>
            <a:ext cx="1146810" cy="2745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1741" y="3188715"/>
            <a:ext cx="1355725" cy="3520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779" y="3754119"/>
            <a:ext cx="33705" cy="336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3005" y="3660394"/>
            <a:ext cx="5070017" cy="2543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7963" y="4085463"/>
            <a:ext cx="26873" cy="26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7485" y="4012691"/>
            <a:ext cx="2256383" cy="2020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963" y="4382642"/>
            <a:ext cx="26873" cy="26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7485" y="4309871"/>
            <a:ext cx="4204309" cy="1559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7963" y="4681346"/>
            <a:ext cx="26873" cy="269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7485" y="4606163"/>
            <a:ext cx="6159220" cy="20447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0073" y="4695556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6781" y="4608575"/>
            <a:ext cx="2084832" cy="1864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8779" y="5022088"/>
            <a:ext cx="33705" cy="33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3005" y="4931409"/>
            <a:ext cx="924737" cy="1949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93595" y="4990464"/>
            <a:ext cx="250952" cy="13588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8875" y="4931409"/>
            <a:ext cx="384048" cy="1949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05125" y="4931409"/>
            <a:ext cx="699515" cy="1949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9184" y="5040103"/>
            <a:ext cx="69198" cy="279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35323" y="4931409"/>
            <a:ext cx="2559430" cy="19494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7963" y="5353430"/>
            <a:ext cx="26873" cy="269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2286" y="5327903"/>
            <a:ext cx="200913" cy="1087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0510" y="5280659"/>
            <a:ext cx="307445" cy="1559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20875" y="5280659"/>
            <a:ext cx="561467" cy="1559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0789" y="5367640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87498" y="5298947"/>
            <a:ext cx="966851" cy="1376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13226" y="5367654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9405" y="5367654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6029" y="5327903"/>
            <a:ext cx="809371" cy="1087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6102" y="5367640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02809" y="5327903"/>
            <a:ext cx="574166" cy="1548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61178" y="5280659"/>
            <a:ext cx="1363091" cy="2020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80097" y="5367654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96278" y="5367654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2902" y="5327903"/>
            <a:ext cx="519811" cy="1087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0309" y="5280659"/>
            <a:ext cx="1363091" cy="2020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4741" y="5616066"/>
            <a:ext cx="55371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80922" y="5616066"/>
            <a:ext cx="55371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1450" y="5547359"/>
            <a:ext cx="966851" cy="1376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3922" y="5616052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6726" y="5529071"/>
            <a:ext cx="1213103" cy="1559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8278" y="5616052"/>
            <a:ext cx="55358" cy="223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31082" y="5529071"/>
            <a:ext cx="716406" cy="1559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06873" y="5616066"/>
            <a:ext cx="55372" cy="22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3053" y="5616066"/>
            <a:ext cx="55372" cy="223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83582" y="5576315"/>
            <a:ext cx="205337" cy="1087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08626" y="5616052"/>
            <a:ext cx="55358" cy="2236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82159" y="5529071"/>
            <a:ext cx="939418" cy="20210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8779" y="5942596"/>
            <a:ext cx="33705" cy="3369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71625" y="5851918"/>
            <a:ext cx="10505313" cy="25262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7963" y="6273977"/>
            <a:ext cx="26873" cy="268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83080" y="6201168"/>
            <a:ext cx="1121537" cy="20209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79548" y="6198730"/>
            <a:ext cx="7950454" cy="20353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516996" y="6201168"/>
            <a:ext cx="731520" cy="1559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24590" y="6201168"/>
            <a:ext cx="472566" cy="1559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9566" y="4283201"/>
            <a:ext cx="2486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0" dirty="0">
                <a:latin typeface="Calibri Light"/>
                <a:cs typeface="Calibri Light"/>
              </a:rPr>
              <a:t>Questions?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2571" y="594359"/>
            <a:ext cx="5573395" cy="6400800"/>
          </a:xfrm>
          <a:custGeom>
            <a:avLst/>
            <a:gdLst/>
            <a:ahLst/>
            <a:cxnLst/>
            <a:rect l="l" t="t" r="r" b="b"/>
            <a:pathLst>
              <a:path w="5573395" h="6400800">
                <a:moveTo>
                  <a:pt x="4022619" y="63500"/>
                </a:moveTo>
                <a:lnTo>
                  <a:pt x="2704293" y="63500"/>
                </a:lnTo>
                <a:lnTo>
                  <a:pt x="2214971" y="203200"/>
                </a:lnTo>
                <a:lnTo>
                  <a:pt x="2172037" y="228600"/>
                </a:lnTo>
                <a:lnTo>
                  <a:pt x="2087009" y="254000"/>
                </a:lnTo>
                <a:lnTo>
                  <a:pt x="2044923" y="279400"/>
                </a:lnTo>
                <a:lnTo>
                  <a:pt x="1961631" y="304800"/>
                </a:lnTo>
                <a:lnTo>
                  <a:pt x="1879544" y="355600"/>
                </a:lnTo>
                <a:lnTo>
                  <a:pt x="1838962" y="368300"/>
                </a:lnTo>
                <a:lnTo>
                  <a:pt x="1798696" y="393700"/>
                </a:lnTo>
                <a:lnTo>
                  <a:pt x="1758748" y="406400"/>
                </a:lnTo>
                <a:lnTo>
                  <a:pt x="1679829" y="457200"/>
                </a:lnTo>
                <a:lnTo>
                  <a:pt x="1563957" y="533400"/>
                </a:lnTo>
                <a:lnTo>
                  <a:pt x="1526020" y="546100"/>
                </a:lnTo>
                <a:lnTo>
                  <a:pt x="1414332" y="622300"/>
                </a:lnTo>
                <a:lnTo>
                  <a:pt x="1377827" y="660400"/>
                </a:lnTo>
                <a:lnTo>
                  <a:pt x="1341690" y="685800"/>
                </a:lnTo>
                <a:lnTo>
                  <a:pt x="1270543" y="736600"/>
                </a:lnTo>
                <a:lnTo>
                  <a:pt x="1200927" y="787400"/>
                </a:lnTo>
                <a:lnTo>
                  <a:pt x="1166705" y="825500"/>
                </a:lnTo>
                <a:lnTo>
                  <a:pt x="1099455" y="876300"/>
                </a:lnTo>
                <a:lnTo>
                  <a:pt x="1066436" y="914400"/>
                </a:lnTo>
                <a:lnTo>
                  <a:pt x="1033828" y="939800"/>
                </a:lnTo>
                <a:lnTo>
                  <a:pt x="1001634" y="977900"/>
                </a:lnTo>
                <a:lnTo>
                  <a:pt x="969860" y="1003300"/>
                </a:lnTo>
                <a:lnTo>
                  <a:pt x="938509" y="1041400"/>
                </a:lnTo>
                <a:lnTo>
                  <a:pt x="907587" y="1066800"/>
                </a:lnTo>
                <a:lnTo>
                  <a:pt x="877098" y="1104900"/>
                </a:lnTo>
                <a:lnTo>
                  <a:pt x="847047" y="1143000"/>
                </a:lnTo>
                <a:lnTo>
                  <a:pt x="817437" y="1168400"/>
                </a:lnTo>
                <a:lnTo>
                  <a:pt x="788275" y="1206500"/>
                </a:lnTo>
                <a:lnTo>
                  <a:pt x="759563" y="1244600"/>
                </a:lnTo>
                <a:lnTo>
                  <a:pt x="731308" y="1270000"/>
                </a:lnTo>
                <a:lnTo>
                  <a:pt x="703512" y="1308100"/>
                </a:lnTo>
                <a:lnTo>
                  <a:pt x="676182" y="1346200"/>
                </a:lnTo>
                <a:lnTo>
                  <a:pt x="649321" y="1384300"/>
                </a:lnTo>
                <a:lnTo>
                  <a:pt x="622934" y="1422400"/>
                </a:lnTo>
                <a:lnTo>
                  <a:pt x="597026" y="1460500"/>
                </a:lnTo>
                <a:lnTo>
                  <a:pt x="571601" y="1498600"/>
                </a:lnTo>
                <a:lnTo>
                  <a:pt x="546663" y="1536700"/>
                </a:lnTo>
                <a:lnTo>
                  <a:pt x="522218" y="1574800"/>
                </a:lnTo>
                <a:lnTo>
                  <a:pt x="498269" y="1612900"/>
                </a:lnTo>
                <a:lnTo>
                  <a:pt x="474822" y="1651000"/>
                </a:lnTo>
                <a:lnTo>
                  <a:pt x="451881" y="1689100"/>
                </a:lnTo>
                <a:lnTo>
                  <a:pt x="429450" y="1727200"/>
                </a:lnTo>
                <a:lnTo>
                  <a:pt x="407534" y="1765300"/>
                </a:lnTo>
                <a:lnTo>
                  <a:pt x="386138" y="1803400"/>
                </a:lnTo>
                <a:lnTo>
                  <a:pt x="365266" y="1841500"/>
                </a:lnTo>
                <a:lnTo>
                  <a:pt x="344923" y="1879600"/>
                </a:lnTo>
                <a:lnTo>
                  <a:pt x="325112" y="1930400"/>
                </a:lnTo>
                <a:lnTo>
                  <a:pt x="305840" y="1968500"/>
                </a:lnTo>
                <a:lnTo>
                  <a:pt x="287110" y="2006600"/>
                </a:lnTo>
                <a:lnTo>
                  <a:pt x="268927" y="2044700"/>
                </a:lnTo>
                <a:lnTo>
                  <a:pt x="251295" y="2095500"/>
                </a:lnTo>
                <a:lnTo>
                  <a:pt x="234220" y="2133600"/>
                </a:lnTo>
                <a:lnTo>
                  <a:pt x="217705" y="2171700"/>
                </a:lnTo>
                <a:lnTo>
                  <a:pt x="201755" y="2222500"/>
                </a:lnTo>
                <a:lnTo>
                  <a:pt x="186374" y="2260600"/>
                </a:lnTo>
                <a:lnTo>
                  <a:pt x="171568" y="2311400"/>
                </a:lnTo>
                <a:lnTo>
                  <a:pt x="157341" y="2349500"/>
                </a:lnTo>
                <a:lnTo>
                  <a:pt x="143697" y="2400300"/>
                </a:lnTo>
                <a:lnTo>
                  <a:pt x="130641" y="2438400"/>
                </a:lnTo>
                <a:lnTo>
                  <a:pt x="118178" y="2489200"/>
                </a:lnTo>
                <a:lnTo>
                  <a:pt x="106311" y="2527300"/>
                </a:lnTo>
                <a:lnTo>
                  <a:pt x="95047" y="2578100"/>
                </a:lnTo>
                <a:lnTo>
                  <a:pt x="84388" y="2616200"/>
                </a:lnTo>
                <a:lnTo>
                  <a:pt x="74340" y="2667000"/>
                </a:lnTo>
                <a:lnTo>
                  <a:pt x="64907" y="2705100"/>
                </a:lnTo>
                <a:lnTo>
                  <a:pt x="56094" y="2755900"/>
                </a:lnTo>
                <a:lnTo>
                  <a:pt x="47905" y="2806700"/>
                </a:lnTo>
                <a:lnTo>
                  <a:pt x="40346" y="2844800"/>
                </a:lnTo>
                <a:lnTo>
                  <a:pt x="33419" y="2895600"/>
                </a:lnTo>
                <a:lnTo>
                  <a:pt x="27131" y="2946400"/>
                </a:lnTo>
                <a:lnTo>
                  <a:pt x="21485" y="2984500"/>
                </a:lnTo>
                <a:lnTo>
                  <a:pt x="16487" y="3035300"/>
                </a:lnTo>
                <a:lnTo>
                  <a:pt x="12140" y="3086100"/>
                </a:lnTo>
                <a:lnTo>
                  <a:pt x="8449" y="3124200"/>
                </a:lnTo>
                <a:lnTo>
                  <a:pt x="5420" y="3175000"/>
                </a:lnTo>
                <a:lnTo>
                  <a:pt x="3055" y="3225800"/>
                </a:lnTo>
                <a:lnTo>
                  <a:pt x="1361" y="3276600"/>
                </a:lnTo>
                <a:lnTo>
                  <a:pt x="341" y="3327400"/>
                </a:lnTo>
                <a:lnTo>
                  <a:pt x="0" y="3365500"/>
                </a:lnTo>
                <a:lnTo>
                  <a:pt x="378" y="3416300"/>
                </a:lnTo>
                <a:lnTo>
                  <a:pt x="1512" y="3467100"/>
                </a:lnTo>
                <a:lnTo>
                  <a:pt x="3394" y="3517900"/>
                </a:lnTo>
                <a:lnTo>
                  <a:pt x="6020" y="3568700"/>
                </a:lnTo>
                <a:lnTo>
                  <a:pt x="9384" y="3619500"/>
                </a:lnTo>
                <a:lnTo>
                  <a:pt x="13482" y="3670300"/>
                </a:lnTo>
                <a:lnTo>
                  <a:pt x="18307" y="3721100"/>
                </a:lnTo>
                <a:lnTo>
                  <a:pt x="23854" y="3771900"/>
                </a:lnTo>
                <a:lnTo>
                  <a:pt x="30119" y="3822700"/>
                </a:lnTo>
                <a:lnTo>
                  <a:pt x="37094" y="3873500"/>
                </a:lnTo>
                <a:lnTo>
                  <a:pt x="44777" y="3924300"/>
                </a:lnTo>
                <a:lnTo>
                  <a:pt x="53160" y="3975100"/>
                </a:lnTo>
                <a:lnTo>
                  <a:pt x="62239" y="4013200"/>
                </a:lnTo>
                <a:lnTo>
                  <a:pt x="72008" y="4064000"/>
                </a:lnTo>
                <a:lnTo>
                  <a:pt x="82462" y="4114800"/>
                </a:lnTo>
                <a:lnTo>
                  <a:pt x="93596" y="4165600"/>
                </a:lnTo>
                <a:lnTo>
                  <a:pt x="105404" y="4203700"/>
                </a:lnTo>
                <a:lnTo>
                  <a:pt x="117881" y="4254500"/>
                </a:lnTo>
                <a:lnTo>
                  <a:pt x="131021" y="4305300"/>
                </a:lnTo>
                <a:lnTo>
                  <a:pt x="144820" y="4356100"/>
                </a:lnTo>
                <a:lnTo>
                  <a:pt x="159272" y="4394200"/>
                </a:lnTo>
                <a:lnTo>
                  <a:pt x="174371" y="4445000"/>
                </a:lnTo>
                <a:lnTo>
                  <a:pt x="190112" y="4483100"/>
                </a:lnTo>
                <a:lnTo>
                  <a:pt x="206491" y="4533900"/>
                </a:lnTo>
                <a:lnTo>
                  <a:pt x="223501" y="4584700"/>
                </a:lnTo>
                <a:lnTo>
                  <a:pt x="241137" y="4622800"/>
                </a:lnTo>
                <a:lnTo>
                  <a:pt x="259394" y="4673600"/>
                </a:lnTo>
                <a:lnTo>
                  <a:pt x="278266" y="4711700"/>
                </a:lnTo>
                <a:lnTo>
                  <a:pt x="297749" y="4762500"/>
                </a:lnTo>
                <a:lnTo>
                  <a:pt x="317837" y="4800600"/>
                </a:lnTo>
                <a:lnTo>
                  <a:pt x="338524" y="4838700"/>
                </a:lnTo>
                <a:lnTo>
                  <a:pt x="359805" y="4889500"/>
                </a:lnTo>
                <a:lnTo>
                  <a:pt x="381675" y="4927600"/>
                </a:lnTo>
                <a:lnTo>
                  <a:pt x="404129" y="4965700"/>
                </a:lnTo>
                <a:lnTo>
                  <a:pt x="427161" y="5016500"/>
                </a:lnTo>
                <a:lnTo>
                  <a:pt x="450766" y="5054600"/>
                </a:lnTo>
                <a:lnTo>
                  <a:pt x="474938" y="5092700"/>
                </a:lnTo>
                <a:lnTo>
                  <a:pt x="499672" y="5130800"/>
                </a:lnTo>
                <a:lnTo>
                  <a:pt x="524963" y="5181600"/>
                </a:lnTo>
                <a:lnTo>
                  <a:pt x="550806" y="5219700"/>
                </a:lnTo>
                <a:lnTo>
                  <a:pt x="577194" y="5257800"/>
                </a:lnTo>
                <a:lnTo>
                  <a:pt x="604124" y="5295900"/>
                </a:lnTo>
                <a:lnTo>
                  <a:pt x="631589" y="5334000"/>
                </a:lnTo>
                <a:lnTo>
                  <a:pt x="659584" y="5372100"/>
                </a:lnTo>
                <a:lnTo>
                  <a:pt x="688104" y="5410200"/>
                </a:lnTo>
                <a:lnTo>
                  <a:pt x="717143" y="5448300"/>
                </a:lnTo>
                <a:lnTo>
                  <a:pt x="746696" y="5486400"/>
                </a:lnTo>
                <a:lnTo>
                  <a:pt x="776759" y="5524500"/>
                </a:lnTo>
                <a:lnTo>
                  <a:pt x="807324" y="5562600"/>
                </a:lnTo>
                <a:lnTo>
                  <a:pt x="838388" y="5588000"/>
                </a:lnTo>
                <a:lnTo>
                  <a:pt x="869944" y="5626100"/>
                </a:lnTo>
                <a:lnTo>
                  <a:pt x="901988" y="5664200"/>
                </a:lnTo>
                <a:lnTo>
                  <a:pt x="934514" y="5702300"/>
                </a:lnTo>
                <a:lnTo>
                  <a:pt x="967516" y="5727700"/>
                </a:lnTo>
                <a:lnTo>
                  <a:pt x="1000990" y="5765800"/>
                </a:lnTo>
                <a:lnTo>
                  <a:pt x="1034930" y="5803900"/>
                </a:lnTo>
                <a:lnTo>
                  <a:pt x="1069331" y="5829300"/>
                </a:lnTo>
                <a:lnTo>
                  <a:pt x="1104187" y="5867400"/>
                </a:lnTo>
                <a:lnTo>
                  <a:pt x="1139493" y="5892800"/>
                </a:lnTo>
                <a:lnTo>
                  <a:pt x="1175243" y="5930900"/>
                </a:lnTo>
                <a:lnTo>
                  <a:pt x="1248057" y="5981700"/>
                </a:lnTo>
                <a:lnTo>
                  <a:pt x="1285110" y="6019800"/>
                </a:lnTo>
                <a:lnTo>
                  <a:pt x="1360480" y="6070600"/>
                </a:lnTo>
                <a:lnTo>
                  <a:pt x="1398787" y="6108700"/>
                </a:lnTo>
                <a:lnTo>
                  <a:pt x="1476617" y="6159500"/>
                </a:lnTo>
                <a:lnTo>
                  <a:pt x="1596323" y="6235700"/>
                </a:lnTo>
                <a:lnTo>
                  <a:pt x="1719455" y="6311900"/>
                </a:lnTo>
                <a:lnTo>
                  <a:pt x="1761235" y="6324600"/>
                </a:lnTo>
                <a:lnTo>
                  <a:pt x="1920621" y="6400800"/>
                </a:lnTo>
                <a:lnTo>
                  <a:pt x="4810125" y="6400800"/>
                </a:lnTo>
                <a:lnTo>
                  <a:pt x="4969509" y="6324600"/>
                </a:lnTo>
                <a:lnTo>
                  <a:pt x="5013330" y="6311900"/>
                </a:lnTo>
                <a:lnTo>
                  <a:pt x="5142353" y="6235700"/>
                </a:lnTo>
                <a:lnTo>
                  <a:pt x="5184528" y="6197600"/>
                </a:lnTo>
                <a:lnTo>
                  <a:pt x="5308471" y="6121400"/>
                </a:lnTo>
                <a:lnTo>
                  <a:pt x="5348905" y="6096000"/>
                </a:lnTo>
                <a:lnTo>
                  <a:pt x="5388889" y="6057900"/>
                </a:lnTo>
                <a:lnTo>
                  <a:pt x="5428418" y="6032500"/>
                </a:lnTo>
                <a:lnTo>
                  <a:pt x="5467485" y="5994400"/>
                </a:lnTo>
                <a:lnTo>
                  <a:pt x="5506084" y="5969000"/>
                </a:lnTo>
                <a:lnTo>
                  <a:pt x="5573268" y="5905500"/>
                </a:lnTo>
                <a:lnTo>
                  <a:pt x="5573268" y="838200"/>
                </a:lnTo>
                <a:lnTo>
                  <a:pt x="5506084" y="774700"/>
                </a:lnTo>
                <a:lnTo>
                  <a:pt x="5468727" y="749300"/>
                </a:lnTo>
                <a:lnTo>
                  <a:pt x="5430931" y="711200"/>
                </a:lnTo>
                <a:lnTo>
                  <a:pt x="5354040" y="660400"/>
                </a:lnTo>
                <a:lnTo>
                  <a:pt x="5314957" y="622300"/>
                </a:lnTo>
                <a:lnTo>
                  <a:pt x="5195227" y="546100"/>
                </a:lnTo>
                <a:lnTo>
                  <a:pt x="5071890" y="469900"/>
                </a:lnTo>
                <a:lnTo>
                  <a:pt x="4945098" y="393700"/>
                </a:lnTo>
                <a:lnTo>
                  <a:pt x="4902092" y="381000"/>
                </a:lnTo>
                <a:lnTo>
                  <a:pt x="4815000" y="330200"/>
                </a:lnTo>
                <a:lnTo>
                  <a:pt x="4770926" y="317500"/>
                </a:lnTo>
                <a:lnTo>
                  <a:pt x="4681748" y="266700"/>
                </a:lnTo>
                <a:lnTo>
                  <a:pt x="4591235" y="241300"/>
                </a:lnTo>
                <a:lnTo>
                  <a:pt x="4545492" y="215900"/>
                </a:lnTo>
                <a:lnTo>
                  <a:pt x="4453060" y="190500"/>
                </a:lnTo>
                <a:lnTo>
                  <a:pt x="4406383" y="165100"/>
                </a:lnTo>
                <a:lnTo>
                  <a:pt x="4022619" y="63500"/>
                </a:lnTo>
                <a:close/>
              </a:path>
              <a:path w="5573395" h="6400800">
                <a:moveTo>
                  <a:pt x="3874336" y="38100"/>
                </a:moveTo>
                <a:lnTo>
                  <a:pt x="2889251" y="38100"/>
                </a:lnTo>
                <a:lnTo>
                  <a:pt x="2842692" y="50800"/>
                </a:lnTo>
                <a:lnTo>
                  <a:pt x="2796343" y="50800"/>
                </a:lnTo>
                <a:lnTo>
                  <a:pt x="2750209" y="63500"/>
                </a:lnTo>
                <a:lnTo>
                  <a:pt x="3973440" y="63500"/>
                </a:lnTo>
                <a:lnTo>
                  <a:pt x="3874336" y="38100"/>
                </a:lnTo>
                <a:close/>
              </a:path>
              <a:path w="5573395" h="6400800">
                <a:moveTo>
                  <a:pt x="3774276" y="25400"/>
                </a:moveTo>
                <a:lnTo>
                  <a:pt x="2982979" y="25400"/>
                </a:lnTo>
                <a:lnTo>
                  <a:pt x="2936015" y="38100"/>
                </a:lnTo>
                <a:lnTo>
                  <a:pt x="3824423" y="38100"/>
                </a:lnTo>
                <a:lnTo>
                  <a:pt x="3774276" y="25400"/>
                </a:lnTo>
                <a:close/>
              </a:path>
              <a:path w="5573395" h="6400800">
                <a:moveTo>
                  <a:pt x="3673306" y="12700"/>
                </a:moveTo>
                <a:lnTo>
                  <a:pt x="3077492" y="12700"/>
                </a:lnTo>
                <a:lnTo>
                  <a:pt x="3030140" y="25400"/>
                </a:lnTo>
                <a:lnTo>
                  <a:pt x="3723902" y="25400"/>
                </a:lnTo>
                <a:lnTo>
                  <a:pt x="3673306" y="12700"/>
                </a:lnTo>
                <a:close/>
              </a:path>
              <a:path w="5573395" h="6400800">
                <a:moveTo>
                  <a:pt x="3417185" y="0"/>
                </a:moveTo>
                <a:lnTo>
                  <a:pt x="3268725" y="0"/>
                </a:lnTo>
                <a:lnTo>
                  <a:pt x="3220652" y="12700"/>
                </a:lnTo>
                <a:lnTo>
                  <a:pt x="3468809" y="12700"/>
                </a:lnTo>
                <a:lnTo>
                  <a:pt x="341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6476" y="594358"/>
            <a:ext cx="5579364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1259" y="3419264"/>
            <a:ext cx="793750" cy="793115"/>
          </a:xfrm>
          <a:custGeom>
            <a:avLst/>
            <a:gdLst/>
            <a:ahLst/>
            <a:cxnLst/>
            <a:rect l="l" t="t" r="r" b="b"/>
            <a:pathLst>
              <a:path w="793750" h="793114">
                <a:moveTo>
                  <a:pt x="396594" y="0"/>
                </a:moveTo>
                <a:lnTo>
                  <a:pt x="350341" y="2666"/>
                </a:lnTo>
                <a:lnTo>
                  <a:pt x="305655" y="10468"/>
                </a:lnTo>
                <a:lnTo>
                  <a:pt x="262834" y="23106"/>
                </a:lnTo>
                <a:lnTo>
                  <a:pt x="222177" y="40285"/>
                </a:lnTo>
                <a:lnTo>
                  <a:pt x="183979" y="61706"/>
                </a:lnTo>
                <a:lnTo>
                  <a:pt x="148539" y="87072"/>
                </a:lnTo>
                <a:lnTo>
                  <a:pt x="116155" y="116085"/>
                </a:lnTo>
                <a:lnTo>
                  <a:pt x="87123" y="148448"/>
                </a:lnTo>
                <a:lnTo>
                  <a:pt x="61742" y="183863"/>
                </a:lnTo>
                <a:lnTo>
                  <a:pt x="40308" y="222033"/>
                </a:lnTo>
                <a:lnTo>
                  <a:pt x="23119" y="262660"/>
                </a:lnTo>
                <a:lnTo>
                  <a:pt x="10473" y="305447"/>
                </a:lnTo>
                <a:lnTo>
                  <a:pt x="2668" y="350095"/>
                </a:lnTo>
                <a:lnTo>
                  <a:pt x="0" y="396309"/>
                </a:lnTo>
                <a:lnTo>
                  <a:pt x="2668" y="442529"/>
                </a:lnTo>
                <a:lnTo>
                  <a:pt x="10473" y="487183"/>
                </a:lnTo>
                <a:lnTo>
                  <a:pt x="23119" y="529972"/>
                </a:lnTo>
                <a:lnTo>
                  <a:pt x="40308" y="570601"/>
                </a:lnTo>
                <a:lnTo>
                  <a:pt x="61742" y="608771"/>
                </a:lnTo>
                <a:lnTo>
                  <a:pt x="87123" y="644185"/>
                </a:lnTo>
                <a:lnTo>
                  <a:pt x="116155" y="676546"/>
                </a:lnTo>
                <a:lnTo>
                  <a:pt x="148539" y="705557"/>
                </a:lnTo>
                <a:lnTo>
                  <a:pt x="183979" y="730920"/>
                </a:lnTo>
                <a:lnTo>
                  <a:pt x="222177" y="752339"/>
                </a:lnTo>
                <a:lnTo>
                  <a:pt x="262834" y="769515"/>
                </a:lnTo>
                <a:lnTo>
                  <a:pt x="305655" y="782152"/>
                </a:lnTo>
                <a:lnTo>
                  <a:pt x="350341" y="789952"/>
                </a:lnTo>
                <a:lnTo>
                  <a:pt x="396594" y="792618"/>
                </a:lnTo>
                <a:lnTo>
                  <a:pt x="442848" y="789952"/>
                </a:lnTo>
                <a:lnTo>
                  <a:pt x="487533" y="782152"/>
                </a:lnTo>
                <a:lnTo>
                  <a:pt x="530354" y="769515"/>
                </a:lnTo>
                <a:lnTo>
                  <a:pt x="571012" y="752339"/>
                </a:lnTo>
                <a:lnTo>
                  <a:pt x="609209" y="730920"/>
                </a:lnTo>
                <a:lnTo>
                  <a:pt x="644649" y="705557"/>
                </a:lnTo>
                <a:lnTo>
                  <a:pt x="677033" y="676546"/>
                </a:lnTo>
                <a:lnTo>
                  <a:pt x="706065" y="644185"/>
                </a:lnTo>
                <a:lnTo>
                  <a:pt x="731447" y="608771"/>
                </a:lnTo>
                <a:lnTo>
                  <a:pt x="752881" y="570601"/>
                </a:lnTo>
                <a:lnTo>
                  <a:pt x="770069" y="529972"/>
                </a:lnTo>
                <a:lnTo>
                  <a:pt x="782715" y="487183"/>
                </a:lnTo>
                <a:lnTo>
                  <a:pt x="790521" y="442529"/>
                </a:lnTo>
                <a:lnTo>
                  <a:pt x="793189" y="396309"/>
                </a:lnTo>
                <a:lnTo>
                  <a:pt x="790521" y="350095"/>
                </a:lnTo>
                <a:lnTo>
                  <a:pt x="782715" y="305447"/>
                </a:lnTo>
                <a:lnTo>
                  <a:pt x="770069" y="262660"/>
                </a:lnTo>
                <a:lnTo>
                  <a:pt x="752880" y="222033"/>
                </a:lnTo>
                <a:lnTo>
                  <a:pt x="731447" y="183863"/>
                </a:lnTo>
                <a:lnTo>
                  <a:pt x="706065" y="148448"/>
                </a:lnTo>
                <a:lnTo>
                  <a:pt x="677033" y="116085"/>
                </a:lnTo>
                <a:lnTo>
                  <a:pt x="644649" y="87072"/>
                </a:lnTo>
                <a:lnTo>
                  <a:pt x="609209" y="61706"/>
                </a:lnTo>
                <a:lnTo>
                  <a:pt x="571012" y="40285"/>
                </a:lnTo>
                <a:lnTo>
                  <a:pt x="530354" y="23106"/>
                </a:lnTo>
                <a:lnTo>
                  <a:pt x="487533" y="10468"/>
                </a:lnTo>
                <a:lnTo>
                  <a:pt x="442848" y="2666"/>
                </a:lnTo>
                <a:lnTo>
                  <a:pt x="39659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9082" y="3398201"/>
            <a:ext cx="838200" cy="837565"/>
          </a:xfrm>
          <a:custGeom>
            <a:avLst/>
            <a:gdLst/>
            <a:ahLst/>
            <a:cxnLst/>
            <a:rect l="l" t="t" r="r" b="b"/>
            <a:pathLst>
              <a:path w="838200" h="837564">
                <a:moveTo>
                  <a:pt x="418772" y="0"/>
                </a:moveTo>
                <a:lnTo>
                  <a:pt x="334606" y="8733"/>
                </a:lnTo>
                <a:lnTo>
                  <a:pt x="255030" y="32291"/>
                </a:lnTo>
                <a:lnTo>
                  <a:pt x="121950" y="121901"/>
                </a:lnTo>
                <a:lnTo>
                  <a:pt x="32276" y="254848"/>
                </a:lnTo>
                <a:lnTo>
                  <a:pt x="8701" y="334367"/>
                </a:lnTo>
                <a:lnTo>
                  <a:pt x="0" y="418491"/>
                </a:lnTo>
                <a:lnTo>
                  <a:pt x="8701" y="502615"/>
                </a:lnTo>
                <a:lnTo>
                  <a:pt x="32276" y="582097"/>
                </a:lnTo>
                <a:lnTo>
                  <a:pt x="121950" y="715081"/>
                </a:lnTo>
                <a:lnTo>
                  <a:pt x="255911" y="805278"/>
                </a:lnTo>
                <a:lnTo>
                  <a:pt x="418772" y="837240"/>
                </a:lnTo>
                <a:lnTo>
                  <a:pt x="581633" y="805278"/>
                </a:lnTo>
                <a:lnTo>
                  <a:pt x="599618" y="793169"/>
                </a:lnTo>
                <a:lnTo>
                  <a:pt x="414512" y="793169"/>
                </a:lnTo>
                <a:lnTo>
                  <a:pt x="418772" y="792332"/>
                </a:lnTo>
                <a:lnTo>
                  <a:pt x="285813" y="766234"/>
                </a:lnTo>
                <a:lnTo>
                  <a:pt x="276879" y="766234"/>
                </a:lnTo>
                <a:lnTo>
                  <a:pt x="268801" y="762895"/>
                </a:lnTo>
                <a:lnTo>
                  <a:pt x="271921" y="762895"/>
                </a:lnTo>
                <a:lnTo>
                  <a:pt x="159071" y="686899"/>
                </a:lnTo>
                <a:lnTo>
                  <a:pt x="156138" y="686899"/>
                </a:lnTo>
                <a:lnTo>
                  <a:pt x="150189" y="680918"/>
                </a:lnTo>
                <a:lnTo>
                  <a:pt x="152105" y="680918"/>
                </a:lnTo>
                <a:lnTo>
                  <a:pt x="74844" y="566355"/>
                </a:lnTo>
                <a:lnTo>
                  <a:pt x="73625" y="566355"/>
                </a:lnTo>
                <a:lnTo>
                  <a:pt x="70760" y="560300"/>
                </a:lnTo>
                <a:lnTo>
                  <a:pt x="71829" y="560300"/>
                </a:lnTo>
                <a:lnTo>
                  <a:pt x="52767" y="496010"/>
                </a:lnTo>
                <a:lnTo>
                  <a:pt x="52363" y="496010"/>
                </a:lnTo>
                <a:lnTo>
                  <a:pt x="51592" y="492047"/>
                </a:lnTo>
                <a:lnTo>
                  <a:pt x="51953" y="492047"/>
                </a:lnTo>
                <a:lnTo>
                  <a:pt x="44571" y="420748"/>
                </a:lnTo>
                <a:lnTo>
                  <a:pt x="44100" y="420748"/>
                </a:lnTo>
                <a:lnTo>
                  <a:pt x="44100" y="416198"/>
                </a:lnTo>
                <a:lnTo>
                  <a:pt x="44571" y="416198"/>
                </a:lnTo>
                <a:lnTo>
                  <a:pt x="51949" y="344935"/>
                </a:lnTo>
                <a:lnTo>
                  <a:pt x="51592" y="344935"/>
                </a:lnTo>
                <a:lnTo>
                  <a:pt x="52363" y="340936"/>
                </a:lnTo>
                <a:lnTo>
                  <a:pt x="52778" y="340936"/>
                </a:lnTo>
                <a:lnTo>
                  <a:pt x="71829" y="276682"/>
                </a:lnTo>
                <a:lnTo>
                  <a:pt x="70760" y="276682"/>
                </a:lnTo>
                <a:lnTo>
                  <a:pt x="73625" y="270627"/>
                </a:lnTo>
                <a:lnTo>
                  <a:pt x="74844" y="270627"/>
                </a:lnTo>
                <a:lnTo>
                  <a:pt x="152129" y="156028"/>
                </a:lnTo>
                <a:lnTo>
                  <a:pt x="150189" y="156028"/>
                </a:lnTo>
                <a:lnTo>
                  <a:pt x="156138" y="150083"/>
                </a:lnTo>
                <a:lnTo>
                  <a:pt x="159017" y="150083"/>
                </a:lnTo>
                <a:lnTo>
                  <a:pt x="272629" y="73574"/>
                </a:lnTo>
                <a:lnTo>
                  <a:pt x="270820" y="73574"/>
                </a:lnTo>
                <a:lnTo>
                  <a:pt x="276879" y="70711"/>
                </a:lnTo>
                <a:lnTo>
                  <a:pt x="280487" y="70711"/>
                </a:lnTo>
                <a:lnTo>
                  <a:pt x="342455" y="52364"/>
                </a:lnTo>
                <a:lnTo>
                  <a:pt x="341179" y="52364"/>
                </a:lnTo>
                <a:lnTo>
                  <a:pt x="345182" y="51556"/>
                </a:lnTo>
                <a:lnTo>
                  <a:pt x="348989" y="51556"/>
                </a:lnTo>
                <a:lnTo>
                  <a:pt x="418772" y="44343"/>
                </a:lnTo>
                <a:lnTo>
                  <a:pt x="416495" y="44107"/>
                </a:lnTo>
                <a:lnTo>
                  <a:pt x="600062" y="44107"/>
                </a:lnTo>
                <a:lnTo>
                  <a:pt x="582514" y="32291"/>
                </a:lnTo>
                <a:lnTo>
                  <a:pt x="502938" y="8733"/>
                </a:lnTo>
                <a:lnTo>
                  <a:pt x="418772" y="0"/>
                </a:lnTo>
                <a:close/>
              </a:path>
              <a:path w="838200" h="837564">
                <a:moveTo>
                  <a:pt x="418772" y="792332"/>
                </a:moveTo>
                <a:lnTo>
                  <a:pt x="414512" y="793169"/>
                </a:lnTo>
                <a:lnTo>
                  <a:pt x="423032" y="793169"/>
                </a:lnTo>
                <a:lnTo>
                  <a:pt x="418772" y="792332"/>
                </a:lnTo>
                <a:close/>
              </a:path>
              <a:path w="838200" h="837564">
                <a:moveTo>
                  <a:pt x="564340" y="763759"/>
                </a:moveTo>
                <a:lnTo>
                  <a:pt x="418772" y="792332"/>
                </a:lnTo>
                <a:lnTo>
                  <a:pt x="423032" y="793169"/>
                </a:lnTo>
                <a:lnTo>
                  <a:pt x="599618" y="793169"/>
                </a:lnTo>
                <a:lnTo>
                  <a:pt x="639621" y="766234"/>
                </a:lnTo>
                <a:lnTo>
                  <a:pt x="560665" y="766234"/>
                </a:lnTo>
                <a:lnTo>
                  <a:pt x="564340" y="763759"/>
                </a:lnTo>
                <a:close/>
              </a:path>
              <a:path w="838200" h="837564">
                <a:moveTo>
                  <a:pt x="268801" y="762895"/>
                </a:moveTo>
                <a:lnTo>
                  <a:pt x="276879" y="766234"/>
                </a:lnTo>
                <a:lnTo>
                  <a:pt x="273204" y="763759"/>
                </a:lnTo>
                <a:lnTo>
                  <a:pt x="268801" y="762895"/>
                </a:lnTo>
                <a:close/>
              </a:path>
              <a:path w="838200" h="837564">
                <a:moveTo>
                  <a:pt x="273204" y="763759"/>
                </a:moveTo>
                <a:lnTo>
                  <a:pt x="276879" y="766234"/>
                </a:lnTo>
                <a:lnTo>
                  <a:pt x="285813" y="766234"/>
                </a:lnTo>
                <a:lnTo>
                  <a:pt x="273204" y="763759"/>
                </a:lnTo>
                <a:close/>
              </a:path>
              <a:path w="838200" h="837564">
                <a:moveTo>
                  <a:pt x="568744" y="762895"/>
                </a:moveTo>
                <a:lnTo>
                  <a:pt x="564340" y="763759"/>
                </a:lnTo>
                <a:lnTo>
                  <a:pt x="560665" y="766234"/>
                </a:lnTo>
                <a:lnTo>
                  <a:pt x="568744" y="762895"/>
                </a:lnTo>
                <a:close/>
              </a:path>
              <a:path w="838200" h="837564">
                <a:moveTo>
                  <a:pt x="644580" y="762895"/>
                </a:moveTo>
                <a:lnTo>
                  <a:pt x="568744" y="762895"/>
                </a:lnTo>
                <a:lnTo>
                  <a:pt x="560665" y="766234"/>
                </a:lnTo>
                <a:lnTo>
                  <a:pt x="639621" y="766234"/>
                </a:lnTo>
                <a:lnTo>
                  <a:pt x="644580" y="762895"/>
                </a:lnTo>
                <a:close/>
              </a:path>
              <a:path w="838200" h="837564">
                <a:moveTo>
                  <a:pt x="271921" y="762895"/>
                </a:moveTo>
                <a:lnTo>
                  <a:pt x="268801" y="762895"/>
                </a:lnTo>
                <a:lnTo>
                  <a:pt x="273204" y="763759"/>
                </a:lnTo>
                <a:lnTo>
                  <a:pt x="271921" y="762895"/>
                </a:lnTo>
                <a:close/>
              </a:path>
              <a:path w="838200" h="837564">
                <a:moveTo>
                  <a:pt x="683846" y="683280"/>
                </a:moveTo>
                <a:lnTo>
                  <a:pt x="564340" y="763759"/>
                </a:lnTo>
                <a:lnTo>
                  <a:pt x="568744" y="762895"/>
                </a:lnTo>
                <a:lnTo>
                  <a:pt x="644580" y="762895"/>
                </a:lnTo>
                <a:lnTo>
                  <a:pt x="715594" y="715081"/>
                </a:lnTo>
                <a:lnTo>
                  <a:pt x="734596" y="686899"/>
                </a:lnTo>
                <a:lnTo>
                  <a:pt x="681406" y="686899"/>
                </a:lnTo>
                <a:lnTo>
                  <a:pt x="683846" y="683280"/>
                </a:lnTo>
                <a:close/>
              </a:path>
              <a:path w="838200" h="837564">
                <a:moveTo>
                  <a:pt x="150189" y="680918"/>
                </a:moveTo>
                <a:lnTo>
                  <a:pt x="156138" y="686899"/>
                </a:lnTo>
                <a:lnTo>
                  <a:pt x="153698" y="683280"/>
                </a:lnTo>
                <a:lnTo>
                  <a:pt x="150189" y="680918"/>
                </a:lnTo>
                <a:close/>
              </a:path>
              <a:path w="838200" h="837564">
                <a:moveTo>
                  <a:pt x="153698" y="683280"/>
                </a:moveTo>
                <a:lnTo>
                  <a:pt x="156138" y="686899"/>
                </a:lnTo>
                <a:lnTo>
                  <a:pt x="159071" y="686899"/>
                </a:lnTo>
                <a:lnTo>
                  <a:pt x="153698" y="683280"/>
                </a:lnTo>
                <a:close/>
              </a:path>
              <a:path w="838200" h="837564">
                <a:moveTo>
                  <a:pt x="687355" y="680918"/>
                </a:moveTo>
                <a:lnTo>
                  <a:pt x="683846" y="683280"/>
                </a:lnTo>
                <a:lnTo>
                  <a:pt x="681406" y="686899"/>
                </a:lnTo>
                <a:lnTo>
                  <a:pt x="687355" y="680918"/>
                </a:lnTo>
                <a:close/>
              </a:path>
              <a:path w="838200" h="837564">
                <a:moveTo>
                  <a:pt x="738629" y="680918"/>
                </a:moveTo>
                <a:lnTo>
                  <a:pt x="687355" y="680918"/>
                </a:lnTo>
                <a:lnTo>
                  <a:pt x="681406" y="686899"/>
                </a:lnTo>
                <a:lnTo>
                  <a:pt x="734596" y="686899"/>
                </a:lnTo>
                <a:lnTo>
                  <a:pt x="738629" y="680918"/>
                </a:lnTo>
                <a:close/>
              </a:path>
              <a:path w="838200" h="837564">
                <a:moveTo>
                  <a:pt x="152105" y="680918"/>
                </a:moveTo>
                <a:lnTo>
                  <a:pt x="150189" y="680918"/>
                </a:lnTo>
                <a:lnTo>
                  <a:pt x="153698" y="683280"/>
                </a:lnTo>
                <a:lnTo>
                  <a:pt x="152105" y="680918"/>
                </a:lnTo>
                <a:close/>
              </a:path>
              <a:path w="838200" h="837564">
                <a:moveTo>
                  <a:pt x="764307" y="563973"/>
                </a:moveTo>
                <a:lnTo>
                  <a:pt x="683846" y="683280"/>
                </a:lnTo>
                <a:lnTo>
                  <a:pt x="687355" y="680918"/>
                </a:lnTo>
                <a:lnTo>
                  <a:pt x="738629" y="680918"/>
                </a:lnTo>
                <a:lnTo>
                  <a:pt x="805856" y="581216"/>
                </a:lnTo>
                <a:lnTo>
                  <a:pt x="808380" y="568373"/>
                </a:lnTo>
                <a:lnTo>
                  <a:pt x="763442" y="568373"/>
                </a:lnTo>
                <a:lnTo>
                  <a:pt x="764307" y="563973"/>
                </a:lnTo>
                <a:close/>
              </a:path>
              <a:path w="838200" h="837564">
                <a:moveTo>
                  <a:pt x="766784" y="560300"/>
                </a:moveTo>
                <a:lnTo>
                  <a:pt x="764307" y="563973"/>
                </a:lnTo>
                <a:lnTo>
                  <a:pt x="763442" y="568373"/>
                </a:lnTo>
                <a:lnTo>
                  <a:pt x="766784" y="560300"/>
                </a:lnTo>
                <a:close/>
              </a:path>
              <a:path w="838200" h="837564">
                <a:moveTo>
                  <a:pt x="809967" y="560300"/>
                </a:moveTo>
                <a:lnTo>
                  <a:pt x="766784" y="560300"/>
                </a:lnTo>
                <a:lnTo>
                  <a:pt x="763442" y="568373"/>
                </a:lnTo>
                <a:lnTo>
                  <a:pt x="808380" y="568373"/>
                </a:lnTo>
                <a:lnTo>
                  <a:pt x="809967" y="560300"/>
                </a:lnTo>
                <a:close/>
              </a:path>
              <a:path w="838200" h="837564">
                <a:moveTo>
                  <a:pt x="70760" y="560300"/>
                </a:moveTo>
                <a:lnTo>
                  <a:pt x="73625" y="566355"/>
                </a:lnTo>
                <a:lnTo>
                  <a:pt x="72668" y="563129"/>
                </a:lnTo>
                <a:lnTo>
                  <a:pt x="70760" y="560300"/>
                </a:lnTo>
                <a:close/>
              </a:path>
              <a:path w="838200" h="837564">
                <a:moveTo>
                  <a:pt x="72668" y="563129"/>
                </a:moveTo>
                <a:lnTo>
                  <a:pt x="73625" y="566355"/>
                </a:lnTo>
                <a:lnTo>
                  <a:pt x="74844" y="566355"/>
                </a:lnTo>
                <a:lnTo>
                  <a:pt x="72668" y="563129"/>
                </a:lnTo>
                <a:close/>
              </a:path>
              <a:path w="838200" h="837564">
                <a:moveTo>
                  <a:pt x="792905" y="418491"/>
                </a:moveTo>
                <a:lnTo>
                  <a:pt x="764307" y="563973"/>
                </a:lnTo>
                <a:lnTo>
                  <a:pt x="766784" y="560300"/>
                </a:lnTo>
                <a:lnTo>
                  <a:pt x="809967" y="560300"/>
                </a:lnTo>
                <a:lnTo>
                  <a:pt x="837004" y="422729"/>
                </a:lnTo>
                <a:lnTo>
                  <a:pt x="793738" y="422729"/>
                </a:lnTo>
                <a:lnTo>
                  <a:pt x="792905" y="418491"/>
                </a:lnTo>
                <a:close/>
              </a:path>
              <a:path w="838200" h="837564">
                <a:moveTo>
                  <a:pt x="71829" y="560300"/>
                </a:moveTo>
                <a:lnTo>
                  <a:pt x="70760" y="560300"/>
                </a:lnTo>
                <a:lnTo>
                  <a:pt x="72668" y="563129"/>
                </a:lnTo>
                <a:lnTo>
                  <a:pt x="71829" y="560300"/>
                </a:lnTo>
                <a:close/>
              </a:path>
              <a:path w="838200" h="837564">
                <a:moveTo>
                  <a:pt x="51592" y="492047"/>
                </a:moveTo>
                <a:lnTo>
                  <a:pt x="52363" y="496010"/>
                </a:lnTo>
                <a:lnTo>
                  <a:pt x="52146" y="493917"/>
                </a:lnTo>
                <a:lnTo>
                  <a:pt x="51592" y="492047"/>
                </a:lnTo>
                <a:close/>
              </a:path>
              <a:path w="838200" h="837564">
                <a:moveTo>
                  <a:pt x="52146" y="493917"/>
                </a:moveTo>
                <a:lnTo>
                  <a:pt x="52363" y="496010"/>
                </a:lnTo>
                <a:lnTo>
                  <a:pt x="52767" y="496010"/>
                </a:lnTo>
                <a:lnTo>
                  <a:pt x="52146" y="493917"/>
                </a:lnTo>
                <a:close/>
              </a:path>
              <a:path w="838200" h="837564">
                <a:moveTo>
                  <a:pt x="51953" y="492047"/>
                </a:moveTo>
                <a:lnTo>
                  <a:pt x="51592" y="492047"/>
                </a:lnTo>
                <a:lnTo>
                  <a:pt x="52146" y="493917"/>
                </a:lnTo>
                <a:lnTo>
                  <a:pt x="51953" y="492047"/>
                </a:lnTo>
                <a:close/>
              </a:path>
              <a:path w="838200" h="837564">
                <a:moveTo>
                  <a:pt x="793738" y="414253"/>
                </a:moveTo>
                <a:lnTo>
                  <a:pt x="792905" y="418491"/>
                </a:lnTo>
                <a:lnTo>
                  <a:pt x="793738" y="422729"/>
                </a:lnTo>
                <a:lnTo>
                  <a:pt x="793738" y="414253"/>
                </a:lnTo>
                <a:close/>
              </a:path>
              <a:path w="838200" h="837564">
                <a:moveTo>
                  <a:pt x="837011" y="414253"/>
                </a:moveTo>
                <a:lnTo>
                  <a:pt x="793738" y="414253"/>
                </a:lnTo>
                <a:lnTo>
                  <a:pt x="793738" y="422729"/>
                </a:lnTo>
                <a:lnTo>
                  <a:pt x="837004" y="422729"/>
                </a:lnTo>
                <a:lnTo>
                  <a:pt x="837840" y="418473"/>
                </a:lnTo>
                <a:lnTo>
                  <a:pt x="837011" y="414253"/>
                </a:lnTo>
                <a:close/>
              </a:path>
              <a:path w="838200" h="837564">
                <a:moveTo>
                  <a:pt x="44100" y="416198"/>
                </a:moveTo>
                <a:lnTo>
                  <a:pt x="44100" y="420748"/>
                </a:lnTo>
                <a:lnTo>
                  <a:pt x="44336" y="418473"/>
                </a:lnTo>
                <a:lnTo>
                  <a:pt x="44100" y="416198"/>
                </a:lnTo>
                <a:close/>
              </a:path>
              <a:path w="838200" h="837564">
                <a:moveTo>
                  <a:pt x="44336" y="418473"/>
                </a:moveTo>
                <a:lnTo>
                  <a:pt x="44100" y="420748"/>
                </a:lnTo>
                <a:lnTo>
                  <a:pt x="44571" y="420748"/>
                </a:lnTo>
                <a:lnTo>
                  <a:pt x="44336" y="418473"/>
                </a:lnTo>
                <a:close/>
              </a:path>
              <a:path w="838200" h="837564">
                <a:moveTo>
                  <a:pt x="764307" y="273010"/>
                </a:moveTo>
                <a:lnTo>
                  <a:pt x="792905" y="418491"/>
                </a:lnTo>
                <a:lnTo>
                  <a:pt x="793738" y="414253"/>
                </a:lnTo>
                <a:lnTo>
                  <a:pt x="837011" y="414253"/>
                </a:lnTo>
                <a:lnTo>
                  <a:pt x="809974" y="276682"/>
                </a:lnTo>
                <a:lnTo>
                  <a:pt x="766784" y="276682"/>
                </a:lnTo>
                <a:lnTo>
                  <a:pt x="764307" y="273010"/>
                </a:lnTo>
                <a:close/>
              </a:path>
              <a:path w="838200" h="837564">
                <a:moveTo>
                  <a:pt x="44571" y="416198"/>
                </a:moveTo>
                <a:lnTo>
                  <a:pt x="44100" y="416198"/>
                </a:lnTo>
                <a:lnTo>
                  <a:pt x="44336" y="418473"/>
                </a:lnTo>
                <a:lnTo>
                  <a:pt x="44571" y="416198"/>
                </a:lnTo>
                <a:close/>
              </a:path>
              <a:path w="838200" h="837564">
                <a:moveTo>
                  <a:pt x="52363" y="340936"/>
                </a:moveTo>
                <a:lnTo>
                  <a:pt x="51592" y="344935"/>
                </a:lnTo>
                <a:lnTo>
                  <a:pt x="52140" y="343085"/>
                </a:lnTo>
                <a:lnTo>
                  <a:pt x="52363" y="340936"/>
                </a:lnTo>
                <a:close/>
              </a:path>
              <a:path w="838200" h="837564">
                <a:moveTo>
                  <a:pt x="52140" y="343085"/>
                </a:moveTo>
                <a:lnTo>
                  <a:pt x="51592" y="344935"/>
                </a:lnTo>
                <a:lnTo>
                  <a:pt x="51949" y="344935"/>
                </a:lnTo>
                <a:lnTo>
                  <a:pt x="52140" y="343085"/>
                </a:lnTo>
                <a:close/>
              </a:path>
              <a:path w="838200" h="837564">
                <a:moveTo>
                  <a:pt x="52778" y="340936"/>
                </a:moveTo>
                <a:lnTo>
                  <a:pt x="52363" y="340936"/>
                </a:lnTo>
                <a:lnTo>
                  <a:pt x="52140" y="343085"/>
                </a:lnTo>
                <a:lnTo>
                  <a:pt x="52778" y="340936"/>
                </a:lnTo>
                <a:close/>
              </a:path>
              <a:path w="838200" h="837564">
                <a:moveTo>
                  <a:pt x="73625" y="270627"/>
                </a:moveTo>
                <a:lnTo>
                  <a:pt x="70760" y="276682"/>
                </a:lnTo>
                <a:lnTo>
                  <a:pt x="72668" y="273853"/>
                </a:lnTo>
                <a:lnTo>
                  <a:pt x="73625" y="270627"/>
                </a:lnTo>
                <a:close/>
              </a:path>
              <a:path w="838200" h="837564">
                <a:moveTo>
                  <a:pt x="72668" y="273853"/>
                </a:moveTo>
                <a:lnTo>
                  <a:pt x="70760" y="276682"/>
                </a:lnTo>
                <a:lnTo>
                  <a:pt x="71829" y="276682"/>
                </a:lnTo>
                <a:lnTo>
                  <a:pt x="72668" y="273853"/>
                </a:lnTo>
                <a:close/>
              </a:path>
              <a:path w="838200" h="837564">
                <a:moveTo>
                  <a:pt x="763442" y="268609"/>
                </a:moveTo>
                <a:lnTo>
                  <a:pt x="764307" y="273010"/>
                </a:lnTo>
                <a:lnTo>
                  <a:pt x="766784" y="276682"/>
                </a:lnTo>
                <a:lnTo>
                  <a:pt x="763442" y="268609"/>
                </a:lnTo>
                <a:close/>
              </a:path>
              <a:path w="838200" h="837564">
                <a:moveTo>
                  <a:pt x="808387" y="268609"/>
                </a:moveTo>
                <a:lnTo>
                  <a:pt x="763442" y="268609"/>
                </a:lnTo>
                <a:lnTo>
                  <a:pt x="766784" y="276682"/>
                </a:lnTo>
                <a:lnTo>
                  <a:pt x="809974" y="276682"/>
                </a:lnTo>
                <a:lnTo>
                  <a:pt x="808387" y="268609"/>
                </a:lnTo>
                <a:close/>
              </a:path>
              <a:path w="838200" h="837564">
                <a:moveTo>
                  <a:pt x="74844" y="270627"/>
                </a:moveTo>
                <a:lnTo>
                  <a:pt x="73625" y="270627"/>
                </a:lnTo>
                <a:lnTo>
                  <a:pt x="72668" y="273853"/>
                </a:lnTo>
                <a:lnTo>
                  <a:pt x="74844" y="270627"/>
                </a:lnTo>
                <a:close/>
              </a:path>
              <a:path w="838200" h="837564">
                <a:moveTo>
                  <a:pt x="683801" y="153635"/>
                </a:moveTo>
                <a:lnTo>
                  <a:pt x="764307" y="273010"/>
                </a:lnTo>
                <a:lnTo>
                  <a:pt x="763442" y="268609"/>
                </a:lnTo>
                <a:lnTo>
                  <a:pt x="808387" y="268609"/>
                </a:lnTo>
                <a:lnTo>
                  <a:pt x="805856" y="255729"/>
                </a:lnTo>
                <a:lnTo>
                  <a:pt x="738611" y="156028"/>
                </a:lnTo>
                <a:lnTo>
                  <a:pt x="687355" y="156028"/>
                </a:lnTo>
                <a:lnTo>
                  <a:pt x="683801" y="153635"/>
                </a:lnTo>
                <a:close/>
              </a:path>
              <a:path w="838200" h="837564">
                <a:moveTo>
                  <a:pt x="156138" y="150083"/>
                </a:moveTo>
                <a:lnTo>
                  <a:pt x="150189" y="156028"/>
                </a:lnTo>
                <a:lnTo>
                  <a:pt x="153743" y="153635"/>
                </a:lnTo>
                <a:lnTo>
                  <a:pt x="156138" y="150083"/>
                </a:lnTo>
                <a:close/>
              </a:path>
              <a:path w="838200" h="837564">
                <a:moveTo>
                  <a:pt x="153743" y="153635"/>
                </a:moveTo>
                <a:lnTo>
                  <a:pt x="150189" y="156028"/>
                </a:lnTo>
                <a:lnTo>
                  <a:pt x="152129" y="156028"/>
                </a:lnTo>
                <a:lnTo>
                  <a:pt x="153743" y="153635"/>
                </a:lnTo>
                <a:close/>
              </a:path>
              <a:path w="838200" h="837564">
                <a:moveTo>
                  <a:pt x="681406" y="150083"/>
                </a:moveTo>
                <a:lnTo>
                  <a:pt x="683801" y="153635"/>
                </a:lnTo>
                <a:lnTo>
                  <a:pt x="687355" y="156028"/>
                </a:lnTo>
                <a:lnTo>
                  <a:pt x="681406" y="150083"/>
                </a:lnTo>
                <a:close/>
              </a:path>
              <a:path w="838200" h="837564">
                <a:moveTo>
                  <a:pt x="734602" y="150083"/>
                </a:moveTo>
                <a:lnTo>
                  <a:pt x="681406" y="150083"/>
                </a:lnTo>
                <a:lnTo>
                  <a:pt x="687355" y="156028"/>
                </a:lnTo>
                <a:lnTo>
                  <a:pt x="738611" y="156028"/>
                </a:lnTo>
                <a:lnTo>
                  <a:pt x="734602" y="150083"/>
                </a:lnTo>
                <a:close/>
              </a:path>
              <a:path w="838200" h="837564">
                <a:moveTo>
                  <a:pt x="159017" y="150083"/>
                </a:moveTo>
                <a:lnTo>
                  <a:pt x="156138" y="150083"/>
                </a:lnTo>
                <a:lnTo>
                  <a:pt x="153743" y="153635"/>
                </a:lnTo>
                <a:lnTo>
                  <a:pt x="159017" y="150083"/>
                </a:lnTo>
                <a:close/>
              </a:path>
              <a:path w="838200" h="837564">
                <a:moveTo>
                  <a:pt x="563496" y="72618"/>
                </a:moveTo>
                <a:lnTo>
                  <a:pt x="683801" y="153635"/>
                </a:lnTo>
                <a:lnTo>
                  <a:pt x="681406" y="150083"/>
                </a:lnTo>
                <a:lnTo>
                  <a:pt x="734602" y="150083"/>
                </a:lnTo>
                <a:lnTo>
                  <a:pt x="715594" y="121901"/>
                </a:lnTo>
                <a:lnTo>
                  <a:pt x="643822" y="73574"/>
                </a:lnTo>
                <a:lnTo>
                  <a:pt x="566724" y="73574"/>
                </a:lnTo>
                <a:lnTo>
                  <a:pt x="563496" y="72618"/>
                </a:lnTo>
                <a:close/>
              </a:path>
              <a:path w="838200" h="837564">
                <a:moveTo>
                  <a:pt x="276879" y="70711"/>
                </a:moveTo>
                <a:lnTo>
                  <a:pt x="270820" y="73574"/>
                </a:lnTo>
                <a:lnTo>
                  <a:pt x="274048" y="72618"/>
                </a:lnTo>
                <a:lnTo>
                  <a:pt x="276879" y="70711"/>
                </a:lnTo>
                <a:close/>
              </a:path>
              <a:path w="838200" h="837564">
                <a:moveTo>
                  <a:pt x="274048" y="72618"/>
                </a:moveTo>
                <a:lnTo>
                  <a:pt x="270820" y="73574"/>
                </a:lnTo>
                <a:lnTo>
                  <a:pt x="272629" y="73574"/>
                </a:lnTo>
                <a:lnTo>
                  <a:pt x="274048" y="72618"/>
                </a:lnTo>
                <a:close/>
              </a:path>
              <a:path w="838200" h="837564">
                <a:moveTo>
                  <a:pt x="560665" y="70711"/>
                </a:moveTo>
                <a:lnTo>
                  <a:pt x="563496" y="72618"/>
                </a:lnTo>
                <a:lnTo>
                  <a:pt x="566724" y="73574"/>
                </a:lnTo>
                <a:lnTo>
                  <a:pt x="560665" y="70711"/>
                </a:lnTo>
                <a:close/>
              </a:path>
              <a:path w="838200" h="837564">
                <a:moveTo>
                  <a:pt x="639572" y="70711"/>
                </a:moveTo>
                <a:lnTo>
                  <a:pt x="560665" y="70711"/>
                </a:lnTo>
                <a:lnTo>
                  <a:pt x="566724" y="73574"/>
                </a:lnTo>
                <a:lnTo>
                  <a:pt x="643822" y="73574"/>
                </a:lnTo>
                <a:lnTo>
                  <a:pt x="639572" y="70711"/>
                </a:lnTo>
                <a:close/>
              </a:path>
              <a:path w="838200" h="837564">
                <a:moveTo>
                  <a:pt x="280487" y="70711"/>
                </a:moveTo>
                <a:lnTo>
                  <a:pt x="276879" y="70711"/>
                </a:lnTo>
                <a:lnTo>
                  <a:pt x="274048" y="72618"/>
                </a:lnTo>
                <a:lnTo>
                  <a:pt x="280487" y="70711"/>
                </a:lnTo>
                <a:close/>
              </a:path>
              <a:path w="838200" h="837564">
                <a:moveTo>
                  <a:pt x="494404" y="52161"/>
                </a:moveTo>
                <a:lnTo>
                  <a:pt x="563496" y="72618"/>
                </a:lnTo>
                <a:lnTo>
                  <a:pt x="560665" y="70711"/>
                </a:lnTo>
                <a:lnTo>
                  <a:pt x="639572" y="70711"/>
                </a:lnTo>
                <a:lnTo>
                  <a:pt x="612324" y="52364"/>
                </a:lnTo>
                <a:lnTo>
                  <a:pt x="496365" y="52364"/>
                </a:lnTo>
                <a:lnTo>
                  <a:pt x="494404" y="52161"/>
                </a:lnTo>
                <a:close/>
              </a:path>
              <a:path w="838200" h="837564">
                <a:moveTo>
                  <a:pt x="345182" y="51556"/>
                </a:moveTo>
                <a:lnTo>
                  <a:pt x="341179" y="52364"/>
                </a:lnTo>
                <a:lnTo>
                  <a:pt x="343140" y="52161"/>
                </a:lnTo>
                <a:lnTo>
                  <a:pt x="345182" y="51556"/>
                </a:lnTo>
                <a:close/>
              </a:path>
              <a:path w="838200" h="837564">
                <a:moveTo>
                  <a:pt x="343140" y="52161"/>
                </a:moveTo>
                <a:lnTo>
                  <a:pt x="341179" y="52364"/>
                </a:lnTo>
                <a:lnTo>
                  <a:pt x="342455" y="52364"/>
                </a:lnTo>
                <a:lnTo>
                  <a:pt x="343140" y="52161"/>
                </a:lnTo>
                <a:close/>
              </a:path>
              <a:path w="838200" h="837564">
                <a:moveTo>
                  <a:pt x="492362" y="51556"/>
                </a:moveTo>
                <a:lnTo>
                  <a:pt x="494404" y="52161"/>
                </a:lnTo>
                <a:lnTo>
                  <a:pt x="496365" y="52364"/>
                </a:lnTo>
                <a:lnTo>
                  <a:pt x="492362" y="51556"/>
                </a:lnTo>
                <a:close/>
              </a:path>
              <a:path w="838200" h="837564">
                <a:moveTo>
                  <a:pt x="611125" y="51556"/>
                </a:moveTo>
                <a:lnTo>
                  <a:pt x="492362" y="51556"/>
                </a:lnTo>
                <a:lnTo>
                  <a:pt x="496365" y="52364"/>
                </a:lnTo>
                <a:lnTo>
                  <a:pt x="612324" y="52364"/>
                </a:lnTo>
                <a:lnTo>
                  <a:pt x="611125" y="51556"/>
                </a:lnTo>
                <a:close/>
              </a:path>
              <a:path w="838200" h="837564">
                <a:moveTo>
                  <a:pt x="348989" y="51556"/>
                </a:moveTo>
                <a:lnTo>
                  <a:pt x="345182" y="51556"/>
                </a:lnTo>
                <a:lnTo>
                  <a:pt x="343140" y="52161"/>
                </a:lnTo>
                <a:lnTo>
                  <a:pt x="348989" y="51556"/>
                </a:lnTo>
                <a:close/>
              </a:path>
              <a:path w="838200" h="837564">
                <a:moveTo>
                  <a:pt x="600062" y="44107"/>
                </a:moveTo>
                <a:lnTo>
                  <a:pt x="421049" y="44107"/>
                </a:lnTo>
                <a:lnTo>
                  <a:pt x="418772" y="44343"/>
                </a:lnTo>
                <a:lnTo>
                  <a:pt x="494404" y="52161"/>
                </a:lnTo>
                <a:lnTo>
                  <a:pt x="492362" y="51556"/>
                </a:lnTo>
                <a:lnTo>
                  <a:pt x="611125" y="51556"/>
                </a:lnTo>
                <a:lnTo>
                  <a:pt x="600062" y="44107"/>
                </a:lnTo>
                <a:close/>
              </a:path>
              <a:path w="838200" h="837564">
                <a:moveTo>
                  <a:pt x="421049" y="44107"/>
                </a:moveTo>
                <a:lnTo>
                  <a:pt x="416495" y="44107"/>
                </a:lnTo>
                <a:lnTo>
                  <a:pt x="418772" y="44343"/>
                </a:lnTo>
                <a:lnTo>
                  <a:pt x="421049" y="4410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2596" y="4014682"/>
            <a:ext cx="2688103" cy="1734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0511" y="2181714"/>
            <a:ext cx="1894877" cy="1771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2245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071C5"/>
                </a:solidFill>
                <a:latin typeface="Segoe UI Semibold"/>
                <a:cs typeface="Segoe UI Semibold"/>
              </a:rPr>
              <a:t>Series</a:t>
            </a:r>
            <a:r>
              <a:rPr sz="2800" b="1" spc="-150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Agenda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055" y="1412747"/>
            <a:ext cx="718185" cy="716280"/>
          </a:xfrm>
          <a:custGeom>
            <a:avLst/>
            <a:gdLst/>
            <a:ahLst/>
            <a:cxnLst/>
            <a:rect l="l" t="t" r="r" b="b"/>
            <a:pathLst>
              <a:path w="718185" h="716280">
                <a:moveTo>
                  <a:pt x="0" y="716279"/>
                </a:moveTo>
                <a:lnTo>
                  <a:pt x="717804" y="716279"/>
                </a:lnTo>
                <a:lnTo>
                  <a:pt x="717804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092" y="1670176"/>
            <a:ext cx="60159" cy="1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055" y="2156459"/>
            <a:ext cx="728980" cy="716280"/>
          </a:xfrm>
          <a:custGeom>
            <a:avLst/>
            <a:gdLst/>
            <a:ahLst/>
            <a:cxnLst/>
            <a:rect l="l" t="t" r="r" b="b"/>
            <a:pathLst>
              <a:path w="728980" h="716280">
                <a:moveTo>
                  <a:pt x="0" y="716279"/>
                </a:moveTo>
                <a:lnTo>
                  <a:pt x="728472" y="716279"/>
                </a:lnTo>
                <a:lnTo>
                  <a:pt x="728472" y="0"/>
                </a:lnTo>
                <a:lnTo>
                  <a:pt x="0" y="0"/>
                </a:lnTo>
                <a:lnTo>
                  <a:pt x="0" y="716279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8837" y="2414904"/>
            <a:ext cx="107353" cy="176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527" y="1412747"/>
            <a:ext cx="5808345" cy="6953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034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420"/>
              </a:spcBef>
            </a:pP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Deploy and 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Configure Infrastructure</a:t>
            </a:r>
            <a:r>
              <a:rPr sz="1800" spc="-40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(25-30%)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2898647"/>
            <a:ext cx="721360" cy="75184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527" y="215645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Implement Workloads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and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Security</a:t>
            </a:r>
            <a:r>
              <a:rPr sz="1800" spc="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08" y="3649979"/>
            <a:ext cx="721360" cy="71628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527" y="2898647"/>
            <a:ext cx="5808345" cy="7518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Segoe UI"/>
                <a:cs typeface="Segoe UI"/>
              </a:rPr>
              <a:t>Create </a:t>
            </a:r>
            <a:r>
              <a:rPr sz="1800" spc="-5" dirty="0">
                <a:latin typeface="Segoe UI"/>
                <a:cs typeface="Segoe UI"/>
              </a:rPr>
              <a:t>and Deploy Apps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008" y="4402835"/>
            <a:ext cx="721360" cy="718185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195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95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527" y="3649979"/>
            <a:ext cx="5808345" cy="716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1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Implement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Authentication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and </a:t>
            </a: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Secure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Data</a:t>
            </a:r>
            <a:r>
              <a:rPr sz="1800" spc="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(5-10%)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6527" y="4402835"/>
            <a:ext cx="5808345" cy="7181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256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95"/>
              </a:spcBef>
            </a:pPr>
            <a:r>
              <a:rPr sz="1800" spc="-10" dirty="0">
                <a:solidFill>
                  <a:srgbClr val="BEBEBE"/>
                </a:solidFill>
                <a:latin typeface="Segoe UI"/>
                <a:cs typeface="Segoe UI"/>
              </a:rPr>
              <a:t>Develop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for the </a:t>
            </a:r>
            <a:r>
              <a:rPr sz="1800" spc="-5" dirty="0">
                <a:solidFill>
                  <a:srgbClr val="BEBEBE"/>
                </a:solidFill>
                <a:latin typeface="Segoe UI"/>
                <a:cs typeface="Segoe UI"/>
              </a:rPr>
              <a:t>Cloud</a:t>
            </a:r>
            <a:r>
              <a:rPr sz="1800" spc="-55" dirty="0">
                <a:solidFill>
                  <a:srgbClr val="BEBEBE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BEBEBE"/>
                </a:solidFill>
                <a:latin typeface="Segoe UI"/>
                <a:cs typeface="Segoe UI"/>
              </a:rPr>
              <a:t>(20-25%)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Radkov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334" y="1478726"/>
            <a:ext cx="8760501" cy="3075457"/>
          </a:xfrm>
        </p:spPr>
        <p:txBody>
          <a:bodyPr/>
          <a:lstStyle/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Cloud Solution Architect based in the Munich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10+years in the industry  in infrastructure administration , automation and now cloud</a:t>
            </a:r>
          </a:p>
          <a:p>
            <a:pPr marL="457063" indent="-457063">
              <a:buFont typeface="Arial" panose="020B0604020202020204" pitchFamily="34" charset="0"/>
              <a:buChar char="•"/>
            </a:pPr>
            <a:r>
              <a:rPr lang="en-US" sz="2855" dirty="0"/>
              <a:t>Constant learner - </a:t>
            </a:r>
            <a:r>
              <a:rPr lang="en-US" sz="2855" dirty="0" err="1"/>
              <a:t>Ancora</a:t>
            </a:r>
            <a:r>
              <a:rPr lang="en-US" sz="2855" dirty="0"/>
              <a:t> </a:t>
            </a:r>
            <a:r>
              <a:rPr lang="en-US" sz="2855" dirty="0" err="1"/>
              <a:t>Imparo</a:t>
            </a:r>
            <a:endParaRPr lang="en-US" sz="2855" dirty="0"/>
          </a:p>
          <a:p>
            <a:pPr marL="457063" indent="-457063">
              <a:buFont typeface="Arial" panose="020B0604020202020204" pitchFamily="34" charset="0"/>
              <a:buChar char="•"/>
            </a:pPr>
            <a:endParaRPr lang="en-US" sz="2855" dirty="0"/>
          </a:p>
          <a:p>
            <a:r>
              <a:rPr lang="en-US" sz="2855" dirty="0"/>
              <a:t>           </a:t>
            </a:r>
            <a:endParaRPr lang="en-US" sz="2855" dirty="0">
              <a:sym typeface="Wingdings" panose="05000000000000000000" pitchFamily="2" charset="2"/>
            </a:endParaRPr>
          </a:p>
          <a:p>
            <a:endParaRPr lang="en-US" sz="2855" dirty="0">
              <a:sym typeface="Wingdings" panose="05000000000000000000" pitchFamily="2" charset="2"/>
            </a:endParaRPr>
          </a:p>
        </p:txBody>
      </p:sp>
      <p:pic>
        <p:nvPicPr>
          <p:cNvPr id="6" name="Picture 5" descr="cid:image002.png@01D4D475.9A48EE40">
            <a:extLst>
              <a:ext uri="{FF2B5EF4-FFF2-40B4-BE49-F238E27FC236}">
                <a16:creationId xmlns:a16="http://schemas.microsoft.com/office/drawing/2014/main" id="{002283B9-6CBF-4775-93DC-59EED0FBB3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" y="3866656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1.png@01D4D475.9A48EE40">
            <a:extLst>
              <a:ext uri="{FF2B5EF4-FFF2-40B4-BE49-F238E27FC236}">
                <a16:creationId xmlns:a16="http://schemas.microsoft.com/office/drawing/2014/main" id="{68BDB258-FE3A-4943-84A1-BE13251045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11" y="3862714"/>
            <a:ext cx="1266502" cy="126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DB02-4F84-46A4-A141-B2C366F61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1513458"/>
            <a:ext cx="2135377" cy="2135377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1B08509E-B5B6-4E79-8680-5771BA5D9782}"/>
              </a:ext>
            </a:extLst>
          </p:cNvPr>
          <p:cNvSpPr/>
          <p:nvPr/>
        </p:nvSpPr>
        <p:spPr>
          <a:xfrm>
            <a:off x="3433094" y="3881127"/>
            <a:ext cx="1211381" cy="1248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43F6D2-D0D7-45D5-924F-A556D4574E29}"/>
              </a:ext>
            </a:extLst>
          </p:cNvPr>
          <p:cNvSpPr/>
          <p:nvPr/>
        </p:nvSpPr>
        <p:spPr>
          <a:xfrm>
            <a:off x="3321050" y="5670616"/>
            <a:ext cx="810767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A86FFEC-9EA6-4EF0-82F9-D370B85253E5}"/>
              </a:ext>
            </a:extLst>
          </p:cNvPr>
          <p:cNvSpPr/>
          <p:nvPr/>
        </p:nvSpPr>
        <p:spPr>
          <a:xfrm>
            <a:off x="2194814" y="5693476"/>
            <a:ext cx="812291" cy="804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8F8B1DF-0860-4938-ACA3-75F19B4BE0EF}"/>
              </a:ext>
            </a:extLst>
          </p:cNvPr>
          <p:cNvSpPr/>
          <p:nvPr/>
        </p:nvSpPr>
        <p:spPr>
          <a:xfrm>
            <a:off x="1064007" y="5670616"/>
            <a:ext cx="812291" cy="827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1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164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O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b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je</a:t>
            </a: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c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t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i</a:t>
            </a:r>
            <a:r>
              <a:rPr sz="2800" b="1" spc="-85" dirty="0">
                <a:solidFill>
                  <a:srgbClr val="0071C5"/>
                </a:solidFill>
                <a:latin typeface="Segoe UI Semibold"/>
                <a:cs typeface="Segoe UI Semibold"/>
              </a:rPr>
              <a:t>v</a:t>
            </a:r>
            <a:r>
              <a:rPr sz="2800" b="1" spc="-55" dirty="0">
                <a:solidFill>
                  <a:srgbClr val="0071C5"/>
                </a:solidFill>
                <a:latin typeface="Segoe UI Semibold"/>
                <a:cs typeface="Segoe UI Semibold"/>
              </a:rPr>
              <a:t>e</a:t>
            </a:r>
            <a:r>
              <a:rPr sz="2800" b="1" spc="-5" dirty="0">
                <a:solidFill>
                  <a:srgbClr val="0071C5"/>
                </a:solidFill>
                <a:latin typeface="Segoe UI Semibold"/>
                <a:cs typeface="Segoe UI Semibold"/>
              </a:rPr>
              <a:t>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8552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3B3B41"/>
                </a:solidFill>
                <a:latin typeface="Segoe UI Semibold"/>
                <a:cs typeface="Segoe UI Semibold"/>
              </a:rPr>
              <a:t>Create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web apps </a:t>
            </a:r>
            <a:r>
              <a:rPr sz="2400" b="1" spc="-25" dirty="0">
                <a:solidFill>
                  <a:srgbClr val="3B3B41"/>
                </a:solidFill>
                <a:latin typeface="Segoe UI Semibold"/>
                <a:cs typeface="Segoe UI Semibold"/>
              </a:rPr>
              <a:t>by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using</a:t>
            </a:r>
            <a:r>
              <a:rPr sz="2400" b="1" spc="-35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endParaRPr sz="2400">
              <a:latin typeface="Segoe UI Semibold"/>
              <a:cs typeface="Segoe UI Semibold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documentation for the  API;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 containers;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background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task by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using  WebJobs;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enable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diagnostics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logging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Design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and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develop </a:t>
            </a:r>
            <a:r>
              <a:rPr sz="2400" b="1" spc="-40" dirty="0">
                <a:solidFill>
                  <a:srgbClr val="3B3B41"/>
                </a:solidFill>
                <a:latin typeface="Segoe UI Semibold"/>
                <a:cs typeface="Segoe UI Semibold"/>
              </a:rPr>
              <a:t>apps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 </a:t>
            </a:r>
            <a:r>
              <a:rPr sz="2400" b="1" spc="-35" dirty="0">
                <a:solidFill>
                  <a:srgbClr val="3B3B41"/>
                </a:solidFill>
                <a:latin typeface="Segoe UI Semibold"/>
                <a:cs typeface="Segoe UI Semibold"/>
              </a:rPr>
              <a:t>run </a:t>
            </a:r>
            <a:r>
              <a:rPr sz="24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in</a:t>
            </a:r>
            <a:r>
              <a:rPr sz="2400" b="1" spc="-44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containers</a:t>
            </a:r>
            <a:endParaRPr sz="2400">
              <a:latin typeface="Segoe UI Semibold"/>
              <a:cs typeface="Segoe UI Semibold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3B3B41"/>
                </a:solidFill>
                <a:latin typeface="Segoe UI"/>
                <a:cs typeface="Segoe UI"/>
              </a:rPr>
              <a:t>May include but not </a:t>
            </a:r>
            <a:r>
              <a:rPr sz="2000" i="1" spc="-5" dirty="0">
                <a:solidFill>
                  <a:srgbClr val="3B3B41"/>
                </a:solidFill>
                <a:latin typeface="Segoe UI"/>
                <a:cs typeface="Segoe UI"/>
              </a:rPr>
              <a:t>limited to: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Configure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diagnostic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settings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on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resources;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 container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image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by using a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Docker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file;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(ACS/AKS); publish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image to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the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 Container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Registry;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implement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application that runs on 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Container Instance; manage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settings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by using</a:t>
            </a:r>
            <a:r>
              <a:rPr sz="2000" spc="-3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7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6"/>
                </a:moveTo>
                <a:lnTo>
                  <a:pt x="0" y="13216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8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20"/>
                </a:lnTo>
                <a:lnTo>
                  <a:pt x="57071" y="45820"/>
                </a:lnTo>
                <a:lnTo>
                  <a:pt x="44202" y="13216"/>
                </a:lnTo>
                <a:close/>
              </a:path>
              <a:path w="1007110" h="194309">
                <a:moveTo>
                  <a:pt x="57071" y="45820"/>
                </a:moveTo>
                <a:lnTo>
                  <a:pt x="28304" y="45820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6"/>
                </a:lnTo>
                <a:lnTo>
                  <a:pt x="106061" y="191216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20"/>
                </a:lnTo>
                <a:lnTo>
                  <a:pt x="88374" y="125127"/>
                </a:lnTo>
                <a:lnTo>
                  <a:pt x="57071" y="45820"/>
                </a:lnTo>
                <a:close/>
              </a:path>
              <a:path w="1007110" h="194309">
                <a:moveTo>
                  <a:pt x="192675" y="45820"/>
                </a:moveTo>
                <a:lnTo>
                  <a:pt x="163505" y="45820"/>
                </a:lnTo>
                <a:lnTo>
                  <a:pt x="162988" y="55376"/>
                </a:lnTo>
                <a:lnTo>
                  <a:pt x="162722" y="64104"/>
                </a:lnTo>
                <a:lnTo>
                  <a:pt x="162611" y="191216"/>
                </a:lnTo>
                <a:lnTo>
                  <a:pt x="192675" y="191216"/>
                </a:lnTo>
                <a:lnTo>
                  <a:pt x="192675" y="45820"/>
                </a:lnTo>
                <a:close/>
              </a:path>
              <a:path w="1007110" h="194309">
                <a:moveTo>
                  <a:pt x="192675" y="13216"/>
                </a:moveTo>
                <a:lnTo>
                  <a:pt x="151128" y="13216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20"/>
                </a:lnTo>
                <a:lnTo>
                  <a:pt x="192675" y="45820"/>
                </a:lnTo>
                <a:lnTo>
                  <a:pt x="192675" y="13216"/>
                </a:lnTo>
                <a:close/>
              </a:path>
              <a:path w="1007110" h="194309">
                <a:moveTo>
                  <a:pt x="251880" y="63444"/>
                </a:moveTo>
                <a:lnTo>
                  <a:pt x="221815" y="63444"/>
                </a:lnTo>
                <a:lnTo>
                  <a:pt x="221815" y="191216"/>
                </a:lnTo>
                <a:lnTo>
                  <a:pt x="251880" y="191216"/>
                </a:lnTo>
                <a:lnTo>
                  <a:pt x="251880" y="63444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8"/>
                </a:lnTo>
                <a:lnTo>
                  <a:pt x="219190" y="31720"/>
                </a:lnTo>
                <a:lnTo>
                  <a:pt x="220950" y="36127"/>
                </a:lnTo>
                <a:lnTo>
                  <a:pt x="224470" y="39652"/>
                </a:lnTo>
                <a:lnTo>
                  <a:pt x="228019" y="42295"/>
                </a:lnTo>
                <a:lnTo>
                  <a:pt x="232433" y="44059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2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60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8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20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5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1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6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2" y="113617"/>
                </a:lnTo>
                <a:lnTo>
                  <a:pt x="714957" y="128652"/>
                </a:lnTo>
                <a:lnTo>
                  <a:pt x="716102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4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47936" y="171182"/>
                </a:lnTo>
                <a:lnTo>
                  <a:pt x="954993" y="183836"/>
                </a:lnTo>
                <a:lnTo>
                  <a:pt x="966854" y="191367"/>
                </a:lnTo>
                <a:lnTo>
                  <a:pt x="983600" y="193860"/>
                </a:lnTo>
                <a:lnTo>
                  <a:pt x="991563" y="193860"/>
                </a:lnTo>
                <a:lnTo>
                  <a:pt x="995978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8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0679" y="0"/>
            <a:ext cx="6995159" cy="6995159"/>
          </a:xfrm>
          <a:custGeom>
            <a:avLst/>
            <a:gdLst/>
            <a:ahLst/>
            <a:cxnLst/>
            <a:rect l="l" t="t" r="r" b="b"/>
            <a:pathLst>
              <a:path w="6995159" h="6995159">
                <a:moveTo>
                  <a:pt x="0" y="6995159"/>
                </a:moveTo>
                <a:lnTo>
                  <a:pt x="6995159" y="6995159"/>
                </a:lnTo>
                <a:lnTo>
                  <a:pt x="6995159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5" y="815339"/>
            <a:ext cx="5125211" cy="536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8612" y="1735073"/>
            <a:ext cx="40208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Create </a:t>
            </a:r>
            <a:r>
              <a:rPr sz="28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web apps </a:t>
            </a:r>
            <a:r>
              <a:rPr sz="2800" b="1" spc="-30" dirty="0">
                <a:solidFill>
                  <a:srgbClr val="3B3B41"/>
                </a:solidFill>
                <a:latin typeface="Segoe UI Semibold"/>
                <a:cs typeface="Segoe UI Semibold"/>
              </a:rPr>
              <a:t>by</a:t>
            </a:r>
            <a:r>
              <a:rPr sz="2800" b="1" spc="-295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8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using  </a:t>
            </a:r>
            <a:r>
              <a:rPr sz="2800" b="1" spc="-60" dirty="0">
                <a:solidFill>
                  <a:srgbClr val="3B3B41"/>
                </a:solidFill>
                <a:latin typeface="Segoe UI Semibold"/>
                <a:cs typeface="Segoe UI Semibold"/>
              </a:rPr>
              <a:t>PaaS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964" y="3477209"/>
            <a:ext cx="420560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spc="-7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App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documentation for the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API</a:t>
            </a:r>
            <a:endParaRPr sz="2000">
              <a:latin typeface="Segoe UI"/>
              <a:cs typeface="Segoe UI"/>
            </a:endParaRPr>
          </a:p>
          <a:p>
            <a:pPr marL="355600" marR="297815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</a:t>
            </a:r>
            <a:r>
              <a:rPr sz="2000" spc="5" dirty="0">
                <a:solidFill>
                  <a:srgbClr val="3B3B41"/>
                </a:solidFill>
                <a:latin typeface="Segoe UI"/>
                <a:cs typeface="Segoe UI"/>
              </a:rPr>
              <a:t>Service </a:t>
            </a:r>
            <a:r>
              <a:rPr sz="2000" spc="-15" dirty="0">
                <a:solidFill>
                  <a:srgbClr val="3B3B41"/>
                </a:solidFill>
                <a:latin typeface="Segoe UI"/>
                <a:cs typeface="Segoe UI"/>
              </a:rPr>
              <a:t>Web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App 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for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containers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create </a:t>
            </a: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an App </a:t>
            </a:r>
            <a:r>
              <a:rPr sz="2000" spc="10" dirty="0">
                <a:solidFill>
                  <a:srgbClr val="3B3B41"/>
                </a:solidFill>
                <a:latin typeface="Segoe UI"/>
                <a:cs typeface="Segoe UI"/>
              </a:rPr>
              <a:t>Service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background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task by using</a:t>
            </a:r>
            <a:r>
              <a:rPr sz="2000" spc="-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3B3B41"/>
                </a:solidFill>
                <a:latin typeface="Segoe UI"/>
                <a:cs typeface="Segoe UI"/>
              </a:rPr>
              <a:t>WebJobs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B3B41"/>
                </a:solidFill>
                <a:latin typeface="Segoe UI"/>
                <a:cs typeface="Segoe UI"/>
              </a:rPr>
              <a:t>enable diagnostics</a:t>
            </a:r>
            <a:r>
              <a:rPr sz="2000" spc="-2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3B3B41"/>
                </a:solidFill>
                <a:latin typeface="Segoe UI"/>
                <a:cs typeface="Segoe UI"/>
              </a:rPr>
              <a:t>logging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145" y="643248"/>
            <a:ext cx="1007110" cy="194310"/>
          </a:xfrm>
          <a:custGeom>
            <a:avLst/>
            <a:gdLst/>
            <a:ahLst/>
            <a:cxnLst/>
            <a:rect l="l" t="t" r="r" b="b"/>
            <a:pathLst>
              <a:path w="1007110" h="194309">
                <a:moveTo>
                  <a:pt x="44202" y="13215"/>
                </a:moveTo>
                <a:lnTo>
                  <a:pt x="0" y="13215"/>
                </a:lnTo>
                <a:lnTo>
                  <a:pt x="0" y="191215"/>
                </a:lnTo>
                <a:lnTo>
                  <a:pt x="29169" y="191215"/>
                </a:lnTo>
                <a:lnTo>
                  <a:pt x="29169" y="66967"/>
                </a:lnTo>
                <a:lnTo>
                  <a:pt x="28383" y="58156"/>
                </a:lnTo>
                <a:lnTo>
                  <a:pt x="28304" y="49344"/>
                </a:lnTo>
                <a:lnTo>
                  <a:pt x="27410" y="45819"/>
                </a:lnTo>
                <a:lnTo>
                  <a:pt x="57071" y="45819"/>
                </a:lnTo>
                <a:lnTo>
                  <a:pt x="44202" y="13215"/>
                </a:lnTo>
                <a:close/>
              </a:path>
              <a:path w="1007110" h="194309">
                <a:moveTo>
                  <a:pt x="57071" y="45819"/>
                </a:moveTo>
                <a:lnTo>
                  <a:pt x="28304" y="45819"/>
                </a:lnTo>
                <a:lnTo>
                  <a:pt x="30064" y="52871"/>
                </a:lnTo>
                <a:lnTo>
                  <a:pt x="31824" y="58156"/>
                </a:lnTo>
                <a:lnTo>
                  <a:pt x="32719" y="61680"/>
                </a:lnTo>
                <a:lnTo>
                  <a:pt x="85749" y="191215"/>
                </a:lnTo>
                <a:lnTo>
                  <a:pt x="106061" y="191215"/>
                </a:lnTo>
                <a:lnTo>
                  <a:pt x="123500" y="148039"/>
                </a:lnTo>
                <a:lnTo>
                  <a:pt x="96337" y="148039"/>
                </a:lnTo>
                <a:lnTo>
                  <a:pt x="95443" y="142751"/>
                </a:lnTo>
                <a:lnTo>
                  <a:pt x="92818" y="134819"/>
                </a:lnTo>
                <a:lnTo>
                  <a:pt x="88374" y="125127"/>
                </a:lnTo>
                <a:lnTo>
                  <a:pt x="57071" y="45819"/>
                </a:lnTo>
                <a:close/>
              </a:path>
              <a:path w="1007110" h="194309">
                <a:moveTo>
                  <a:pt x="192675" y="45819"/>
                </a:moveTo>
                <a:lnTo>
                  <a:pt x="163505" y="45819"/>
                </a:lnTo>
                <a:lnTo>
                  <a:pt x="162988" y="55375"/>
                </a:lnTo>
                <a:lnTo>
                  <a:pt x="162722" y="64104"/>
                </a:lnTo>
                <a:lnTo>
                  <a:pt x="162611" y="191215"/>
                </a:lnTo>
                <a:lnTo>
                  <a:pt x="192675" y="191215"/>
                </a:lnTo>
                <a:lnTo>
                  <a:pt x="192675" y="45819"/>
                </a:lnTo>
                <a:close/>
              </a:path>
              <a:path w="1007110" h="194309">
                <a:moveTo>
                  <a:pt x="192675" y="13215"/>
                </a:moveTo>
                <a:lnTo>
                  <a:pt x="151128" y="13215"/>
                </a:lnTo>
                <a:lnTo>
                  <a:pt x="105166" y="125127"/>
                </a:lnTo>
                <a:lnTo>
                  <a:pt x="97232" y="148039"/>
                </a:lnTo>
                <a:lnTo>
                  <a:pt x="123500" y="148039"/>
                </a:lnTo>
                <a:lnTo>
                  <a:pt x="159091" y="59919"/>
                </a:lnTo>
                <a:lnTo>
                  <a:pt x="160851" y="57275"/>
                </a:lnTo>
                <a:lnTo>
                  <a:pt x="161746" y="51107"/>
                </a:lnTo>
                <a:lnTo>
                  <a:pt x="163505" y="45819"/>
                </a:lnTo>
                <a:lnTo>
                  <a:pt x="192675" y="45819"/>
                </a:lnTo>
                <a:lnTo>
                  <a:pt x="192675" y="13215"/>
                </a:lnTo>
                <a:close/>
              </a:path>
              <a:path w="1007110" h="194309">
                <a:moveTo>
                  <a:pt x="251880" y="63443"/>
                </a:moveTo>
                <a:lnTo>
                  <a:pt x="221815" y="63443"/>
                </a:lnTo>
                <a:lnTo>
                  <a:pt x="221815" y="191215"/>
                </a:lnTo>
                <a:lnTo>
                  <a:pt x="251880" y="191215"/>
                </a:lnTo>
                <a:lnTo>
                  <a:pt x="251880" y="63443"/>
                </a:lnTo>
                <a:close/>
              </a:path>
              <a:path w="1007110" h="194309">
                <a:moveTo>
                  <a:pt x="242156" y="9691"/>
                </a:moveTo>
                <a:lnTo>
                  <a:pt x="232433" y="9691"/>
                </a:lnTo>
                <a:lnTo>
                  <a:pt x="228019" y="11455"/>
                </a:lnTo>
                <a:lnTo>
                  <a:pt x="224470" y="14979"/>
                </a:lnTo>
                <a:lnTo>
                  <a:pt x="220950" y="17623"/>
                </a:lnTo>
                <a:lnTo>
                  <a:pt x="219190" y="22027"/>
                </a:lnTo>
                <a:lnTo>
                  <a:pt x="219190" y="31720"/>
                </a:lnTo>
                <a:lnTo>
                  <a:pt x="242156" y="44059"/>
                </a:lnTo>
                <a:lnTo>
                  <a:pt x="246571" y="42295"/>
                </a:lnTo>
                <a:lnTo>
                  <a:pt x="250120" y="39651"/>
                </a:lnTo>
                <a:lnTo>
                  <a:pt x="253639" y="36127"/>
                </a:lnTo>
                <a:lnTo>
                  <a:pt x="255399" y="31720"/>
                </a:lnTo>
                <a:lnTo>
                  <a:pt x="255399" y="22028"/>
                </a:lnTo>
                <a:lnTo>
                  <a:pt x="253639" y="18503"/>
                </a:lnTo>
                <a:lnTo>
                  <a:pt x="246571" y="11455"/>
                </a:lnTo>
                <a:lnTo>
                  <a:pt x="242156" y="9691"/>
                </a:lnTo>
                <a:close/>
              </a:path>
              <a:path w="1007110" h="194309">
                <a:moveTo>
                  <a:pt x="352632" y="60800"/>
                </a:moveTo>
                <a:lnTo>
                  <a:pt x="313172" y="65633"/>
                </a:lnTo>
                <a:lnTo>
                  <a:pt x="281049" y="94284"/>
                </a:lnTo>
                <a:lnTo>
                  <a:pt x="273086" y="130415"/>
                </a:lnTo>
                <a:lnTo>
                  <a:pt x="273584" y="139350"/>
                </a:lnTo>
                <a:lnTo>
                  <a:pt x="290419" y="176125"/>
                </a:lnTo>
                <a:lnTo>
                  <a:pt x="326873" y="193364"/>
                </a:lnTo>
                <a:lnTo>
                  <a:pt x="335840" y="193859"/>
                </a:lnTo>
                <a:lnTo>
                  <a:pt x="346099" y="193364"/>
                </a:lnTo>
                <a:lnTo>
                  <a:pt x="355614" y="191877"/>
                </a:lnTo>
                <a:lnTo>
                  <a:pt x="364302" y="189398"/>
                </a:lnTo>
                <a:lnTo>
                  <a:pt x="372078" y="185928"/>
                </a:lnTo>
                <a:lnTo>
                  <a:pt x="372943" y="185047"/>
                </a:lnTo>
                <a:lnTo>
                  <a:pt x="372943" y="169187"/>
                </a:lnTo>
                <a:lnTo>
                  <a:pt x="342014" y="169187"/>
                </a:lnTo>
                <a:lnTo>
                  <a:pt x="333745" y="168526"/>
                </a:lnTo>
                <a:lnTo>
                  <a:pt x="304666" y="137050"/>
                </a:lnTo>
                <a:lnTo>
                  <a:pt x="304015" y="127771"/>
                </a:lnTo>
                <a:lnTo>
                  <a:pt x="304680" y="118863"/>
                </a:lnTo>
                <a:lnTo>
                  <a:pt x="334640" y="86147"/>
                </a:lnTo>
                <a:lnTo>
                  <a:pt x="342908" y="85472"/>
                </a:lnTo>
                <a:lnTo>
                  <a:pt x="372943" y="85472"/>
                </a:lnTo>
                <a:lnTo>
                  <a:pt x="372943" y="66968"/>
                </a:lnTo>
                <a:lnTo>
                  <a:pt x="372078" y="66968"/>
                </a:lnTo>
                <a:lnTo>
                  <a:pt x="368529" y="65207"/>
                </a:lnTo>
                <a:lnTo>
                  <a:pt x="364115" y="63444"/>
                </a:lnTo>
                <a:lnTo>
                  <a:pt x="357911" y="62563"/>
                </a:lnTo>
                <a:lnTo>
                  <a:pt x="352632" y="60800"/>
                </a:lnTo>
                <a:close/>
              </a:path>
              <a:path w="1007110" h="194309">
                <a:moveTo>
                  <a:pt x="372943" y="157731"/>
                </a:moveTo>
                <a:lnTo>
                  <a:pt x="371183" y="158612"/>
                </a:lnTo>
                <a:lnTo>
                  <a:pt x="366769" y="162136"/>
                </a:lnTo>
                <a:lnTo>
                  <a:pt x="362355" y="164780"/>
                </a:lnTo>
                <a:lnTo>
                  <a:pt x="351737" y="168304"/>
                </a:lnTo>
                <a:lnTo>
                  <a:pt x="346428" y="169187"/>
                </a:lnTo>
                <a:lnTo>
                  <a:pt x="372943" y="169187"/>
                </a:lnTo>
                <a:lnTo>
                  <a:pt x="372943" y="157731"/>
                </a:lnTo>
                <a:close/>
              </a:path>
              <a:path w="1007110" h="194309">
                <a:moveTo>
                  <a:pt x="372943" y="85472"/>
                </a:moveTo>
                <a:lnTo>
                  <a:pt x="342908" y="85472"/>
                </a:lnTo>
                <a:lnTo>
                  <a:pt x="350187" y="86119"/>
                </a:lnTo>
                <a:lnTo>
                  <a:pt x="357382" y="88007"/>
                </a:lnTo>
                <a:lnTo>
                  <a:pt x="364408" y="91050"/>
                </a:lnTo>
                <a:lnTo>
                  <a:pt x="371183" y="95167"/>
                </a:lnTo>
                <a:lnTo>
                  <a:pt x="372943" y="96048"/>
                </a:lnTo>
                <a:lnTo>
                  <a:pt x="372943" y="85472"/>
                </a:lnTo>
                <a:close/>
              </a:path>
              <a:path w="1007110" h="194309">
                <a:moveTo>
                  <a:pt x="425079" y="63444"/>
                </a:moveTo>
                <a:lnTo>
                  <a:pt x="395044" y="63444"/>
                </a:lnTo>
                <a:lnTo>
                  <a:pt x="395044" y="191216"/>
                </a:lnTo>
                <a:lnTo>
                  <a:pt x="425079" y="191216"/>
                </a:lnTo>
                <a:lnTo>
                  <a:pt x="425079" y="126008"/>
                </a:lnTo>
                <a:lnTo>
                  <a:pt x="425577" y="117898"/>
                </a:lnTo>
                <a:lnTo>
                  <a:pt x="444525" y="88116"/>
                </a:lnTo>
                <a:lnTo>
                  <a:pt x="469281" y="88116"/>
                </a:lnTo>
                <a:lnTo>
                  <a:pt x="469281" y="85472"/>
                </a:lnTo>
                <a:lnTo>
                  <a:pt x="425079" y="85472"/>
                </a:lnTo>
                <a:lnTo>
                  <a:pt x="425079" y="63444"/>
                </a:lnTo>
                <a:close/>
              </a:path>
              <a:path w="1007110" h="194309">
                <a:moveTo>
                  <a:pt x="469281" y="88116"/>
                </a:moveTo>
                <a:lnTo>
                  <a:pt x="455144" y="88116"/>
                </a:lnTo>
                <a:lnTo>
                  <a:pt x="457798" y="88999"/>
                </a:lnTo>
                <a:lnTo>
                  <a:pt x="464867" y="90760"/>
                </a:lnTo>
                <a:lnTo>
                  <a:pt x="468386" y="92523"/>
                </a:lnTo>
                <a:lnTo>
                  <a:pt x="469281" y="93404"/>
                </a:lnTo>
                <a:lnTo>
                  <a:pt x="469281" y="88116"/>
                </a:lnTo>
                <a:close/>
              </a:path>
              <a:path w="1007110" h="194309">
                <a:moveTo>
                  <a:pt x="466627" y="61680"/>
                </a:moveTo>
                <a:lnTo>
                  <a:pt x="449834" y="61680"/>
                </a:lnTo>
                <a:lnTo>
                  <a:pt x="442766" y="63444"/>
                </a:lnTo>
                <a:lnTo>
                  <a:pt x="437457" y="68731"/>
                </a:lnTo>
                <a:lnTo>
                  <a:pt x="432148" y="73136"/>
                </a:lnTo>
                <a:lnTo>
                  <a:pt x="428628" y="78424"/>
                </a:lnTo>
                <a:lnTo>
                  <a:pt x="425974" y="85472"/>
                </a:lnTo>
                <a:lnTo>
                  <a:pt x="469281" y="85472"/>
                </a:lnTo>
                <a:lnTo>
                  <a:pt x="469281" y="63444"/>
                </a:lnTo>
                <a:lnTo>
                  <a:pt x="466627" y="61680"/>
                </a:lnTo>
                <a:close/>
              </a:path>
              <a:path w="1007110" h="194309">
                <a:moveTo>
                  <a:pt x="539104" y="60800"/>
                </a:moveTo>
                <a:lnTo>
                  <a:pt x="498822" y="70837"/>
                </a:lnTo>
                <a:lnTo>
                  <a:pt x="472185" y="113616"/>
                </a:lnTo>
                <a:lnTo>
                  <a:pt x="471041" y="128652"/>
                </a:lnTo>
                <a:lnTo>
                  <a:pt x="472185" y="143026"/>
                </a:lnTo>
                <a:lnTo>
                  <a:pt x="498154" y="183822"/>
                </a:lnTo>
                <a:lnTo>
                  <a:pt x="535554" y="193860"/>
                </a:lnTo>
                <a:lnTo>
                  <a:pt x="550100" y="192703"/>
                </a:lnTo>
                <a:lnTo>
                  <a:pt x="563162" y="189234"/>
                </a:lnTo>
                <a:lnTo>
                  <a:pt x="574574" y="183451"/>
                </a:lnTo>
                <a:lnTo>
                  <a:pt x="584171" y="175355"/>
                </a:lnTo>
                <a:lnTo>
                  <a:pt x="589140" y="169187"/>
                </a:lnTo>
                <a:lnTo>
                  <a:pt x="537314" y="169187"/>
                </a:lnTo>
                <a:lnTo>
                  <a:pt x="529712" y="168526"/>
                </a:lnTo>
                <a:lnTo>
                  <a:pt x="502621" y="137175"/>
                </a:lnTo>
                <a:lnTo>
                  <a:pt x="502031" y="128652"/>
                </a:lnTo>
                <a:lnTo>
                  <a:pt x="502092" y="126008"/>
                </a:lnTo>
                <a:lnTo>
                  <a:pt x="522848" y="88117"/>
                </a:lnTo>
                <a:lnTo>
                  <a:pt x="537314" y="85472"/>
                </a:lnTo>
                <a:lnTo>
                  <a:pt x="591237" y="85472"/>
                </a:lnTo>
                <a:lnTo>
                  <a:pt x="585930" y="78424"/>
                </a:lnTo>
                <a:lnTo>
                  <a:pt x="576500" y="70466"/>
                </a:lnTo>
                <a:lnTo>
                  <a:pt x="565492" y="64986"/>
                </a:lnTo>
                <a:lnTo>
                  <a:pt x="552997" y="61819"/>
                </a:lnTo>
                <a:lnTo>
                  <a:pt x="539104" y="60800"/>
                </a:lnTo>
                <a:close/>
              </a:path>
              <a:path w="1007110" h="194309">
                <a:moveTo>
                  <a:pt x="591237" y="85472"/>
                </a:moveTo>
                <a:lnTo>
                  <a:pt x="537314" y="85472"/>
                </a:lnTo>
                <a:lnTo>
                  <a:pt x="544789" y="86133"/>
                </a:lnTo>
                <a:lnTo>
                  <a:pt x="551347" y="88117"/>
                </a:lnTo>
                <a:lnTo>
                  <a:pt x="570850" y="126008"/>
                </a:lnTo>
                <a:lnTo>
                  <a:pt x="570810" y="128652"/>
                </a:lnTo>
                <a:lnTo>
                  <a:pt x="552119" y="166543"/>
                </a:lnTo>
                <a:lnTo>
                  <a:pt x="537314" y="169187"/>
                </a:lnTo>
                <a:lnTo>
                  <a:pt x="589140" y="169187"/>
                </a:lnTo>
                <a:lnTo>
                  <a:pt x="592279" y="165291"/>
                </a:lnTo>
                <a:lnTo>
                  <a:pt x="598077" y="153656"/>
                </a:lnTo>
                <a:lnTo>
                  <a:pt x="601560" y="140534"/>
                </a:lnTo>
                <a:lnTo>
                  <a:pt x="602722" y="126008"/>
                </a:lnTo>
                <a:lnTo>
                  <a:pt x="601588" y="111633"/>
                </a:lnTo>
                <a:lnTo>
                  <a:pt x="598297" y="98911"/>
                </a:lnTo>
                <a:lnTo>
                  <a:pt x="593021" y="87842"/>
                </a:lnTo>
                <a:lnTo>
                  <a:pt x="591237" y="85472"/>
                </a:lnTo>
                <a:close/>
              </a:path>
              <a:path w="1007110" h="194309">
                <a:moveTo>
                  <a:pt x="616860" y="157731"/>
                </a:moveTo>
                <a:lnTo>
                  <a:pt x="616860" y="186811"/>
                </a:lnTo>
                <a:lnTo>
                  <a:pt x="617755" y="186811"/>
                </a:lnTo>
                <a:lnTo>
                  <a:pt x="621274" y="189452"/>
                </a:lnTo>
                <a:lnTo>
                  <a:pt x="627448" y="190335"/>
                </a:lnTo>
                <a:lnTo>
                  <a:pt x="633652" y="192096"/>
                </a:lnTo>
                <a:lnTo>
                  <a:pt x="646030" y="193860"/>
                </a:lnTo>
                <a:lnTo>
                  <a:pt x="687547" y="183284"/>
                </a:lnTo>
                <a:lnTo>
                  <a:pt x="698262" y="170068"/>
                </a:lnTo>
                <a:lnTo>
                  <a:pt x="646892" y="170067"/>
                </a:lnTo>
                <a:lnTo>
                  <a:pt x="641615" y="169187"/>
                </a:lnTo>
                <a:lnTo>
                  <a:pt x="635412" y="167424"/>
                </a:lnTo>
                <a:lnTo>
                  <a:pt x="623034" y="162136"/>
                </a:lnTo>
                <a:lnTo>
                  <a:pt x="618620" y="158612"/>
                </a:lnTo>
                <a:lnTo>
                  <a:pt x="616860" y="157731"/>
                </a:lnTo>
                <a:close/>
              </a:path>
              <a:path w="1007110" h="194309">
                <a:moveTo>
                  <a:pt x="675170" y="60800"/>
                </a:moveTo>
                <a:lnTo>
                  <a:pt x="630997" y="71375"/>
                </a:lnTo>
                <a:lnTo>
                  <a:pt x="616860" y="99572"/>
                </a:lnTo>
                <a:lnTo>
                  <a:pt x="616860" y="105740"/>
                </a:lnTo>
                <a:lnTo>
                  <a:pt x="617755" y="111028"/>
                </a:lnTo>
                <a:lnTo>
                  <a:pt x="619514" y="115435"/>
                </a:lnTo>
                <a:lnTo>
                  <a:pt x="624823" y="124247"/>
                </a:lnTo>
                <a:lnTo>
                  <a:pt x="629238" y="126888"/>
                </a:lnTo>
                <a:lnTo>
                  <a:pt x="632757" y="130415"/>
                </a:lnTo>
                <a:lnTo>
                  <a:pt x="638961" y="133939"/>
                </a:lnTo>
                <a:lnTo>
                  <a:pt x="647789" y="137464"/>
                </a:lnTo>
                <a:lnTo>
                  <a:pt x="653963" y="140108"/>
                </a:lnTo>
                <a:lnTo>
                  <a:pt x="666341" y="146276"/>
                </a:lnTo>
                <a:lnTo>
                  <a:pt x="668101" y="148039"/>
                </a:lnTo>
                <a:lnTo>
                  <a:pt x="669890" y="150680"/>
                </a:lnTo>
                <a:lnTo>
                  <a:pt x="670755" y="152444"/>
                </a:lnTo>
                <a:lnTo>
                  <a:pt x="671650" y="154207"/>
                </a:lnTo>
                <a:lnTo>
                  <a:pt x="671650" y="165660"/>
                </a:lnTo>
                <a:lnTo>
                  <a:pt x="665476" y="170068"/>
                </a:lnTo>
                <a:lnTo>
                  <a:pt x="698262" y="170067"/>
                </a:lnTo>
                <a:lnTo>
                  <a:pt x="700843" y="162467"/>
                </a:lnTo>
                <a:lnTo>
                  <a:pt x="701685" y="154207"/>
                </a:lnTo>
                <a:lnTo>
                  <a:pt x="701685" y="145395"/>
                </a:lnTo>
                <a:lnTo>
                  <a:pt x="668996" y="116316"/>
                </a:lnTo>
                <a:lnTo>
                  <a:pt x="659272" y="112791"/>
                </a:lnTo>
                <a:lnTo>
                  <a:pt x="653098" y="109264"/>
                </a:lnTo>
                <a:lnTo>
                  <a:pt x="651309" y="106623"/>
                </a:lnTo>
                <a:lnTo>
                  <a:pt x="648684" y="104860"/>
                </a:lnTo>
                <a:lnTo>
                  <a:pt x="646895" y="101335"/>
                </a:lnTo>
                <a:lnTo>
                  <a:pt x="646895" y="93404"/>
                </a:lnTo>
                <a:lnTo>
                  <a:pt x="648684" y="90760"/>
                </a:lnTo>
                <a:lnTo>
                  <a:pt x="652204" y="88116"/>
                </a:lnTo>
                <a:lnTo>
                  <a:pt x="654858" y="85472"/>
                </a:lnTo>
                <a:lnTo>
                  <a:pt x="659272" y="84592"/>
                </a:lnTo>
                <a:lnTo>
                  <a:pt x="694616" y="84592"/>
                </a:lnTo>
                <a:lnTo>
                  <a:pt x="694616" y="66088"/>
                </a:lnTo>
                <a:lnTo>
                  <a:pt x="691097" y="64324"/>
                </a:lnTo>
                <a:lnTo>
                  <a:pt x="686681" y="63443"/>
                </a:lnTo>
                <a:lnTo>
                  <a:pt x="680479" y="61680"/>
                </a:lnTo>
                <a:lnTo>
                  <a:pt x="675170" y="60800"/>
                </a:lnTo>
                <a:close/>
              </a:path>
              <a:path w="1007110" h="194309">
                <a:moveTo>
                  <a:pt x="694616" y="84592"/>
                </a:moveTo>
                <a:lnTo>
                  <a:pt x="669890" y="84592"/>
                </a:lnTo>
                <a:lnTo>
                  <a:pt x="680479" y="86355"/>
                </a:lnTo>
                <a:lnTo>
                  <a:pt x="685788" y="88116"/>
                </a:lnTo>
                <a:lnTo>
                  <a:pt x="690202" y="90760"/>
                </a:lnTo>
                <a:lnTo>
                  <a:pt x="693751" y="92524"/>
                </a:lnTo>
                <a:lnTo>
                  <a:pt x="694616" y="93404"/>
                </a:lnTo>
                <a:lnTo>
                  <a:pt x="694616" y="84592"/>
                </a:lnTo>
                <a:close/>
              </a:path>
              <a:path w="1007110" h="194309">
                <a:moveTo>
                  <a:pt x="782125" y="60800"/>
                </a:moveTo>
                <a:lnTo>
                  <a:pt x="742712" y="70837"/>
                </a:lnTo>
                <a:lnTo>
                  <a:pt x="716101" y="113617"/>
                </a:lnTo>
                <a:lnTo>
                  <a:pt x="714957" y="128652"/>
                </a:lnTo>
                <a:lnTo>
                  <a:pt x="716101" y="143026"/>
                </a:lnTo>
                <a:lnTo>
                  <a:pt x="742058" y="183822"/>
                </a:lnTo>
                <a:lnTo>
                  <a:pt x="779471" y="193860"/>
                </a:lnTo>
                <a:lnTo>
                  <a:pt x="794017" y="192703"/>
                </a:lnTo>
                <a:lnTo>
                  <a:pt x="807075" y="189234"/>
                </a:lnTo>
                <a:lnTo>
                  <a:pt x="818478" y="183451"/>
                </a:lnTo>
                <a:lnTo>
                  <a:pt x="828057" y="175356"/>
                </a:lnTo>
                <a:lnTo>
                  <a:pt x="832951" y="169187"/>
                </a:lnTo>
                <a:lnTo>
                  <a:pt x="781231" y="169187"/>
                </a:lnTo>
                <a:lnTo>
                  <a:pt x="773251" y="168526"/>
                </a:lnTo>
                <a:lnTo>
                  <a:pt x="746534" y="137175"/>
                </a:lnTo>
                <a:lnTo>
                  <a:pt x="745947" y="128652"/>
                </a:lnTo>
                <a:lnTo>
                  <a:pt x="746008" y="126008"/>
                </a:lnTo>
                <a:lnTo>
                  <a:pt x="766430" y="88117"/>
                </a:lnTo>
                <a:lnTo>
                  <a:pt x="781231" y="85472"/>
                </a:lnTo>
                <a:lnTo>
                  <a:pt x="834541" y="85472"/>
                </a:lnTo>
                <a:lnTo>
                  <a:pt x="828952" y="78424"/>
                </a:lnTo>
                <a:lnTo>
                  <a:pt x="820012" y="70466"/>
                </a:lnTo>
                <a:lnTo>
                  <a:pt x="809174" y="64986"/>
                </a:lnTo>
                <a:lnTo>
                  <a:pt x="796518" y="61819"/>
                </a:lnTo>
                <a:lnTo>
                  <a:pt x="782125" y="60800"/>
                </a:lnTo>
                <a:close/>
              </a:path>
              <a:path w="1007110" h="194309">
                <a:moveTo>
                  <a:pt x="834541" y="85472"/>
                </a:moveTo>
                <a:lnTo>
                  <a:pt x="781231" y="85472"/>
                </a:lnTo>
                <a:lnTo>
                  <a:pt x="788706" y="86133"/>
                </a:lnTo>
                <a:lnTo>
                  <a:pt x="795264" y="88117"/>
                </a:lnTo>
                <a:lnTo>
                  <a:pt x="814767" y="126008"/>
                </a:lnTo>
                <a:lnTo>
                  <a:pt x="814724" y="128652"/>
                </a:lnTo>
                <a:lnTo>
                  <a:pt x="795599" y="166543"/>
                </a:lnTo>
                <a:lnTo>
                  <a:pt x="781231" y="169187"/>
                </a:lnTo>
                <a:lnTo>
                  <a:pt x="832951" y="169187"/>
                </a:lnTo>
                <a:lnTo>
                  <a:pt x="836043" y="165291"/>
                </a:lnTo>
                <a:lnTo>
                  <a:pt x="841542" y="153656"/>
                </a:lnTo>
                <a:lnTo>
                  <a:pt x="844721" y="140534"/>
                </a:lnTo>
                <a:lnTo>
                  <a:pt x="845744" y="126008"/>
                </a:lnTo>
                <a:lnTo>
                  <a:pt x="844735" y="111633"/>
                </a:lnTo>
                <a:lnTo>
                  <a:pt x="841654" y="98911"/>
                </a:lnTo>
                <a:lnTo>
                  <a:pt x="836420" y="87842"/>
                </a:lnTo>
                <a:lnTo>
                  <a:pt x="834541" y="85472"/>
                </a:lnTo>
                <a:close/>
              </a:path>
              <a:path w="1007110" h="194309">
                <a:moveTo>
                  <a:pt x="975666" y="88116"/>
                </a:moveTo>
                <a:lnTo>
                  <a:pt x="945601" y="88116"/>
                </a:lnTo>
                <a:lnTo>
                  <a:pt x="945601" y="153324"/>
                </a:lnTo>
                <a:lnTo>
                  <a:pt x="966854" y="191368"/>
                </a:lnTo>
                <a:lnTo>
                  <a:pt x="991563" y="193860"/>
                </a:lnTo>
                <a:lnTo>
                  <a:pt x="995977" y="192980"/>
                </a:lnTo>
                <a:lnTo>
                  <a:pt x="1003941" y="190336"/>
                </a:lnTo>
                <a:lnTo>
                  <a:pt x="1005701" y="189452"/>
                </a:lnTo>
                <a:lnTo>
                  <a:pt x="1006596" y="189452"/>
                </a:lnTo>
                <a:lnTo>
                  <a:pt x="1006596" y="169188"/>
                </a:lnTo>
                <a:lnTo>
                  <a:pt x="987149" y="169188"/>
                </a:lnTo>
                <a:lnTo>
                  <a:pt x="982735" y="167424"/>
                </a:lnTo>
                <a:lnTo>
                  <a:pt x="980080" y="164780"/>
                </a:lnTo>
                <a:lnTo>
                  <a:pt x="977426" y="161256"/>
                </a:lnTo>
                <a:lnTo>
                  <a:pt x="975666" y="155968"/>
                </a:lnTo>
                <a:lnTo>
                  <a:pt x="975666" y="88116"/>
                </a:lnTo>
                <a:close/>
              </a:path>
              <a:path w="1007110" h="194309">
                <a:moveTo>
                  <a:pt x="900534" y="88116"/>
                </a:moveTo>
                <a:lnTo>
                  <a:pt x="870500" y="88116"/>
                </a:lnTo>
                <a:lnTo>
                  <a:pt x="870500" y="191216"/>
                </a:lnTo>
                <a:lnTo>
                  <a:pt x="900534" y="191216"/>
                </a:lnTo>
                <a:lnTo>
                  <a:pt x="900534" y="88116"/>
                </a:lnTo>
                <a:close/>
              </a:path>
              <a:path w="1007110" h="194309">
                <a:moveTo>
                  <a:pt x="1006596" y="164780"/>
                </a:moveTo>
                <a:lnTo>
                  <a:pt x="1001287" y="167424"/>
                </a:lnTo>
                <a:lnTo>
                  <a:pt x="995977" y="169188"/>
                </a:lnTo>
                <a:lnTo>
                  <a:pt x="1006596" y="169188"/>
                </a:lnTo>
                <a:lnTo>
                  <a:pt x="1006596" y="164780"/>
                </a:lnTo>
                <a:close/>
              </a:path>
              <a:path w="1007110" h="194309">
                <a:moveTo>
                  <a:pt x="1006596" y="63444"/>
                </a:moveTo>
                <a:lnTo>
                  <a:pt x="849293" y="63444"/>
                </a:lnTo>
                <a:lnTo>
                  <a:pt x="849293" y="88116"/>
                </a:lnTo>
                <a:lnTo>
                  <a:pt x="1006596" y="88116"/>
                </a:lnTo>
                <a:lnTo>
                  <a:pt x="1006596" y="63444"/>
                </a:lnTo>
                <a:close/>
              </a:path>
              <a:path w="1007110" h="194309">
                <a:moveTo>
                  <a:pt x="923500" y="0"/>
                </a:moveTo>
                <a:lnTo>
                  <a:pt x="885502" y="9692"/>
                </a:lnTo>
                <a:lnTo>
                  <a:pt x="870500" y="37008"/>
                </a:lnTo>
                <a:lnTo>
                  <a:pt x="870500" y="63444"/>
                </a:lnTo>
                <a:lnTo>
                  <a:pt x="900534" y="63444"/>
                </a:lnTo>
                <a:lnTo>
                  <a:pt x="900534" y="40532"/>
                </a:lnTo>
                <a:lnTo>
                  <a:pt x="902294" y="34364"/>
                </a:lnTo>
                <a:lnTo>
                  <a:pt x="905843" y="30840"/>
                </a:lnTo>
                <a:lnTo>
                  <a:pt x="908498" y="26435"/>
                </a:lnTo>
                <a:lnTo>
                  <a:pt x="913777" y="24672"/>
                </a:lnTo>
                <a:lnTo>
                  <a:pt x="934118" y="24672"/>
                </a:lnTo>
                <a:lnTo>
                  <a:pt x="934118" y="2643"/>
                </a:lnTo>
                <a:lnTo>
                  <a:pt x="933224" y="2643"/>
                </a:lnTo>
                <a:lnTo>
                  <a:pt x="928809" y="880"/>
                </a:lnTo>
                <a:lnTo>
                  <a:pt x="923500" y="0"/>
                </a:lnTo>
                <a:close/>
              </a:path>
              <a:path w="1007110" h="194309">
                <a:moveTo>
                  <a:pt x="975666" y="25552"/>
                </a:moveTo>
                <a:lnTo>
                  <a:pt x="974771" y="25552"/>
                </a:lnTo>
                <a:lnTo>
                  <a:pt x="946496" y="34364"/>
                </a:lnTo>
                <a:lnTo>
                  <a:pt x="945601" y="35247"/>
                </a:lnTo>
                <a:lnTo>
                  <a:pt x="945601" y="63444"/>
                </a:lnTo>
                <a:lnTo>
                  <a:pt x="975666" y="63444"/>
                </a:lnTo>
                <a:lnTo>
                  <a:pt x="975666" y="25552"/>
                </a:lnTo>
                <a:close/>
              </a:path>
              <a:path w="1007110" h="194309">
                <a:moveTo>
                  <a:pt x="934118" y="24672"/>
                </a:moveTo>
                <a:lnTo>
                  <a:pt x="923500" y="24672"/>
                </a:lnTo>
                <a:lnTo>
                  <a:pt x="927945" y="25552"/>
                </a:lnTo>
                <a:lnTo>
                  <a:pt x="932359" y="28196"/>
                </a:lnTo>
                <a:lnTo>
                  <a:pt x="934118" y="28196"/>
                </a:lnTo>
                <a:lnTo>
                  <a:pt x="934118" y="24672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968" y="597426"/>
            <a:ext cx="296932" cy="296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345" y="2593847"/>
            <a:ext cx="4322305" cy="454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966" y="3153155"/>
            <a:ext cx="2779458" cy="350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5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59791"/>
            <a:ext cx="4645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0071C5"/>
                </a:solidFill>
                <a:latin typeface="Segoe UI Semibold"/>
                <a:cs typeface="Segoe UI Semibold"/>
              </a:rPr>
              <a:t>Azure </a:t>
            </a:r>
            <a:r>
              <a:rPr sz="2800" b="1" spc="-30" dirty="0">
                <a:solidFill>
                  <a:srgbClr val="0071C5"/>
                </a:solidFill>
                <a:latin typeface="Segoe UI Semibold"/>
                <a:cs typeface="Segoe UI Semibold"/>
              </a:rPr>
              <a:t>Service </a:t>
            </a:r>
            <a:r>
              <a:rPr sz="2800" b="1" spc="-60" dirty="0">
                <a:solidFill>
                  <a:srgbClr val="0071C5"/>
                </a:solidFill>
                <a:latin typeface="Segoe UI Semibold"/>
                <a:cs typeface="Segoe UI Semibold"/>
              </a:rPr>
              <a:t>Fabric</a:t>
            </a:r>
            <a:r>
              <a:rPr sz="2800" b="1" spc="-235" dirty="0">
                <a:solidFill>
                  <a:srgbClr val="0071C5"/>
                </a:solidFill>
                <a:latin typeface="Segoe UI Semibold"/>
                <a:cs typeface="Segoe UI Semibold"/>
              </a:rPr>
              <a:t> </a:t>
            </a:r>
            <a:r>
              <a:rPr sz="2800" b="1" spc="-40" dirty="0">
                <a:solidFill>
                  <a:srgbClr val="0071C5"/>
                </a:solidFill>
                <a:latin typeface="Segoe UI Semibold"/>
                <a:cs typeface="Segoe UI Semibold"/>
              </a:rPr>
              <a:t>overview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2" y="1548129"/>
            <a:ext cx="11156315" cy="301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B3B41"/>
                </a:solidFill>
                <a:latin typeface="Segoe UI Semibold"/>
                <a:cs typeface="Segoe UI Semibold"/>
              </a:rPr>
              <a:t>A </a:t>
            </a:r>
            <a:r>
              <a:rPr sz="2400" b="1" spc="-50" dirty="0">
                <a:solidFill>
                  <a:srgbClr val="3B3B41"/>
                </a:solidFill>
                <a:latin typeface="Segoe UI Semibold"/>
                <a:cs typeface="Segoe UI Semibold"/>
              </a:rPr>
              <a:t>distributed systems platform</a:t>
            </a:r>
            <a:r>
              <a:rPr sz="2400" b="1" spc="-320" dirty="0">
                <a:solidFill>
                  <a:srgbClr val="3B3B41"/>
                </a:solidFill>
                <a:latin typeface="Segoe UI Semibold"/>
                <a:cs typeface="Segoe UI Semibold"/>
              </a:rPr>
              <a:t> </a:t>
            </a:r>
            <a:r>
              <a:rPr sz="2400" b="1" spc="-45" dirty="0">
                <a:solidFill>
                  <a:srgbClr val="3B3B41"/>
                </a:solidFill>
                <a:latin typeface="Segoe UI Semibold"/>
                <a:cs typeface="Segoe UI Semibold"/>
              </a:rPr>
              <a:t>that:</a:t>
            </a:r>
            <a:endParaRPr sz="2400">
              <a:latin typeface="Segoe UI Semibold"/>
              <a:cs typeface="Segoe UI Semibold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Simplifies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building, deploying, and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managing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distributed and scalable applications consisting  </a:t>
            </a:r>
            <a:r>
              <a:rPr sz="2000" b="1" spc="-20" dirty="0">
                <a:solidFill>
                  <a:srgbClr val="3B3B41"/>
                </a:solidFill>
                <a:latin typeface="Segoe UI"/>
                <a:cs typeface="Segoe UI"/>
              </a:rPr>
              <a:t>of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microservices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and containers running on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managed multi-node</a:t>
            </a:r>
            <a:r>
              <a:rPr sz="2000" b="1" spc="4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clusters.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Provides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runtime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for stateless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and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stateful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microservices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running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</a:t>
            </a:r>
            <a:r>
              <a:rPr sz="2000" b="1" spc="-25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containers:</a:t>
            </a:r>
            <a:endParaRPr sz="2000">
              <a:latin typeface="Segoe UI"/>
              <a:cs typeface="Segoe UI"/>
            </a:endParaRPr>
          </a:p>
          <a:p>
            <a:pPr marL="12700" marR="662305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Stateless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microservices (such as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protocol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gateways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web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proxies) do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not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mutable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outside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request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its response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from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the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 service.</a:t>
            </a:r>
            <a:endParaRPr sz="1800">
              <a:latin typeface="Segoe UI Semibold"/>
              <a:cs typeface="Segoe UI Semibold"/>
            </a:endParaRPr>
          </a:p>
          <a:p>
            <a:pPr marL="12700" marR="245745">
              <a:lnSpc>
                <a:spcPct val="100000"/>
              </a:lnSpc>
            </a:pP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Stateful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microservices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(such as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user accounts, databases,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devices,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shopping </a:t>
            </a:r>
            <a:r>
              <a:rPr sz="1800" b="1" spc="5" dirty="0">
                <a:solidFill>
                  <a:srgbClr val="0078D2"/>
                </a:solidFill>
                <a:latin typeface="Segoe UI Semibold"/>
                <a:cs typeface="Segoe UI Semibold"/>
              </a:rPr>
              <a:t>carts,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and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queues)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maintain </a:t>
            </a:r>
            <a:r>
              <a:rPr sz="1800" b="1" dirty="0">
                <a:solidFill>
                  <a:srgbClr val="0078D2"/>
                </a:solidFill>
                <a:latin typeface="Segoe UI Semibold"/>
                <a:cs typeface="Segoe UI Semibold"/>
              </a:rPr>
              <a:t>a 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mutable, authoritative </a:t>
            </a:r>
            <a:r>
              <a:rPr sz="1800" b="1" spc="-10" dirty="0">
                <a:solidFill>
                  <a:srgbClr val="0078D2"/>
                </a:solidFill>
                <a:latin typeface="Segoe UI Semibold"/>
                <a:cs typeface="Segoe UI Semibold"/>
              </a:rPr>
              <a:t>state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beyond the request and its</a:t>
            </a:r>
            <a:r>
              <a:rPr sz="1800" b="1" spc="114" dirty="0">
                <a:solidFill>
                  <a:srgbClr val="0078D2"/>
                </a:solidFill>
                <a:latin typeface="Segoe UI Semibold"/>
                <a:cs typeface="Segoe UI Semibold"/>
              </a:rPr>
              <a:t> </a:t>
            </a:r>
            <a:r>
              <a:rPr sz="1800" b="1" spc="-5" dirty="0">
                <a:solidFill>
                  <a:srgbClr val="0078D2"/>
                </a:solidFill>
                <a:latin typeface="Segoe UI Semibold"/>
                <a:cs typeface="Segoe UI Semibold"/>
              </a:rPr>
              <a:t>response.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ts val="2390"/>
              </a:lnSpc>
            </a:pP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Powers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many existing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Microsoft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cloud </a:t>
            </a:r>
            <a:r>
              <a:rPr sz="2000" b="1" spc="10" dirty="0">
                <a:solidFill>
                  <a:srgbClr val="3B3B41"/>
                </a:solidFill>
                <a:latin typeface="Segoe UI"/>
                <a:cs typeface="Segoe UI"/>
              </a:rPr>
              <a:t>services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(e.g.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SQL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Database, </a:t>
            </a:r>
            <a:r>
              <a:rPr sz="2000" b="1" spc="-10" dirty="0">
                <a:solidFill>
                  <a:srgbClr val="3B3B41"/>
                </a:solidFill>
                <a:latin typeface="Segoe UI"/>
                <a:cs typeface="Segoe UI"/>
              </a:rPr>
              <a:t>Azure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Cosmos</a:t>
            </a:r>
            <a:r>
              <a:rPr sz="2000" b="1" spc="7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DB,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3B3B41"/>
                </a:solidFill>
                <a:latin typeface="Segoe UI"/>
                <a:cs typeface="Segoe UI"/>
              </a:rPr>
              <a:t>Cortana, </a:t>
            </a:r>
            <a:r>
              <a:rPr sz="2000" b="1" spc="-15" dirty="0">
                <a:solidFill>
                  <a:srgbClr val="3B3B41"/>
                </a:solidFill>
                <a:latin typeface="Segoe UI"/>
                <a:cs typeface="Segoe UI"/>
              </a:rPr>
              <a:t>Power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BI,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Intune,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Event Hubs, </a:t>
            </a:r>
            <a:r>
              <a:rPr sz="2000" b="1" dirty="0">
                <a:solidFill>
                  <a:srgbClr val="3B3B41"/>
                </a:solidFill>
                <a:latin typeface="Segoe UI"/>
                <a:cs typeface="Segoe UI"/>
              </a:rPr>
              <a:t>IoT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Hub, Dynamics</a:t>
            </a:r>
            <a:r>
              <a:rPr sz="2000" b="1" spc="-60" dirty="0">
                <a:solidFill>
                  <a:srgbClr val="3B3B41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3B3B41"/>
                </a:solidFill>
                <a:latin typeface="Segoe UI"/>
                <a:cs typeface="Segoe UI"/>
              </a:rPr>
              <a:t>365)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243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2223</Words>
  <Application>Microsoft Office PowerPoint</Application>
  <PresentationFormat>Custom</PresentationFormat>
  <Paragraphs>199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Segoe UI</vt:lpstr>
      <vt:lpstr>Segoe UI Semibold</vt:lpstr>
      <vt:lpstr>Times New Roman</vt:lpstr>
      <vt:lpstr>Office Theme</vt:lpstr>
      <vt:lpstr>PowerPoint Presentation</vt:lpstr>
      <vt:lpstr>Create and Deploy Apps  (5-10%)</vt:lpstr>
      <vt:lpstr>Series Agenda</vt:lpstr>
      <vt:lpstr>Series Agenda</vt:lpstr>
      <vt:lpstr>Jordan Radkov</vt:lpstr>
      <vt:lpstr>Objectives</vt:lpstr>
      <vt:lpstr>Create web apps by using  PaaS</vt:lpstr>
      <vt:lpstr>PowerPoint Presentation</vt:lpstr>
      <vt:lpstr>Azure Service Fabric overview</vt:lpstr>
      <vt:lpstr>Service Fabric app scenarios</vt:lpstr>
      <vt:lpstr>Reliable Services concepts</vt:lpstr>
      <vt:lpstr>PowerPoint Presentation</vt:lpstr>
      <vt:lpstr>Creating a stateless service in Visual Studio</vt:lpstr>
      <vt:lpstr>Implement the service</vt:lpstr>
      <vt:lpstr>Creating a stateful service in Visual Studio</vt:lpstr>
      <vt:lpstr>Run the application</vt:lpstr>
      <vt:lpstr>PowerPoint Presentation</vt:lpstr>
      <vt:lpstr>Introduction to Service Fabric Reliable Actors</vt:lpstr>
      <vt:lpstr>Creating the project in Visual Studio</vt:lpstr>
      <vt:lpstr>Customizing the actor</vt:lpstr>
      <vt:lpstr>Adding a client</vt:lpstr>
      <vt:lpstr>PowerPoint Presentation</vt:lpstr>
      <vt:lpstr>PowerPoint Presentation</vt:lpstr>
      <vt:lpstr>Reliable Collections overview</vt:lpstr>
      <vt:lpstr>Working with Reliable Collections</vt:lpstr>
      <vt:lpstr>PowerPoint Presentation</vt:lpstr>
      <vt:lpstr>PowerPoint Presentation</vt:lpstr>
      <vt:lpstr>About Azure Kubernetes Service</vt:lpstr>
      <vt:lpstr>Deploy an AKS cluster using Azure CLI</vt:lpstr>
      <vt:lpstr>Deploy an AKS cluster using Azure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Study Group  Microsoft Azure Administrator Certification Transition</dc:title>
  <dc:creator>ambers@microsoft.com</dc:creator>
  <cp:lastModifiedBy>Jordan Radkov</cp:lastModifiedBy>
  <cp:revision>4</cp:revision>
  <dcterms:created xsi:type="dcterms:W3CDTF">2019-04-08T12:57:00Z</dcterms:created>
  <dcterms:modified xsi:type="dcterms:W3CDTF">2019-04-16T21:37:56Z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2019-04-08T00:00:00Z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Owner">
    <vt:lpwstr>rajorda@microsoft.com</vt:lpwstr>
  </property>
  <property fmtid="{D5CDD505-2E9C-101B-9397-08002B2CF9AE}" pid="8" name="MSIP_Label_f42aa342-8706-4288-bd11-ebb85995028c_SetDate">
    <vt:lpwstr>2019-04-08T12:58:49.3875509Z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ActionId">
    <vt:lpwstr>f67fd6d3-424e-48e2-8945-b2919bed232c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