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056" y="432677"/>
            <a:ext cx="7729728" cy="1188720"/>
          </a:xfrm>
        </p:spPr>
        <p:txBody>
          <a:bodyPr/>
          <a:lstStyle/>
          <a:p>
            <a:r>
              <a:rPr lang="en-US" dirty="0" err="1" smtClean="0"/>
              <a:t>mahabharat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91056" y="2219498"/>
            <a:ext cx="8369808" cy="352052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Characters involved in </a:t>
            </a:r>
            <a:r>
              <a:rPr lang="en-US" sz="2800" dirty="0" err="1" smtClean="0"/>
              <a:t>Mahabharat</a:t>
            </a:r>
            <a:endParaRPr lang="en-US" sz="2800" dirty="0" smtClean="0"/>
          </a:p>
          <a:p>
            <a:r>
              <a:rPr lang="en-US" sz="2800" dirty="0" smtClean="0"/>
              <a:t>Bonding between Krishna and </a:t>
            </a:r>
            <a:r>
              <a:rPr lang="en-US" sz="2800" dirty="0" err="1" smtClean="0"/>
              <a:t>arjuna</a:t>
            </a:r>
            <a:endParaRPr lang="en-US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3513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434" y="440990"/>
            <a:ext cx="7729728" cy="1188720"/>
          </a:xfrm>
        </p:spPr>
        <p:txBody>
          <a:bodyPr/>
          <a:lstStyle/>
          <a:p>
            <a:r>
              <a:rPr lang="en-US" dirty="0" smtClean="0"/>
              <a:t>10 greatest warriors in </a:t>
            </a:r>
            <a:r>
              <a:rPr lang="en-US" dirty="0" err="1" smtClean="0"/>
              <a:t>mahabharata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413" y="1629710"/>
            <a:ext cx="8354290" cy="337186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37856" y="1770611"/>
            <a:ext cx="760614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solidFill>
                <a:srgbClr val="1F1F1F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i="1" dirty="0">
                <a:solidFill>
                  <a:srgbClr val="1F1F1F"/>
                </a:solidFill>
                <a:latin typeface="Google Sans"/>
              </a:rPr>
              <a:t>Lord Krishna. Lord Krishna even though he promised not to fight in the battle, yet he is the greatest and he most powerful warrior in the whole tale of Mahabharata.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i="1" dirty="0">
                <a:solidFill>
                  <a:srgbClr val="1F1F1F"/>
                </a:solidFill>
                <a:latin typeface="Google Sans"/>
              </a:rPr>
              <a:t>Karna.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i="1" dirty="0" err="1">
                <a:solidFill>
                  <a:srgbClr val="1F1F1F"/>
                </a:solidFill>
                <a:latin typeface="Google Sans"/>
              </a:rPr>
              <a:t>Arjuna</a:t>
            </a:r>
            <a:r>
              <a:rPr lang="en-IN" sz="2000" b="1" i="1" dirty="0">
                <a:solidFill>
                  <a:srgbClr val="1F1F1F"/>
                </a:solidFill>
                <a:latin typeface="Google Sans"/>
              </a:rPr>
              <a:t>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i="1" dirty="0" err="1">
                <a:solidFill>
                  <a:srgbClr val="1F1F1F"/>
                </a:solidFill>
                <a:latin typeface="Google Sans"/>
              </a:rPr>
              <a:t>Bhishmapitamah</a:t>
            </a:r>
            <a:r>
              <a:rPr lang="en-IN" sz="2000" b="1" i="1" dirty="0">
                <a:solidFill>
                  <a:srgbClr val="1F1F1F"/>
                </a:solidFill>
                <a:latin typeface="Google Sans"/>
              </a:rPr>
              <a:t>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i="1" dirty="0" err="1">
                <a:solidFill>
                  <a:srgbClr val="1F1F1F"/>
                </a:solidFill>
                <a:latin typeface="Google Sans"/>
              </a:rPr>
              <a:t>Dronacharya</a:t>
            </a:r>
            <a:r>
              <a:rPr lang="en-IN" sz="2000" b="1" i="1" dirty="0">
                <a:solidFill>
                  <a:srgbClr val="1F1F1F"/>
                </a:solidFill>
                <a:latin typeface="Google Sans"/>
              </a:rPr>
              <a:t>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i="1" dirty="0" err="1">
                <a:solidFill>
                  <a:srgbClr val="1F1F1F"/>
                </a:solidFill>
                <a:latin typeface="Google Sans"/>
              </a:rPr>
              <a:t>Bheema</a:t>
            </a:r>
            <a:r>
              <a:rPr lang="en-IN" sz="2000" b="1" i="1" dirty="0">
                <a:solidFill>
                  <a:srgbClr val="1F1F1F"/>
                </a:solidFill>
                <a:latin typeface="Google Sans"/>
              </a:rPr>
              <a:t>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i="1" dirty="0" err="1">
                <a:solidFill>
                  <a:srgbClr val="1F1F1F"/>
                </a:solidFill>
                <a:latin typeface="Google Sans"/>
              </a:rPr>
              <a:t>Ghatotkacha</a:t>
            </a:r>
            <a:r>
              <a:rPr lang="en-IN" sz="2000" b="1" i="1" dirty="0">
                <a:solidFill>
                  <a:srgbClr val="1F1F1F"/>
                </a:solidFill>
                <a:latin typeface="Google Sans"/>
              </a:rPr>
              <a:t>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i="1" dirty="0">
                <a:solidFill>
                  <a:srgbClr val="1F1F1F"/>
                </a:solidFill>
                <a:latin typeface="Google Sans"/>
              </a:rPr>
              <a:t>Yudhishthira.</a:t>
            </a:r>
            <a:endParaRPr lang="en-IN" sz="2000" b="1" i="1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27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Krishna and </a:t>
            </a:r>
            <a:r>
              <a:rPr lang="en-US" dirty="0" err="1" smtClean="0"/>
              <a:t>arjuna</a:t>
            </a:r>
            <a:endParaRPr lang="en-IN" dirty="0"/>
          </a:p>
        </p:txBody>
      </p:sp>
      <p:pic>
        <p:nvPicPr>
          <p:cNvPr id="1026" name="Picture 2" descr="Arjuna And Krishna Images – Browse 1,073 Stock Photos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4" y="2324623"/>
            <a:ext cx="8162117" cy="395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133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618" y="573578"/>
            <a:ext cx="7924246" cy="11305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Characters involved in </a:t>
            </a:r>
            <a:r>
              <a:rPr lang="en-US" dirty="0" err="1" smtClean="0"/>
              <a:t>mahabharat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62051" y="2136372"/>
            <a:ext cx="8098813" cy="36036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great Krishna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 err="1" smtClean="0"/>
              <a:t>pandavas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Kauravas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4129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26</TotalTime>
  <Words>81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Gill Sans MT</vt:lpstr>
      <vt:lpstr>Google Sans</vt:lpstr>
      <vt:lpstr>Wingdings</vt:lpstr>
      <vt:lpstr>Parcel</vt:lpstr>
      <vt:lpstr>mahabharat</vt:lpstr>
      <vt:lpstr>10 greatest warriors in mahabharata</vt:lpstr>
      <vt:lpstr>Krishna and arjuna</vt:lpstr>
      <vt:lpstr>Characters involved in mahabharat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mahabharat</dc:title>
  <dc:creator>GVPW</dc:creator>
  <cp:lastModifiedBy>GVPW</cp:lastModifiedBy>
  <cp:revision>3</cp:revision>
  <dcterms:created xsi:type="dcterms:W3CDTF">2024-12-23T10:02:11Z</dcterms:created>
  <dcterms:modified xsi:type="dcterms:W3CDTF">2024-12-23T10:28:53Z</dcterms:modified>
</cp:coreProperties>
</file>