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5086EA-94EC-4B38-8BEF-1794B14DC15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7626"/>
    <a:srgbClr val="EDBEEE"/>
    <a:srgbClr val="FFCCCC"/>
    <a:srgbClr val="E7E2EA"/>
    <a:srgbClr val="DBE8C4"/>
    <a:srgbClr val="A8590A"/>
    <a:srgbClr val="F1F5E4"/>
    <a:srgbClr val="0C6EAA"/>
    <a:srgbClr val="5B1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16736" units="1/cm"/>
          <inkml:channelProperty channel="Y" name="resolution" value="41.53846" units="1/cm"/>
          <inkml:channelProperty channel="T" name="resolution" value="1" units="1/dev"/>
        </inkml:channelProperties>
      </inkml:inkSource>
      <inkml:timestamp xml:id="ts0" timeString="2024-10-01T08:30:19.04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A42226AE-45AA-42B7-999C-170D9E69CC3C}" emma:medium="tactile" emma:mode="ink">
          <msink:context xmlns:msink="http://schemas.microsoft.com/ink/2010/main" type="writingRegion" rotatedBoundingBox="12678,4037 12693,4037 12693,4052 12678,4052"/>
        </emma:interpretation>
      </emma:emma>
    </inkml:annotationXML>
    <inkml:traceGroup>
      <inkml:annotationXML>
        <emma:emma xmlns:emma="http://www.w3.org/2003/04/emma" version="1.0">
          <emma:interpretation id="{886DC470-7FAA-4439-88AA-A13F1E412C79}" emma:medium="tactile" emma:mode="ink">
            <msink:context xmlns:msink="http://schemas.microsoft.com/ink/2010/main" type="paragraph" rotatedBoundingBox="12678,4037 12693,4037 12693,4052 12678,40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3950F5-9C56-40D3-B8FC-8B9E54CD7859}" emma:medium="tactile" emma:mode="ink">
              <msink:context xmlns:msink="http://schemas.microsoft.com/ink/2010/main" type="line" rotatedBoundingBox="12678,4037 12693,4037 12693,4052 12678,4052"/>
            </emma:interpretation>
          </emma:emma>
        </inkml:annotationXML>
        <inkml:traceGroup>
          <inkml:annotationXML>
            <emma:emma xmlns:emma="http://www.w3.org/2003/04/emma" version="1.0">
              <emma:interpretation id="{7B04B9EF-E588-4DF9-8FF1-247930A5D13C}" emma:medium="tactile" emma:mode="ink">
                <msink:context xmlns:msink="http://schemas.microsoft.com/ink/2010/main" type="inkWord" rotatedBoundingBox="12678,4037 12693,4037 12693,4052 12678,4052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\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22 239 0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16736" units="1/cm"/>
          <inkml:channelProperty channel="Y" name="resolution" value="41.53846" units="1/cm"/>
          <inkml:channelProperty channel="T" name="resolution" value="1" units="1/dev"/>
        </inkml:channelProperties>
      </inkml:inkSource>
      <inkml:timestamp xml:id="ts0" timeString="2024-10-01T08:37:18.972"/>
    </inkml:context>
    <inkml:brush xml:id="br0">
      <inkml:brushProperty name="width" value="0.13333" units="cm"/>
      <inkml:brushProperty name="height" value="0.13333" units="cm"/>
      <inkml:brushProperty name="color" value="#A5CDBD"/>
    </inkml:brush>
  </inkml:definitions>
  <inkml:traceGroup>
    <inkml:annotationXML>
      <emma:emma xmlns:emma="http://www.w3.org/2003/04/emma" version="1.0">
        <emma:interpretation id="{4B739004-9C24-44A8-8330-DAA951EE1C47}" emma:medium="tactile" emma:mode="ink">
          <msink:context xmlns:msink="http://schemas.microsoft.com/ink/2010/main" type="writingRegion" rotatedBoundingBox="31669,-1601 36312,1095 34367,4442 29724,1745"/>
        </emma:interpretation>
      </emma:emma>
    </inkml:annotationXML>
    <inkml:traceGroup>
      <inkml:annotationXML>
        <emma:emma xmlns:emma="http://www.w3.org/2003/04/emma" version="1.0">
          <emma:interpretation id="{52FAF053-A114-4FAA-9DFF-2C209525B934}" emma:medium="tactile" emma:mode="ink">
            <msink:context xmlns:msink="http://schemas.microsoft.com/ink/2010/main" type="paragraph" rotatedBoundingBox="30754,-208 34632,71 34523,1577 30645,12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3119ED-DAEF-483F-9DA5-D4A4A1A5E41B}" emma:medium="tactile" emma:mode="ink">
              <msink:context xmlns:msink="http://schemas.microsoft.com/ink/2010/main" type="line" rotatedBoundingBox="30754,-208 34632,71 34523,1577 30645,1296"/>
            </emma:interpretation>
          </emma:emma>
        </inkml:annotationXML>
        <inkml:traceGroup>
          <inkml:annotationXML>
            <emma:emma xmlns:emma="http://www.w3.org/2003/04/emma" version="1.0">
              <emma:interpretation id="{6DB4A1BB-4061-44AE-A38D-E38A54831F39}" emma:medium="tactile" emma:mode="ink">
                <msink:context xmlns:msink="http://schemas.microsoft.com/ink/2010/main" type="inkWord" rotatedBoundingBox="30754,-208 34632,71 34523,1577 30645,1296"/>
              </emma:interpretation>
            </emma:emma>
          </inkml:annotationXML>
          <inkml:trace contextRef="#ctx0" brushRef="#br0">6559 868 0,'-87'0'219,"22"0"-219,-44 0 16,-65 0-16,23 0 15,-45 0-15,-43 0 16,66 0-16,21 22 16,65-22-16,43 0 15,44 21-15,131-21 188,-1 0-173,0-21-15,-21-1 16,43 0-16,0 22 16,21-21-1,-86-1-15,22 22 0,-66 0 16,-238-22 281,43 22-297,-65-22 15,43 1-15,0-1 16,22 22-16,87-22 16,0 22-16,22 0 15,43-21 141,0-1-140,21 0-16,1 1 16,43-23-16,-43 44 15,21-22-15,1 1 16,-22 21-16,-1 0 16,-21-22-16,22 22 15,0 0 16,21 0-15,0 0 0,23 0-16,20 0 15,-20 0-15,20 0 16,-20 0 0,-1-22-16,0 22 0,0 0 15,-43 0-15,21 0 16,-21 0-1,-1 0-15,1 0 0,-130 22 188,-44 0-188,0 21 16,-22-21-16,-21 0 15,-44-1-15,22 1 16,107-22-1</inkml:trace>
          <inkml:trace contextRef="#ctx0" brushRef="#br0" timeOffset="1">4799 673 1688,'88'0'0,"129"-22"15,109 0-15,-44 22 32,44 0-32,-66-21 15,-43 21-15,-130 0 16,-22 0-16,-195 0 125,0 0-125,-87 0 16,21 21-16,23-21 15,-45 22-15,45-22 16,21 22-16,43-22 15,66 0-15,21 0 16,174 0 62,65-22-62,44 0-16,64 1 15,-21 21-15,65-22 16,-130 22 0,-43 0-16,-131 0 15,-44 0-15,-129 0 78,-66 0-62,0 0-16,-64 0 16,-23 0-16,44 22 15,0-22-15,108 0 16,23 0-16,64 0 16,130 0 62,23-22-78,107 0 15,88 0-15,-22 1 16,65-23-16,-43 23 16,-22 21-16,-131-22 15,-108 22-15,-43 0 16,-44 0 46,-86 0-46,-22 0-16,-66 0 16,1 0-16,-44 0 15,22 0-15,-43 0 16,21 0-1,0 0-15,65 0 16,1 0-16,86 0 16,22 0-16,43 0 15,0 0-15,0 0 63,109-22-1,22 0-46,21 1-16,22-1 16,-87 22-16,0 0 15,-43 0-15,0 0 16,-153 0 78,-42 0-94,-23 0 15,-42 0-15,-1 0 16,43 22-16,-64-22 15,65 0-15,64 21 16,109-21 0</inkml:trace>
          <inkml:trace contextRef="#ctx0" brushRef="#br0" timeOffset="-1">4474 403 2985,'44'9'93,"173"-9"-93,65 0 16,22 0-16,87 0 16,-22 0-16,-22 0 0,-129 0 15,-110 22-15,-43-22 16,-260 0 93,-87 0-109,-66 0 0,-86 0 16,87 0-16,21 0 16,44 0-16,151 0 15</inkml:trace>
          <inkml:trace contextRef="#ctx0" brushRef="#br0" timeOffset="-3">4474 434 3375,'87'0'0,"174"0"16,86 0-16,66 0 16,64 0-16,1 0 15,0 0-15,-66 0 16,-130 0-16,-65 0 15,-152 0-15,-195 22 110,-130 21-110,-109-21 15,-44 21-15,-151-21 16,43-22 0,21 43-16,196-21 0,173-22 15</inkml:trace>
          <inkml:trace contextRef="#ctx0" brushRef="#br0" timeOffset="-5">4778 646 3750,'131'-17'16,"64"-4"0,44-1-16,21 22 15,23-22-15,-45 22 16,1 0-16,-108 0 15,-66 0 1,-44 0-16,1 0 16,-174 0 46,-65 0-62,-109 0 0,-64 0 0,-153 0 16,325 0-16</inkml:trace>
          <inkml:trace contextRef="#ctx0" brushRef="#br0" timeOffset="-7">4452 360 4047,'153'-13'0,"455"-9"16,-87 22-16,87 0 15,-304 0-15,-109 0 16,-130 0-16,-130 0 109,-196 0-109,-151 22 16,-66-22-16,-108 0 0,0 0 16,520 0-16</inkml:trace>
          <inkml:trace contextRef="#ctx0" brushRef="#br0" timeOffset="-9">4452 369 4375,'283'0'0,"21"0"0,-43 0 16,-66 0 0,-130 0-16,-22 0 15,-43 21 79,-65 1-94,-65 22 16,22-23-16,-66 1 15,-22 21-15,110-21 16,-1 0-16,86-22 15</inkml:trace>
          <inkml:trace contextRef="#ctx0" brushRef="#br0" timeOffset="-11">4756 586 4578,'44'0'79,"86"0"-79,88 0 15,42-22-15,-21 0 16,-22 22-16,22 0 15,-87 0-15,-87 0 0,-43 0 16,-174 0 78,-65 44-94,-66-1 15,-42-21-15,-23 0 16,130 5-16</inkml:trace>
          <inkml:trace contextRef="#ctx0" brushRef="#br0" timeOffset="-13">4843 773 4953,'174'-14'16,"195"14"-16,0-21 16,-108 21-16,-1 0 15,-64 0-15,-109 0 16,-66 0-16,-86 0 109,-174 43-93,44-21-16,-131 0 16,44-1-16,-22-21 15,43 0-15</inkml:trace>
          <inkml:trace contextRef="#ctx0" brushRef="#br0" timeOffset="-15">4864 801 5282,'218'-20'0,"108"-2"15,65 1-15,21 21 16,-43 0-16,-108 0 15,-153 0-15,-86 0 16,-87 0 47,-65 0-63,-87 21 15,21 1-15,-86 22 16,-87-23-16,22-21 15,21 0-15,195 11 16</inkml:trace>
          <inkml:trace contextRef="#ctx0" brushRef="#br0" timeOffset="-17">4908 866 5563,'196'-20'15,"130"20"-15,21 0 16,22-21-16,-87 21 16,-21 0-16,-87 0 15,-66 0-15,-238 0 94,-65 43-94,-109 0 16,-44-21-16,-64-22 15,-22 22-15,215-22 16</inkml:trace>
          <inkml:trace contextRef="#ctx0" brushRef="#br0" timeOffset="-19">4929 936 5860,'23'-3'0,"368"-19"0,173-43 15,44 22-15,-22 43 16,-108-22 0,-152 22-16,-131 0 15,-152 0-15,-21 0 16,-44 0 31,1 0-32,-44 0-15,-22 0 16,-87 0-16,0 0 16,-43 0-16,-43 0 15,-1 0-15,66 0 16,0 0-16,129 0 15,45 0-15,173-22 63,21 1-47,66-1-16,-22 0 0,0 22 15,-130 0-15,-65 0 16,0 0-16,-44 22 156,22 0-156,0-1 16,-22 1-16,22 0 15,-22-22-15,22 22 16,0-1 156,0 1-172,0 21 15,0-21-15,0 22 16,0-23-16,0 1 16,0 0-16,0-1 15,0-64 48,22-44-48,-22 22 1,22 0-16,0-22 16,-1-21-16,-21 42 15,0 1-15,0 44 16,0-1-16,0 44 125,0 43-109,0-22-16,0 22 15,0 0-15,0 22 16,0 0-1,0 22-15,0-23 16,0-20-16,0-1 16,0-22-1,0-21-15,0 0 16,0-1-16,-21-108 109,21 66-109,-22-1 16,22 0-16,0-43 16,0 43-16,0-21 15,0 0-15,0-1 16,0 1-16,0 21 15,22 0-15,-22 1 16,21 21 62,-21 65-62,0-22-16,0-21 15,0 0-15,0 21 16,0-21 0,-21-109 77,21-22-93,0 66 16,-22-22-16,22 21 16,0 23-16,-22-23 0,22 66 109,0 21-93,0 1-16,0-1 15,0 22-15,0-21 16,0-1-16,0 1 16,0-23-1,-22 1-15,-21-65 94,43-44-78,-22 0-16,22 43 15,-21-21-15,21 44 0,-22-1 16,22 0-16,0 1 15,0-1 17,0 44 30,22 21-46,-22 0-16,0-21 15,0 21-15,0-21 16,0 0 0,0 0-16,-22-88 140,22 23-140,0 0 0,0 21 16,-174 109 62,-260 86-78,-391 66 16,21-88-16</inkml:trace>
          <inkml:trace contextRef="#ctx0" brushRef="#br0" timeOffset="-21">4864 794 8672,'739'-100'0,"108"-8"16,-65 21-16,-153 22 15,-260 43-15,-347 22 16,-65 0 47,-44 0-48,-65 0-15,-65 22 16,-87-22-16,-130 22 15,-109 21-15,0-43 16,22 0 0,87 0-16,239 22 0,129-22 15,65 0-15</inkml:trace>
          <inkml:trace contextRef="#ctx0" brushRef="#br0" timeOffset="-23">4712 521 8875,'88'0'32,"108"0"-17,129 0-15,66 0 16,87-22-16,129 22 15,-85 0-15,20 0 16,-151 0-16,-434 22 109,-131 21-109,-43 1 16,-44-1-16,-64-21 16,21-1-16,-65 1 15,65 0-15,43-1 16,88-21 0,107 22-16,88-22 78,43 0-78,44 0 15,64 0-15,1 0 16,43 0-16,-21 0 16,-1 0-16,-65 0 15,-65 0-15,-43 0 16,-22 22 31,-130 0-32,-66 21 1,1-21-16,-44-1 16,-86 45-16,-1-45 15,22 1-15,22 0 16,129-11-16</inkml:trace>
          <inkml:trace contextRef="#ctx0" brushRef="#br0" timeOffset="-25">5016 1107 9532,'88'0'15,"303"0"-15,87 0 16,64 0-16,44 0 15,1 0-15,-45 0 16,-520 0-16,-65 0 63,-66 0-63,-65 0 15,1 22-15,-1-22 16,-86 21-16,-1-21 15,-108 22-15,-44 21 16,44-43-16,-43 0 16,-1 0-16,412 0 15</inkml:trace>
          <inkml:trace contextRef="#ctx0" brushRef="#br0" timeOffset="-27">5016 1126 9844,'349'-19'16,"85"-46"-16,174 43 15,-87 22-15,21 0 16,-172-22-16,-110 22 16,-130 0-16,-108 0 15,-44 0 32,-43 0-31,-65 22-16,-44 0 15,-108-22-15,-87 21 16,0 1-16,-44-22 16,44 0-16,109 0 15,43 0-15,152 0 16,43 0-16,44 0 31,108 0-15,44-22-16,64 1 15,88-1-15,-22 0 16,22 22 0,-66-21-16,-86 21 15,-87 0-15,-66 0 16,-42 0 31,-45 0-32,-20 0-15,-88 0 16,-21 0-16,-44 0 16,-22 0-16,1 0 15,43 0-15,43 0 16,87 0-16,44 0 15,43-22 48,87 22-47,86-22-16,1 0 15,43 22-15,0-21 16,22 21-16,0 0 15,-109 0-15,0 0 16,-86 0-16,-23 0 16,-151 0 77,-44 0-93,-21 0 0,0 0 16,-109 0-16,43 0 16,-43 0-16,22 0 15,43 0-15,66 0 16,107 0-16,45 0 16,-1 0-16,87 21 31,109-21-16,43 0-15,174 0 16,86 0 0,131 0-16,22 0 15,-88 0-15,-433 0 16,-109 22 0,-22-22 30,-43 0-30,-22 0-16,0 0 16,-86 0-16,-23 0 15,-64 22-15,-44-22 16,0 0-16,-87 0 16,-43 0-16,22 0 15,-66 0-15,368 0 16</inkml:trace>
          <inkml:trace contextRef="#ctx0" brushRef="#br0" timeOffset="-29">5016 1085 11828,'1'0'0,"151"-22"16,-65 22-16,-22 0 16,-43 0-1,-22 22 17,-43 0-17,-1 21 1,-21-21-16,-65 0 15</inkml:trace>
          <inkml:trace contextRef="#ctx0" brushRef="#br0" timeOffset="-31">4995 1068 13907,'131'17'0,"43"27"15,108-23-15,-87 1 16,44 21-16,0-21 15,-44 0-15,-21 0 16,-1-1-16,-21-21 16,-65 0-16,-22 0 15,-43 0-15,0 0 16,0 0-16,-44 0 78,0 0-62,-43 0-16,-44 0 0,-64 0 15,-23 22-15,-42-22 16,-45 0 0,1 0-16,22 0 15,43 0-15,42 0 16</inkml:trace>
          <inkml:trace contextRef="#ctx0" brushRef="#br0" timeOffset="-33">5125 1324 14266,'131'0'16,"195"-43"-16,86 21 0,131 0 15,108-21-15,22-1 16,-282 44-16,-391-21 15,-43 21 32,-109 0-31,-44 0-16,-86 0 16,-22 0-16,-43 0 15,43 0-15,-22 0 16,-21 0-16,65 0 15,-44 0-15,65 0 16,195 0-16</inkml:trace>
          <inkml:trace contextRef="#ctx0" brushRef="#br0" timeOffset="-35">5016 1129 14532,'1'0'15,"173"-22"-15,21 0 16,44 0-16,22 1 15,43-1-15,-44 0 16,-43 22-16,-65 0 16,-87 0-16,-43 0 31,-109 0-15,0 44-1,-130-23-15,44 1 16,-1 0-1,22 0 1,0-1-16,87-21 16,65 22-16,22-22 47,64 0-32,66 0-15,22-22 16,65 22-16,0-21 15,-22-1-15,22 22 16,-66 0-16,-108 0 16,-43 0-16,0 0 15,-66 22 32,-42 21-31,-23-21-16,-65-1 15,-65 1-15,-21 0 0,-109 0 16,65-1 0,-22-21-16,66 22 15,107-22-15</inkml:trace>
          <inkml:trace contextRef="#ctx0" brushRef="#br0" timeOffset="-37">5125 1324 15016,'44'0'94,"173"-22"-94,152-21 15,239 43-15,-22 0 16,22-44-16,-22 44 16,-477 0-16,-174 0 62,-22 0-62,-108 22 16,21-22-16,-21 0 15,-44 22-15,-22-22 16,-43 0-16,-21 22 16,-109-22-16,-174 43 15,368-43-15</inkml:trace>
          <inkml:trace contextRef="#ctx0" brushRef="#br0" timeOffset="-39">5125 1281 15422,'88'0'16,"498"0"-16,0 0 15,-43 0 1,-131 0-16,-151 0 16,-109 0-16,-109 0 15,-65 0 32,-43 21-47,-22 1 16,-86 0-16,-66 21 15,-43 0-15,-131-21 16,-195 22-16,1-1 16,562-42-16</inkml:trace>
          <inkml:trace contextRef="#ctx0" brushRef="#br0" timeOffset="-41">5342 1715 15703,'283'0'16,"477"0"0,22 0-16,-196 0 0,-87 0 15,-499-22 48,-43 22-48,-44 0 1,-65 0-16,-87 22 16,-43-22-16,-44 0 15,-151 0-15,-110 0 16,45 0-16,367 0 16</inkml:trace>
          <inkml:trace contextRef="#ctx0" brushRef="#br0" timeOffset="-43">5255 1535 16032,'110'-16'0,"128"16"15,66 0-15,-87-21 16,-86 21-16,-88 0 15,-21 0 1,-44 0 31,-65 21-47,-65 1 16,0 0-16,-86-1 15,-23 1-15,130-22 16</inkml:trace>
          <inkml:trace contextRef="#ctx0" brushRef="#br0" timeOffset="-45">5255 1553 16297,'131'-12'0,"434"-53"16,43 43-16,0-21 15,-261 43-15,-87 0 16,-86 0-16,-131 0 16,-151 0 31,-87 21-47,21-21 15,-87 0-15,-21 0 16,-22 0-16,-43 0 15,65 0-15,21 0 16,109 0-16,109 0 16,195 0 46,65 0-62,65 0 16,65 0-16,22 0 15,-108 0-15,-44-21 16,-87 21-16,-65 0 16,1 0-16,-23 0 15,-21 0 17,-44 0-1,-65 0-16,0 0-15,-43 0 16,-65 0-16,-22 0 16,-66 0-16,-42 0 15,-23 0-15,23 0 16,42 0-16,66 0 16,173 0-16</inkml:trace>
          <inkml:trace contextRef="#ctx0" brushRef="#br0" timeOffset="-47">5190 1411 16797,'44'0'63,"195"0"-63,22 0 0,86 0 15,87 0-15,44 0 16,-1-44-16,-42 44 16,-131 0-16,-261 0 15,-43 22 32,-130 0-31,-44-22-16,-43 21 15,0-21-15,-22 0 16,-43 22-16,-87-22 16,-44 0-16,66 0 15,-87 22-15,216-22 16</inkml:trace>
          <inkml:trace contextRef="#ctx0" brushRef="#br0" timeOffset="-49">5212 1464 17172,'196'-10'16,"412"-33"-16,43 43 15,44 0-15,-87 0 16,-326 0-16,-325 0 63,-66 0-48,-43 0-15,-43 0 16,-44 0-16,22 0 15,-44 0-15,-64 0 16,21 0-16,-65 21 16,65-21-16,0 44 15,86-44-15</inkml:trace>
          <inkml:trace contextRef="#ctx0" brushRef="#br0" timeOffset="-51">5255 1519 17453,'66'0'16,"368"0"-16,109 0 16,130-43-16,-87 21 15,-152 22-15,-173 0 16,-391 0 78,-22 22-79,-44 0-15,-64-1 0,-87-21 32,-88 44-32,23-44 15,-87 21-15,151-21 16,152 0-16</inkml:trace>
          <inkml:trace contextRef="#ctx0" brushRef="#br0" timeOffset="-53">5277 1606 17750,'261'0'0,"239"-43"16,173-22-16,43-1 16,-152 23-16,-303 21 15,-304 22 63,-66 22-78,-21 0 0,-22-1 0,-87 23 32,-21-22-32,-23-1 15,-42 1-15,-23 0 16,-21-22-16,65 21 15,65-21-15,88 0 16,128 0-16</inkml:trace>
        </inkml:traceGroup>
      </inkml:traceGroup>
    </inkml:traceGroup>
    <inkml:traceGroup>
      <inkml:annotationXML>
        <emma:emma xmlns:emma="http://www.w3.org/2003/04/emma" version="1.0">
          <emma:interpretation id="{810380BB-153E-44DB-9B6B-8B00E030A970}" emma:medium="tactile" emma:mode="ink">
            <msink:context xmlns:msink="http://schemas.microsoft.com/ink/2010/main" type="paragraph" rotatedBoundingBox="31551,-1141 36082,1490 34367,4442 29836,18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E29FDB-6B66-47C3-A338-EDF60BBB0C41}" emma:medium="tactile" emma:mode="ink">
              <msink:context xmlns:msink="http://schemas.microsoft.com/ink/2010/main" type="line" rotatedBoundingBox="31551,-1141 36082,1490 34367,4442 29836,1810"/>
            </emma:interpretation>
          </emma:emma>
        </inkml:annotationXML>
        <inkml:traceGroup>
          <inkml:annotationXML>
            <emma:emma xmlns:emma="http://www.w3.org/2003/04/emma" version="1.0">
              <emma:interpretation id="{39D90E12-4266-4500-834D-B70686954B19}" emma:medium="tactile" emma:mode="ink">
                <msink:context xmlns:msink="http://schemas.microsoft.com/ink/2010/main" type="inkWord" rotatedBoundingBox="31551,-1141 36082,1490 34367,4442 29836,1810"/>
              </emma:interpretation>
            </emma:emma>
          </inkml:annotationXML>
          <inkml:trace contextRef="#ctx0" brushRef="#br0" timeOffset="-310.941">5255 1541 5719,'23'0'16,"520"0"-16,-239 0 15,-109 0-15,-151 0 16,-131 0 31,-87 0-47,-43 0 15,-109 0-15,21-15 16</inkml:trace>
          <inkml:trace contextRef="#ctx0" brushRef="#br0" timeOffset="-312.941">5169 1389 6016,'782'0'16,"325"0"-16,0 0 15,-998 22-15,-109-1 16,0 1-16,-65-22 31,-174 0-15,-87-43-16,-43 21 15,-65-21 1,-43 21-16,-23-21 16,23 43-16,193-14 15</inkml:trace>
          <inkml:trace contextRef="#ctx0" brushRef="#br0" timeOffset="-314.941">5017 1096 6328,'153'-11'16,"433"11"-16,-44 0 16,-259 0-16,-110 0 15,-151 0-15,-174 0 47,-108 0-47,-109 0 16,-66-22-16,-107-21 15,475 40-15</inkml:trace>
          <inkml:trace contextRef="#ctx0" brushRef="#br0" timeOffset="-316.941">4908 868 6641,'435'0'0,"629"0"16,-109 22-16,-238-1 15,-522 23-15,-260-44 47,-109 0-31,-21 0-16,-66-22 15,-108 0-15,-43 1 16,-131 21-16,0-44 16,-130 23-16,520 21 15</inkml:trace>
          <inkml:trace contextRef="#ctx0" brushRef="#br0" timeOffset="-318.941">4778 629 6969,'88'0'0,"671"0"16,-172 0-16,-283 0 15,-131 22-15,-151-22 16,0 0-16,-87 0 62,-87 0-62,0 0 16,-66 0-16,-85 0 16,-45 0-16,-21-22 15,21 22-15</inkml:trace>
          <inkml:trace contextRef="#ctx0" brushRef="#br0" timeOffset="-320.941">4539 456 7297,'500'0'0,"152"0"16,-110 0-16,-259 0 15,-131 0-15,-109 21 16,-152 1 31,-64-22-47,-1 22 16,-86-1-16,-44 1 15,-44 0-15,-151 43 16,455-65-16</inkml:trace>
          <inkml:trace contextRef="#ctx0" brushRef="#br0" timeOffset="-322.941">4908 854 7563,'435'36'0,"325"-36"15,195 87-15,-151-1 16,-392 1-16,-412-22 16,0 1-16,0-45 31,0 1-31,-43 0 16,-66-1-16,-43 23 15,-65-23-15,-109 1 16,-86 0-16,-109-22 15,-152 43-15,107-43 16</inkml:trace>
          <inkml:trace contextRef="#ctx0" brushRef="#br0" timeOffset="-55">5277 1584 17969,'66'0'63,"129"0"-63,174 0 15,44 0-15,151-21 16,-43 21-16,-260-44 15,-87 44-15,-131 0 16,-21 0 15,-22 22 16,-65-22-47,-22 43 16,-22-21-16,-108 0 15,-22 0-15,44-1 16,-1 1-16,88-22 16,86 0-1,1 0 17,151-22-17,43 1-15,88-23 16,-22 1-16,-66 43 15,-129-22-15,-22 22 0,-1 0 47,-42 0-47,-153 22 16,0-1-16,-21 23 16,-22-22-16,43-22 15,22 21-15,-22 1 16,66-22-16,21 0 15,0 22-15,44-22 16,216 0 109,66 0-109,109 0-16,-23 0 15,-21 0-15,-65 0 16,-65 21-16,-131-21 16,-21 0-1,-109 22 16,-87 0-15,-21-22-16,-66 0 16,1 0-16,-22 22 15,-22-22-15,0 0 16,22 0-16,-22 21 16,216-21-16</inkml:trace>
          <inkml:trace contextRef="#ctx0" brushRef="#br0" timeOffset="-308.941">5342 1730 5360,'88'6'0,"259"38"15,-173-44-15,-152 22 16,0-22-16,-44 0 31,0 0 0,0 0-31,-64 0 16,-66 0-16,-66 21 16,174-21-16</inkml:trace>
          <inkml:trace contextRef="#ctx0" brushRef="#br0" timeOffset="-57">5365 1802 18875,'412'-44'16,"22"1"-16,109-1 16,-130 44-16,64 0 15,-151-21 1,-66 21-16,-238 0 15,-44 0 48,-43 0-47,-43 21-16,-66 1 15,-65 0-15,-43 21 16,-22-43-16,-108 22 15,-1-22-15,44 0 16,65 22 0,129-22-16</inkml:trace>
          <inkml:trace contextRef="#ctx0" brushRef="#br0" timeOffset="-59">5365 1802 19188,'325'-66'15,"109"45"-15,131-44 16,-22 43-16,-1-22 0,-173 23 16,-260 21-16,-174 21 109,-44 1-109,-64-22 0,-66 44 16,-87-23-16,-65 1 15,-216 21 1,-1-43-16,216 0 16</inkml:trace>
          <inkml:trace contextRef="#ctx0" brushRef="#br0" timeOffset="-61">5342 1792 19500,'500'-34'0,"217"-9"16,-109 21-16,-66 22 16,-129-43-16,-283 43 15,-239 43 48,-43 0-48,-21-43-15,-1 22 16,22 0-16,-21 0 16,-1-1-16,-43 23 15,-44-23-15,66 1 16,-1 0-16,44 0 15,87-22-15,44 0 16,216 0 47,44-22-48,43 0-15,44 22 16,-22 0-16,-66 0 15,-151 0-15,-65 0 16,0 0 15,-239 0-15,-87 0-16,-22 0 16,22 0-16,65 0 15,22 22-15,22-22 16,-1 22-16,23-1 15,64 1 1,108-22-16</inkml:trace>
          <inkml:trace contextRef="#ctx0" brushRef="#br0" timeOffset="-65">5472 2033 20547,'240'-14'0,"64"-30"16,-22 44-1,22-21-15,0 21 16,-43 0-16,-23 0 16,-86 0-16,-87 0 0,-195 0 62,-22 0-46,0 0-16,22 0 15,0 0-15,-22 0 16,65 0-16,-22 0 16,-43 0-16,-21 0 15,-1 0-15,0 0 16,22 0-16,44 0 16,43 0-1,43 0-15,87 0 78,152 0-78,131 0 16,151-22-16,152-22 16,-108 44-16,-174-21 15,-456-23 32,-152 23-47,-43-1 16,-43 0-1,-23 22-15,88 0 16,64 0-16,44 0 16,65 0-16,1 0 15,20 0-15,45 0 16,-1 22-16,0-22 47,109 0-32,109 0 1,86 0-16,0 0 16,87 0-16,-22 0 15,-64 0-15,-23 0 16,-173 0-16,-304 22 78,-65-22-62,-66 0-16,-86 43 15,-43-43-15,-1 22 16,0-22-16,369 0 31</inkml:trace>
          <inkml:trace contextRef="#ctx0" brushRef="#br0" timeOffset="-67">5450 1888 21422,'305'0'16,"238"-21"-16,0 21 15,43 0-15,-108 0 16,-131 0-16,-412 21 63,-87 1-48,-65-22-15,-65 0 16,-87 22-16,21-22 0,44 0 15,0 22-15,44-22 16,-109 21 0,259-4-16</inkml:trace>
          <inkml:trace contextRef="#ctx0" brushRef="#br0" timeOffset="-305.941">5472 1954 2797,'1'0'16,"195"21"-16,-174-21 15,-109 0 1,-45 0 0</inkml:trace>
          <inkml:trace contextRef="#ctx0" brushRef="#br0" timeOffset="-306.941">5451 1910 3110,'174'0'0,"152"0"15,-87 0-15,-174 0 16,-65 22 0,-130-22-1,-44 0-15,-65 43 16,-1-43-16</inkml:trace>
          <inkml:trace contextRef="#ctx0" brushRef="#br0" timeOffset="-63">5472 1997 20000,'45'0'32,"128"0"-17,66 0-15,22-43 16,-66 21-16,-43 22 15,-65 0-15,-65 0 16,-1 0 0,-64 22 31,-87-22-32,43 21-15,0-21 16,43 0-16,23 22 15,-1-22-15,0 0 63,131 0-47,65 0-16,21-22 15,65 1-15,-21 21 16,0-22-1,-130 22-15,-66 0 16,-21 0 0,-153 0 15,-86 0-31,-21 0 16,-45 0-16,45 0 15,20 0-15,1 0 16,-43 22-16,43-1 15,107-12-15</inkml:trace>
          <inkml:trace contextRef="#ctx0" brushRef="#br0" timeOffset="-73">5581 2201 22141,'457'-30'0,"1019"-57"16,-738 0-16,-738 44 15,0-1-15,0 66 47,-217-22-31,-174 0-16,-152 22 15,-173-22-15,65 0 16,389 24-16</inkml:trace>
          <inkml:trace contextRef="#ctx0" brushRef="#br0" timeOffset="-128.7272">5711 2515 29078,'1021'-84'0,"238"-3"16,-998 44 0,-261-22-16,0 21 15,0-43-15,0 66 16,0-1 15,-109-21-31,-129-1 16,-1 44-16,-43 0 15,21 0-15,-43 0 0,-21 0 16,42 0-16,1 0 16,-22 0-16,151 12 15</inkml:trace>
          <inkml:trace contextRef="#ctx0" brushRef="#br0" timeOffset="-132.7272">5537 2144 29782,'284'-17'15,"215"-48"-15,-65 43 16,44-21-16,-66 43 15,-43-22-15,-130 22 16,-239-21-16,-130 21 47,-109 21-47,-108-21 16,-88 22-16,23-22 15,108 22 1,0-22-16,44 0 15,108 21-15,21-21 16,109 11-16</inkml:trace>
          <inkml:trace contextRef="#ctx0" brushRef="#br0" timeOffset="-324.941">5516 2084 7891,'327'65'0,"172"22"16,-152-44-16,-108 44 15,-174-65-15,-43-1 16,-22 1 15,-44-22-15,1 0-16,0 0 15,-23 22-15,-64 21 16,-43-21-16,-45 0 16,-42-1-16,43 1 15,151-22-15</inkml:trace>
          <inkml:trace contextRef="#ctx0" brushRef="#br0" timeOffset="-69">5516 2084 21672,'131'0'16,"889"-22"-16,-86 0 15,-283 22-15,-651-43 16,-22 65 15,-130-1-15,-65-21-16,-152 22 16,-174-22-16,1 22 15,64-22-15,131 0 16,281 0-16</inkml:trace>
          <inkml:trace contextRef="#ctx0" brushRef="#br0" timeOffset="-71">5537 2105 21891,'1'0'16,"64"0"-16,-43 0 15,0 0 63,-87 44-62,64-44 0</inkml:trace>
          <inkml:trace contextRef="#ctx0" brushRef="#br0" timeOffset="-75">5537 2127 22657,'457'0'0,"21"0"15,-239 0-15,-131 0 16,-86 0-16,-174 0 47,-22 22-47,-43-22 15,43 22-15,1-22 16,64 0-16,1 0 16,21 0-1,43 21-15,23-21 125,42 0-109,23-21-1,-22 21-15,-1 0 16,1 0-16,0 0 16,-1 21-1,23 23-15,-1 64 32,-43-21-32,44-22 15,21 22-15,-43-43 16,21-23-16,-43 23 15,22-44-15,-1 0 32,1-22-17,-22-21-15,0-1 16,0 1-16,0 21 16,0-21-16,0 21 15,22 0-15,-1 22 47,-21 44-16,0-23-15,0 23-16,0-23 16,0 23-1,0-22 1,-43-88 46,21 23-46,-43-44-16,22 44 16,-1-1-16,1 1 15,-44-44-15,22 44 16,-44 21-16,88 22 15,-23-22-15,44 44 63</inkml:trace>
          <inkml:trace contextRef="#ctx0" brushRef="#br0" timeOffset="-77">5711 2518 23578,'1'0'0,"-1"22"32,22-22-32,-44 0 93,21-3-93</inkml:trace>
          <inkml:trace contextRef="#ctx0" brushRef="#br0" timeOffset="-79">5690 2475 23703,'-1'-3'16</inkml:trace>
          <inkml:trace contextRef="#ctx0" brushRef="#br0" timeOffset="-81">5683 2453 23703,'-14'-44'16,"14"23"-16,0-23 16,-22 1-16,21 41 15</inkml:trace>
          <inkml:trace contextRef="#ctx0" brushRef="#br0" timeOffset="-83">5636 2279 23735,'-11'-22'15,"11"1"1,15 64 46</inkml:trace>
          <inkml:trace contextRef="#ctx0" brushRef="#br0" timeOffset="-85">5646 2298 23766,'1'3'62,"64"62"-62,0 22 16,0 21-16,-43-21 16,43 0-16,-21 0 15,-23-44-15,1 22 0,0-43 16,-22 0-16,0 21 31,21-43-31,-21-43 63,-43-44-48,21 0-15,1 0 16,-1 1-16,0-1 16,0-22-16,22 87 15,0 1-15,0 42 47,44 66-31,-1 87-16,22 21 0,22-21 15,0 43-15,43 0 16</inkml:trace>
          <inkml:trace contextRef="#ctx0" brushRef="#br0" timeOffset="-101.6108">6266 3473 24563,'-11'-87'15,"-33"-108"-15,-21-44 16,22 44-16,-22 21 16,0-21-16,43 108 31,-43-43-31,43 86 16,22 22-16,0 88 46,0 129-46,0 22 16,43 0-16,1 22 16</inkml:trace>
          <inkml:trace contextRef="#ctx0" brushRef="#br0" timeOffset="-126.7272">5885 2930 28594,'1'0'16,"259"0"-1,88-65-15,107-43 16,23-44-16,-65 65 16,-153-43-16,-151 86 15,-66-43-15,-43 66 16,0-44-1,-43-22-15,-23 65 16,-129-21-16,0 21 16,-1 22-16,-21 0 15,44 0 1,-1 22-16,44 21 16,43 0-16,22 1 15,65-22-15,0 21 16,0-21-1,21-22 1,1-22 0,0-21-16,-1 21 15,1 0-15,-22 0 16,22 22-16,-22-43 16,-22 43-1,-21 0 1,-44 22-16,-65 43 15,-65 0-15,-44 22 16,-21-44-16,173-26 16</inkml:trace>
          <inkml:trace contextRef="#ctx0" brushRef="#br0" timeOffset="-130.7272">5537 2105 29516,'45'0'16,"324"0"-16,-22 0 0,131 0 31,-196 0-31,0 0 15,-130 0-15,-130 0 0,-109 0 47,-21 0-47,-110 0 32,-42 0-32,-1 22 15,-43-22-15,-21 22 16,21-22-16,238 0 15</inkml:trace>
          <inkml:trace contextRef="#ctx0" brushRef="#br0" timeOffset="-134.7272">5516 2084 29985,'1'0'31,"107"0"-15,66 0-16,-66 0 15,88-22-15,-23 22 16,-86 0-16,-65 0 15,0 0-15,-44 0 47,-173 0-47,-1 0 16,1 0-16,43 22 16,22-22-16,129 0 15</inkml:trace>
          <inkml:trace contextRef="#ctx0" brushRef="#br0" timeOffset="-136.7272">5516 2100 30172,'22'5'47,"195"-5"-47,44 0 16,43 0-16,22 0 0,-23 0 15,-64 0 1,-65 0-16,-87 0 16,-66 0-16,-64 0 62,-65 22-62,21 0 16,-65 21-16,-44-21 15,-42 21-15,-88-21 16,0 0-16,-22 16 16</inkml:trace>
          <inkml:trace contextRef="#ctx0" brushRef="#br0" timeOffset="-138.7272">5668 2366 30485,'305'0'15,"259"-22"-15,-86 22 16,64-43-16,-129 43 16,-131 0-16,-282-22 15,-87 22 32,-108 22-47,-109-22 16,22 22-1,21-22-15,1 0 16,43 0-16,-1 0 16,23 43-16,-22-21 0,108-22 0,44 0 15,22 21 1,21-21-1,87 0 32,109-43-47,65 21 16,0 1-16,21-1 16,1 0-16,-44 22 15,21 0-15,-42 0 16,-131 0-16,-43 0 15,-66 0 1,-129 0 0,-131 0-1,-22 22-15,-21-22 0,21 0 0,66 0 16,42 0-16,109 0 16</inkml:trace>
          <inkml:trace contextRef="#ctx0" brushRef="#br0" timeOffset="-140.7272">5646 2323 30969,'23'0'16,"194"0"-16,0 0 15,87-22-15,-44 22 16,22 0-16,1 0 16,-88 0-16,-43 0 15,-87 0-15,-43 0 16,0 0-1,-22 22 48,-66-22-47,1 21-16,-22 1 15,1-22-15,64 0 16,-21 0-16,43-22 62,21 1-62,-21-1 47,0 0-31,0 0-1,0 1-15,0-1 16,0-21 0,0 21-16,44 0 0,-23-21 0,23 21 15,-23-21-15,1 21 16,43 0-16,22-21 16,-43 43-16,21-22 15,-22 22 1,1 0-16,21 0 15,0 0-15,-44 0 16,1 0 0,0 0-1,0 22 1,-1 0 0,-21-1-16,0 1 15,0 0 1,0 21 15,0-21-15,0-1-16,0 1 15,0 0-15,-21 21 16,-1-21-16,0 0 16,-65 21-16,1-43 15,-1 22-15,-44-22 16,1 0-16,-22 0 15,0 0-15,65-22 16,-43 0-16,87 1 16,-1 21-16,44-22 15,65-43 32,22 43-31,0 0-16,43 1 15,22-1-15,0 22 16,-21 0-16,-1 0 16,-43 0-16,-66 0 15,1 0-15,0 0 16,-22 22 15,-22-22 110,-173 21-141,21-21 15,44 0-15,21 22 16,-21-22-16,87 0 0,21 0 16,0 22-16,0-22 15,44 0 79,43 0-94,66 0 16,-23 0-16,44 0 15,0-22-15,-65 0 16,-22 22-16,-43 0 16,-66 22 93,1 0-109,21-22 16,-21 0-16,21 0 15,-21 22 1,-1-1-16,22-21 15,1 0-15,-23 0 16,23 22-16,-1-22 16,-43 22-16,43-22 15,-130 43 142,-87-21-157,-43 43 15,-65-65-15,21 0 16,44 0-16,151 17 15</inkml:trace>
          <inkml:trace contextRef="#ctx0" brushRef="#br0" timeOffset="-142.7272">5668 2370 32719,'22'-4'31,"152"-39"-15,108-1-16,22 22 16,22-21-16,-22 0 15,0 21 1,-44 0-16,-64 22 15,-88 0-15,-43 0 16,-152 22 78,-86 43-79,-44-43-15,0-1 0,-44 1 16,0 22 0,23-23-16,64 1 15,131 0-15,151-131 94,-21 66-78,43-22-16,22 21 15,-22 22-15,22 1 16,-65-1-16,-43 22 16,-1 0-16,-173 43 78,-66-21-78,-42 22 15,-23-23-15,-21 1 16,-44-22-16,86 0 16</inkml:trace>
          <inkml:trace contextRef="#ctx0" brushRef="#br0" timeOffset="-144.7272">5581 2171 33391,'131'0'16,"412"0"-16,173 0 15,-130 0-15,0 0 16,-477 0-16,-109 21 15,0 1-15,-87 21 47,-65-21-47,0 0 16,-21 0-16,-88 21 16,1-21-16,-44 21 15,21-21 1,23 43-16,21-43 15,44-1-15,86 1 0,86-22 16</inkml:trace>
          <inkml:trace contextRef="#ctx0" brushRef="#br0" timeOffset="-148.7272">5711 2518 33985,'196'0'15,"217"-22"-15,-109 22 16,65 0-16,-130 0 0,-44 0 16,-108 0-16,-65 0 31,-153 65 31,-42-21-46,-44-22-16,-66 21 16,-86-21-16,-43 21 15,259-36-15</inkml:trace>
          <inkml:trace contextRef="#ctx0" brushRef="#br0" timeOffset="-326.941">5733 2567 8141,'88'-6'16,"346"6"-16,152 0 15,0 0-15,-151 22 16,-175 22-16,-108-1 15,-152-21 17,-43-22-32,-175 21 15,23-21-15,-87 0 16,-44 0-16,22 0 16,-108 0-16,-1-21 15,108 21-15</inkml:trace>
          <inkml:trace contextRef="#ctx0" brushRef="#br0" timeOffset="-328.941">5733 2561 9907,'110'0'0,"-24"22"15,-42-22-15,-22 0 16,-22 22 15,-109-22-31,0 43 16,87-40-16</inkml:trace>
          <inkml:trace contextRef="#ctx0" brushRef="#br0" timeOffset="-9838.9105">6537 3473 24297,'-65'-152'16,"-22"0"-16,-22-65 15,23 65-15,-23-21 16,22 86-16,44 0 16,21 22-16,0 43 15,22 0-15,0 131 47,22 43-47,22 21 16,21-21-16,-22 66 15,44-45-15,-54-21 16</inkml:trace>
          <inkml:trace contextRef="#ctx0" brushRef="#br0" timeOffset="-146.7272">5754 2600 33657,'153'-39'31,"86"18"-31,152-1 0,87 22 15,173-43-15,-108 43 16,-500 0 0,-86 0 62,-44 21-78,-87 1 15,-65 0-15,-43-1 16,-87 23-16,-109-22 16,-129-1-16,388-21 15</inkml:trace>
          <inkml:trace contextRef="#ctx0" brushRef="#br0" timeOffset="-330.941">5755 2627 10203,'435'0'0,"151"0"16,-65 65-16,-239-44 0,-86 1 16,-131 0-16,-43-22 15,-22 21-15,-66 1 47,-20 0-47,-23 0 16,-108-1-1,22 1-15,-66 0 16,-65-22-16,-21 21 16,-22-21-16,368 0 15</inkml:trace>
          <inkml:trace contextRef="#ctx0" brushRef="#br0" timeOffset="-116.2157">6428 3473 24828,'44'-174'0,"-22"-43"16,-22 0-16,21-21 16,-21 64-16,-21-43 15,-1 108 1,-43-21-16,21 43 16,23 65-16,-23 1 15,22 21-15,1 87 16,-44 64-16,21 45 15,1-44-15,21 65 16,0-22-16,22-64 16,0-23-16,0-21 15,0-44-15,22 22 16,-22-86 46,22-131-62,-22 43 16,0 1-16,0-44 16,0 22-16,-22 43 15,22 0-15,-22 0 16,1 65-16,21 1 0,0 107 47,-22 110-47,22-23 15,-43 23-15,43-66 16</inkml:trace>
          <inkml:trace contextRef="#ctx0" brushRef="#br0" timeOffset="-9848.9105">6168 3473 25313,'43'-174'0,"1"-21"15,-1 0-15,-43-1 16,0 1-16,0 21 16,0 1-16,0 42 15,-43 1-15,21 108 16,0 1-16,1 64 31,-23 109-15,22 22-16,22-1 15,-21 45-15,21-45 16,0-21-16,0-87 16,0 0-16,0-43 15,21-44 32,23-86-47,-1-22 16,22-22-16,-21-22 15,-22 44-15,-22 43 16,0 0-16,0 44 16,21 108 15,-21 87-15,0 0-16,-43 43 15,21 22-15,0-108 16,1 21-16,-1-43 15,22-44-15,0-21 16,0-152 15,0-22-15,22 0-16,-1-22 16,1-21-16,0-22 15,0 108-15,-1 0 16,-21 44-16,0 44 15,22-1-15,0 22 32,-22 43-17,0 66-15,21 43 16,-21 65-16,0-43 16,22-66-16,-22 22 15,0-64-15,0-23 16,22-21-16,-22-44 62,0-108-62,0-66 16,0 44-16,22-21 16,-22 21-16,0 43 15,0-43-15,0 87 16,0 43-16,0 1 15,0 64 17,0 109-17,0 0-15,-22 43 16,0-21-16,0 43 16,1-65-1,-1-43-15,22-44 16,0-22-16,0-108 62,0-109-46,43 22-16,1-43 16,-1 21-16,-21 22 15,21-43-15,1 43 16,-22 44-16,-1 42 15,-21 45-15,22 21 32,0 43-32,-1 153 15,-21 21-15,0 65 16,0-22-16,0 1 16,0-1-16,0-21 15</inkml:trace>
          <inkml:trace contextRef="#ctx0" brushRef="#br0" timeOffset="-127.7272">6212 3473 27797,'43'-43'16,"130"-44"-16,-21 22 15,44 0-15,86-22 16,-21 65-16,42 0 16,-107 1-1,-44-1-15,-109 0 16,-21 22 0,-22-21-1,-22-23 1,-65-21-16,-108 22 15,21-23-15,-21 23 16,-22 0-16,0-1 16,0 1-16,0-1 15,43 23-15,44-1 16,86 22-16,44-22 16,65 22 15,109 0-16,21 0-15,1 0 16,21 0-16,-152 0 16,0 0-16,-43 0 15,-109 0 17,-87 0-17,-43 0-15,22 0 16,-1 0-16,88 0 15,64 0-15,66 0 32,152 0-17,130 0-15,21 0 16,-42-21-16,-45 21 16,-151-22-16,-65 22 15,-44-22 1,-108-21-1,-44 21-15,-43 22 16,-43-22-16,21 22 16,44 0-16,108 0 15,22 0-15,43 0 16,22 22 15,87 21-31,0-43 16,108 0-16,65 0 15,23 0-15,-44 0 16,-131 0-16,-43 0 16,-43 0-16,-87 22 15,-109-22 1,-21 22-16,-44 0 16,-22 21-16,1 22 15,21-21-15,65 64 16,88-65-16,85-41 15</inkml:trace>
          <inkml:trace contextRef="#ctx0" brushRef="#br0" timeOffset="-150.7272">5754 2648 34282,'284'0'15,"-2"0"-15,-22 0 16,-86 0-16,-109 0 15,-87 22 48,-64 0-63,-23 21 16,-65 0-16,1-21 15,-66 0-15,64-2 16</inkml:trace>
          <inkml:trace contextRef="#ctx0" brushRef="#br0" timeOffset="-152.7272">5841 2847 34532,'88'-25'0,"64"3"15,109 0-15,108 1 16,21-44-16,23 65 15,-66 0-15,-43 0 16,-217 0-16,-87 21 47,-87 1-47,-65 0 16,-43-1-16,-87 1 15,43-22-15,-65 22 16,0-22-16,-22 22 15,44-22-15,64 36 16</inkml:trace>
          <inkml:trace contextRef="#ctx0" brushRef="#br0" timeOffset="-154.7272">5798 2771 34844,'218'-36'0,"325"14"16,21-21-16,-86 43 15,-22 0-15,-261 0 16,-195 22 62,-87-1-62,-21 1-16,-23 0 0,-64-1 15,-44 1-15,-21-22 16,-44 22-16,-65-22 16,21 0-16,88 22 15,150-22-15</inkml:trace>
          <inkml:trace contextRef="#ctx0" brushRef="#br0" timeOffset="-156.7272">5841 2837 35094,'132'-15'16,"106"-7"-1,88-43-15,-44 43 16,22 1-16,-43 21 16,-44-22-16,-65 22 0,-109 0 15,-21 0-15,-44 0 47,-43 0-31,-87 22-16,0-1 15,0-21-15,-43 22 16,-44-22-16,-87 22 16,22-22-16,-21 43 15,259-38-15</inkml:trace>
          <inkml:trace contextRef="#ctx0" brushRef="#br0" timeOffset="-158.7272">5798 2775 35391,'240'-18'0,"85"-4"16,-21-21-16,22 43 15,-44 0-15,-43 0 16,-131 0-16,-86 0 15,0 0-15,-87 43 63,-44 0-47,-86 1-16,-44-22 15,-22 21-15,-108 0 16,87-21-16,21-2 15</inkml:trace>
          <inkml:trace contextRef="#ctx0" brushRef="#br0" timeOffset="-160.7272">5885 2954 35657,'22'-2'15,"304"-63"-15,173 43 16,-108-43-16,87 43 15,-153 22-15,-42-21 16,-240 21-16,-43 21 16,-22 1 31,-86 22-47,-174-1 15,64 0-15,-107-43 16,21 22-16,-22-22 15,44 0-15,43 22 16,0-22-16,238 0 16</inkml:trace>
          <inkml:trace contextRef="#ctx0" brushRef="#br0" timeOffset="-162.7272">5906 2983 35953,'88'-9'0,"194"9"16,-21-22-16,21 22 16,-43 0-16,-152 0 15,-65 0-15,-66 22 47,-108 0-31,-65-1-16,0-21 15,0 0-15,21 22 16,44-3-16</inkml:trace>
          <inkml:trace contextRef="#ctx0" brushRef="#br0" timeOffset="-164.7272">5906 3014 36219,'218'-18'0,"43"-4"16,21 22-16,-43 0 0,0 0 15,-109 0-15,-108 0 16,0 0 15,-44 22-15,-43 21-16,0-21 15,-87 21-15,0 1 16,-44-23-16,-21 1 16,43 0-16,1-1 15,107-21-15</inkml:trace>
          <inkml:trace contextRef="#ctx0" brushRef="#br0" timeOffset="-332.941">5972 3091 10485,'174'13'0,"87"9"15,-131 0-15,1-1 16,-88-21-16,0 0 16,-43 22-16,0 0 46,-21 21-30,-66 0-16,-43 23 16,-44-23-16,-22-21 15,87 0-15</inkml:trace>
          <inkml:trace contextRef="#ctx0" brushRef="#br0" timeOffset="-100.6108">6037 3341 24735,'44'110'15,"21"42"-15</inkml:trace>
          <inkml:trace contextRef="#ctx0" brushRef="#br0" timeOffset="-166.7272">6037 3250 36438,'109'-16'15,"87"-5"-15,42-1 16,45-21-16,-45 21 16,23-22-16,-66 44 15,22 0-15,-108 0 16,-66 0 0,-21 0-16,-65 22 46,-88 22-46,-21-23 0,-21 1 16,-1 0-16,-21-22 16,-22 21-16,0-21 31,-22 22-31,0-22 16,108 0-16</inkml:trace>
          <inkml:trace contextRef="#ctx0" brushRef="#br0" timeOffset="-168.7272">6037 3278 36719,'87'0'16,"217"-22"-16,87 0 15,-22 22-15,-87-21 16,-43 21-16,-130 0 16,-87 0-16,-1 0 31,-86 21-16,-22 23 1,-108-23-16,0 23 16,-23-22-16,-42-1 15,-22-21-15,-22 22 16,86-22-16</inkml:trace>
          <inkml:trace contextRef="#ctx0" brushRef="#br0" timeOffset="-170.7272">6037 3408 36953,'370'0'16,"172"-22"-16,175 22 16,-131-43-16,-586-1 15,0 23 1,-65 21 31,-152 0-47,-109 0 15,-21 0-15,65 0 16,-22 0-16,87 0 16,-1 0-16,23 0 15,151 5-15</inkml:trace>
          <inkml:trace contextRef="#ctx0" brushRef="#br0" timeOffset="-172.7272">6005 3126 37219,'76'-22'16,"76"-21"-16,-109 21 15,1 22 1,-44-22 0,43 22 140,88 44-141,-66-44-15,43 0 16,109 21-16,-86-21 0,-1 0 16,-87 0-16,-21 0 15,0-21-15,-22-1 32,0 0-17,21 1-15,-21-23 16,0 22-16,0 1 15,22-44-15,0 21 16,65 1-16,-1-1 16,1-21-16,-22 65 15,-43-21-15,0 21 16,0 0 15,-1 43 0,-21 0-31,0 1 16,0 21-16,0-43 16,0 21-16,0-21 15,0-1-15,22 1 16,-22 0 0,0 0 140,22 86-156,-22-64 0,21 21 15,1-22-15,-22-21 16,22 21-16,-22-21 16,-22-22 46,0 0-46,22-87-1,0 0-15,44-65 16,-22 87-16,-1-43 0,1 86 16,-22 0-16,0 0 15,0 1 17,0 86 46,0 22-78,-22-22 15,22 43 1,-21-64-16,21-1 16,-22 1-16,22-23 15,-22-21 79,0-21-78,1-23-16,-1 44 15,-43-21-15,0-1 16,21 22-16,23 0 15,-1 0-15,-22 22 16,23 21-16,-23 0 16,44-21-16,-21 0 15,-1-22-15,22 21 16,-22-21 31,22-43-32,0 0-15,22-1 16,21-21-16,1 22 16,-44-22-16,43 43 15,-43 0-15,44 0 0,-44 1 16,21 21 15,1 0-15,-22 87-1,0-1-15,0-20 16,-22 20-16,-43 1 16,-22-22-16,22 0 15,29-43-15</inkml:trace>
          <inkml:trace contextRef="#ctx0" brushRef="#br0" timeOffset="-175.7272">6358 3473 38844,'5'-22'16,"39"-64"-16,21-23 15,0-21-15,44 21 16,86 1-16,22-1 16,22 44-16,-44 43 15,-65 1-15,-86 21 16,-22 0-16,-22 21 31,0 23-31,-66 43 16,-20-1-16,-66 1 15,0 0-15,-44 22 16,1-44-16,-44-44 16,0 45-16,0-45 15,152-8-15</inkml:trace>
          <inkml:trace contextRef="#ctx0" brushRef="#br0" timeOffset="-174.7272">6037 3399 39110,'153'-34'15,"42"12"1,44 22 0,43-44-16,0 44 15,-43 0-15,-130 0 16,-66 0-16,-21 0 15,-131 44 17,-151-22-32,-109 21 15,-66-43-15,44 0 16</inkml:trace>
          <inkml:trace contextRef="#ctx0" brushRef="#br0" timeOffset="-176.7272">6037 3319 39375,'543'-63'16,"0"41"-16,-65 22 0,-196 0 16,-130 0-16,-87 0 15,-43 0 1,-44 0 15,-43 22-31,-65 0 16,-1-1-16,45-21 15,-1 22-15,-22 0 16,87-22-16,1 0 62,151 0-62,22 0 16,87 0-16,-44 0 16,-108 0-16,-130 0 47,-196 0-47,-109 0 15,-129 0-15,64 0 16,-64 0-16,259 0 15</inkml:trace>
          <inkml:trace contextRef="#ctx0" brushRef="#br0" timeOffset="-178.7272">6037 3365 39813,'44'0'15,"564"0"-15,-87 0 16,22 0-16,-196 0 16,-195 21-16,-239 1 62,-43 0-31,21-1-31,-64-21 16,-66 44-16,151-44 16</inkml:trace>
          <inkml:trace contextRef="#ctx0" brushRef="#br0" timeOffset="-334.941">6037 3517 10813,'66'0'15,"-23"0"-15</inkml:trace>
          <inkml:trace contextRef="#ctx0" brushRef="#br0" timeOffset="-367.1834">6037 3582 11391,'44'0'0,"21"5"16</inkml:trace>
          <inkml:trace contextRef="#ctx0" brushRef="#br0" timeOffset="-117.2157">6130 3625 25297,'16'-65'16</inkml:trace>
          <inkml:trace contextRef="#ctx0" brushRef="#br0" timeOffset="-9846.9105">6162 3495 25297,'6'-22'16</inkml:trace>
          <inkml:trace contextRef="#ctx0" brushRef="#br0" timeOffset="-9850.9105">6732 3473 26516,'0'-43'0,"44"-131"16,-23-43-16,-21 22 15,22-44-15,-22 109 16,44-1-16,-44 44 15,0 44-15,0 21 16,21 1-16,1 21 31,-22 21-31,0 153 16,0 43-16,-43 44 16,-1 21-16,-43 0 15,69-217-15</inkml:trace>
          <inkml:trace contextRef="#ctx0" brushRef="#br0" timeOffset="-9852.9105">6554 3473 26782,'5'-22'0,"82"-303"15,-1 21-15,1 22 16,-22 86-16,-21 1 15,-1 86-15,1 1 16,-23 64-16,1 1 16,0 43-1,-1 87 1,-21 130-16,0 65 16,0 44-16,-21-66 15,-44 22 1,50-108-16</inkml:trace>
          <inkml:trace contextRef="#ctx0" brushRef="#br0" timeOffset="-9854.9105">7065 3473 27032,'58'-195'0,"29"-1"15,22-42-15,-23-1 16,1 43-16,-43 110 15,-23-23-15,23 66 16,-44 21-16,21 22 31,-21 43-15,0 109-16,-21 87 0,-44 22 16,-1 43-16,-20 21 15</inkml:trace>
          <inkml:trace contextRef="#ctx0" brushRef="#br0" timeOffset="-9856.9105">7288 3473 27313,'9'-22'0,"56"-195"15,-22-21-15,22 42 16,1 1-16,-45 108 16,-21 44-16,22 43 0,0 0 31,-22 86-31,-22 88 16,-21 65-16,21-44 15,0 44 1,-21-22-16,20-115 0</inkml:trace>
          <inkml:trace contextRef="#ctx0" brushRef="#br0" timeOffset="-9858.9105">7426 3520 27563,'23'-90'0,"20"-127"15,-21 0-15,21 65 16,-21 21-16,-22 88 16,22 21-16,-22-21 15,-87 195 32,-43 0-47,-22 21 16,-44-42-16,1 21 15,-22-44-15</inkml:trace>
          <inkml:trace contextRef="#ctx0" brushRef="#br0" timeOffset="-125.7272">6081 3625 27782,'43'-43'15,"-21"11"-15</inkml:trace>
          <inkml:trace contextRef="#ctx0" brushRef="#br0" timeOffset="-195.3491">6146 3592 40016,'-87'11'0,"65"-11"16</inkml:trace>
          <inkml:trace contextRef="#ctx0" brushRef="#br0" timeOffset="-194.3491">6037 3603 40078,'1'0'0,"107"-13"16</inkml:trace>
          <inkml:trace contextRef="#ctx0" brushRef="#br0" timeOffset="-9916.9105">7426 3517 10828,'436'0'16,"-24"0"-16,-412 21 16,0 23-1,0-23 17,-22-21-17,-108 0-15,-65 22 16,-1-22-16,-64 0 15,215 0-15</inkml:trace>
          <inkml:trace contextRef="#ctx0" brushRef="#br0" timeOffset="-9868.9105">7426 3536 40125,'218'-19'16,"-88"19"-16,-43 0 16,-43 0-16,-88 0 46,-151 21-30,65 1-16,20-6 16</inkml:trace>
          <inkml:trace contextRef="#ctx0" brushRef="#br0" timeOffset="-9870.9105">7426 3625 40422,'131'0'0,"21"0"16,-87 0-16,-43 0 15,-44 44 32,-64-23-47,-23 44 16,43-54-16</inkml:trace>
          <inkml:trace contextRef="#ctx0" brushRef="#br0" timeOffset="-9876.9105">7513 3757 41110,'23'-2'0,"584"-19"15,-498-23-15,-109 23 16,-43 21 62,-66 0-62,-65 21-16,1 1 15,-66-22-15,151 7 16</inkml:trace>
          <inkml:trace contextRef="#ctx0" brushRef="#br0" timeOffset="-9892.9105">7513 3842 42813,'196'0'0,"-109"0"15,-65 0-15,-44 22 79,-21-22-79,-44 43 15,-65-21-15,151-22 16</inkml:trace>
          <inkml:trace contextRef="#ctx0" brushRef="#br0" timeOffset="-9932.9105">7579 4059 7969,'0'-87'15,"0"-43"-15,0 65 16,0 43-16,22 22 16,-22-21-1,22 21 1,-1 87-1,23 86-15,-44-108 16</inkml:trace>
          <inkml:trace contextRef="#ctx0" brushRef="#br0" timeOffset="-9886.9105">7513 3951 42094,'44'0'0,"651"0"16,-695-22-16,-65 44 47,-217-22-32,-110 0-15</inkml:trace>
          <inkml:trace contextRef="#ctx0" brushRef="#br0" timeOffset="-9894.9105">7513 3959 43032,'88'-8'0,"64"8"15,-87 0 1,-43 0-1,-218 21 17,82 0-32</inkml:trace>
          <inkml:trace contextRef="#ctx0" brushRef="#br0" timeOffset="-9896.9105">7556 4016 43282,'110'0'0,"107"0"15,-152 0-15,-108 0 63,-109 0-63,21 22 15,65-22-15</inkml:trace>
          <inkml:trace contextRef="#ctx0" brushRef="#br0" timeOffset="-9898.9105">7556 4038 43641,'88'0'16,"216"0"-16,-65 0 15,-174 0-15,-152 0 47,-108 21-31</inkml:trace>
          <inkml:trace contextRef="#ctx0" brushRef="#br0" timeOffset="-9929.9105">7970 4059 7000,'22'-130'0,"-1"-130"16,1 86-16,0 44 15,0 43-15,-22 65 16,0 0-16,0 44 78,0 130-78,0-22 0,0 44 16,0 0-16,0-1 15</inkml:trace>
          <inkml:trace contextRef="#ctx0" brushRef="#br0" timeOffset="-9912.9105">8035 4059 47469,'0'-21'16,"0"-1"-16,-22 0 15,-21 0-15,21 22 16,-21-21-16,21 21 16,0 0-1,22 21 63,0 1-62,0 0 0,0 0-1,0-1 1</inkml:trace>
          <inkml:trace contextRef="#ctx0" brushRef="#br0" timeOffset="-9930.9105">8057 4059 7344,'0'-195'15,"22"65"1,-22 86-16,0 23 16,0-1-16,21 22 15,-21 22 32,0 151-47,0 1 16,-5-131-16</inkml:trace>
          <inkml:trace contextRef="#ctx0" brushRef="#br0" timeOffset="-9900.9105">8208 4168 44250,'44'0'16,"-88"0"31</inkml:trace>
          <inkml:trace contextRef="#ctx0" brushRef="#br0" timeOffset="-9922.9105">8208 4309 12047,'66'11'16,"-66"32"-16,0-21 31,-43-22-15,20 0-16</inkml:trace>
          <inkml:trace contextRef="#ctx0" brushRef="#br0" timeOffset="-9904.9105">8208 4450 45875,'44'0'16,"-66"0"78,0 7-94</inkml:trace>
          <inkml:trace contextRef="#ctx0" brushRef="#br0" timeOffset="-9906.9105">8208 4494 46282,'22'0'0,"0"0"0,-44 0 93,0 0-93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16736" units="1/cm"/>
          <inkml:channelProperty channel="Y" name="resolution" value="41.53846" units="1/cm"/>
          <inkml:channelProperty channel="T" name="resolution" value="1" units="1/dev"/>
        </inkml:channelProperties>
      </inkml:inkSource>
      <inkml:timestamp xml:id="ts0" timeString="2024-10-01T08:37:09.057"/>
    </inkml:context>
    <inkml:brush xml:id="br0">
      <inkml:brushProperty name="width" value="0.13333" units="cm"/>
      <inkml:brushProperty name="height" value="0.13333" units="cm"/>
      <inkml:brushProperty name="color" value="#A5CDBD"/>
    </inkml:brush>
  </inkml:definitions>
  <inkml:traceGroup>
    <inkml:annotationXML>
      <emma:emma xmlns:emma="http://www.w3.org/2003/04/emma" version="1.0">
        <emma:interpretation id="{32343C4B-E062-4BE2-B45E-7609D20B4862}" emma:medium="tactile" emma:mode="ink">
          <msink:context xmlns:msink="http://schemas.microsoft.com/ink/2010/main" type="inkDrawing" rotatedBoundingBox="34345,-843 35454,3368 33207,3959 32098,-252" shapeName="Other"/>
        </emma:interpretation>
      </emma:emma>
    </inkml:annotationXML>
    <inkml:trace contextRef="#ctx0" brushRef="#br0">7861 4059 47688,'0'-21'109,"22"-1"-109,0-22 16,-22 1-1,0 21-15,0-21 16,0 21-16,0-21 16,0-1-16,0 1 0,0 21 15,0 1-15,0-1 16,0 0 0,0 0-1,0 1 1,0-1 15,0 0-31,0 1 16,0-1-1,0 0 1,0 0-16,0 1 16,0-1-1,0 0-15,0 1 16,0-1-1,0 0 1,0 0 0,0 1-1,0-1 1,0 0 0,0 1-16,0-1 31,0 0-16,-22 22 1,22-21-16,0-1 16,0 0-16,0 0 31,-22 1-31,22-1 16,0 0-1,-21 22 1,21-21-16,0-1 15,0 0-15,-22 22 16,22-22 0,0 1-16,-22-1 15,22-21 1,-22 21-16,22 0 16,0-21-16,-21 43 15,21-22 1,0 0-16,0 1 15,0-1-15,-22 22 16,22-43-16,0 21 16,0 0-16,-22 0 15,22 1-15,0-1 16,0-21-16,0 21 16,0 0-16,0 0 15,0 1 1,0-23-16,0 23 15,0-23-15,0 22 16,0-21 0,0 21-16,0 1 15,0-23-15,0 22 16,22 1-16,-22-23 16,0 23-1,0-1-15,22 0 16,-22 1-16,21-23 15,-21 22 1,0 1 0,0-1-16,0 0 15,22 1 1,-22-1 0,0 0-16,0 0 15,0 1 1,0-1-1,0 0-15,0 1 16,0-1 0,0 0-1,0 0-15,0 1 16,0-1-16,0 0 16,0-21-16,0 21 15,0 0 1,0 1-1,0-1-15,0 0 16,0 1-16,0-1 0,0-43 16,0 43-16,0 0 15,0 1-15,22-23 16,-22 23 0,0-23-16,0 1 15,0-1-15,0 1 16,0 21-16,0-21 15,0 21-15,0-21 16,0 21-16,0 0 16,0-21-16,0 21 15,22-21 1,-22 21 0,0-21-16,0-1 15,0 22-15,0 1 16,21-1-16,-21 0 31,0 1-15,0-1 15,-21 22 78,-23 0-109,-21 0 16,-44 0-16,-64 0 16,-44 22-16,0-22 15,-44 43-15,22-43 16,44 0-16,21 22 15,109-22-15,43 0 63,196-44-47,87 23-1,42-1-15,1 0 16,-21 22-16,-88-22 15,-152 22-15,-21 0 16,-22-21 31,-22 21 31,-108 0-62,0-22-16,-44 22 15,1 0-15,-45 0 16,-20 0-16,42 0 16,-21 0-16,109 0 15,43 0-15,43 0 16,65-22 46,22-21-46,22 21-16,65-21 16,44-1-1,21 1-15,65 21 16,-22 1-16,-64-1 15,-131 22-15,-43 0 16,-1 0 15,-21 22 79,-43-1-95,21 1-15,0-22 63,22 22-1,0 21-62,0 0 16,0-21 0,0 43-16,22-43 15,0 21-15,-22-21 16,0 22-1,0-1-15,22-21 16,-22-1-16,0 1 16,21 0 15,1-22 16,0 0-32,21 0-15,1 22 16,-1-22-16,0 0 16,-43-22 218,0 0-218,0 0-1,0 1-15,0-1 32,0 0-17,0 1 1,0-1 15,0 0 0,0 0-15,0 1 15,-108-1-31,-1 0 16,-64 1-16,-66-1 15,-22 0-15,1 22 16,86 0-16,109-22 16,22 22-16,21 0 15,65 0 110,196 0-125,65 0 16,174 0-16,64 0 16,-216 0-16,-413-21 125,-108 21-110,-22 0-15,-44 0 31,-64 0-31,-1-22 16,22 22-16,22-22 16,43 1-16,109 21 15,108 0-15,0-22 78,1 22-62,21-22 0,21 1-16,66 21 15,108-22-15,1 0 16,43 0-16,-22 22 16,43 0-1,-21 0-15,-130 0 16,-44 0-16,-22 0 15,-21 0-15,0 0 32,-1 0-17,1 0 1,21 0-16,1 0 0,-1 0 0,1 0 16,-1 0-16,1 0 15,-1 0-15,-21 0 16,-1 0-16,1 0 15,0 0 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58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25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6460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82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48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54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116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57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3pPr>
              <a:defRPr/>
            </a:lvl3pPr>
          </a:lstStyle>
          <a:p>
            <a:pPr lvl="1"/>
            <a:r>
              <a:rPr lang="en-US" dirty="0" smtClean="0"/>
              <a:t>Edit Master text styles</a:t>
            </a:r>
          </a:p>
          <a:p>
            <a:pPr lvl="2"/>
            <a:r>
              <a:rPr lang="en-US" dirty="0" err="1" smtClean="0"/>
              <a:t>Svel</a:t>
            </a:r>
            <a:endParaRPr lang="en-US" dirty="0" smtClean="0"/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307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90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15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1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6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0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207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728">
              <a:srgbClr val="E9EFD7"/>
            </a:gs>
            <a:gs pos="86000">
              <a:schemeClr val="accent6">
                <a:lumMod val="60000"/>
                <a:lumOff val="40000"/>
              </a:schemeClr>
            </a:gs>
            <a:gs pos="25700">
              <a:srgbClr val="F7F9F0"/>
            </a:gs>
            <a:gs pos="100000">
              <a:srgbClr val="EDBEEE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4ACC-FB5D-4FF4-BDC2-7AC2F157F9A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6CC992-8BCA-45D5-BFA9-8A21D516B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71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262"/>
            <a:ext cx="9144000" cy="92271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  <a:r>
              <a:rPr lang="en-US" dirty="0" smtClean="0"/>
              <a:t> 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 computers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0194" y="2366193"/>
            <a:ext cx="9144000" cy="3717366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0">
                  <a:solidFill>
                    <a:srgbClr val="00B05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Describe</a:t>
            </a:r>
            <a:r>
              <a:rPr lang="en-US" b="1" dirty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ln w="0">
                  <a:solidFill>
                    <a:srgbClr val="00B05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computer system :</a:t>
            </a:r>
          </a:p>
          <a:p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computer system  is a set of integrated devices that input ,output ,process and store data and information. Computer system are currently built around at least One digital processing device</a:t>
            </a:r>
          </a:p>
          <a:p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five main hard ware components in a computer system.</a:t>
            </a:r>
          </a:p>
          <a:p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Input,output,processing, storage and communication device.</a:t>
            </a:r>
          </a:p>
          <a:p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(data)              process                output </a:t>
            </a:r>
            <a:r>
              <a:rPr lang="en-US" b="1" i="1" dirty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(information</a:t>
            </a:r>
            <a:r>
              <a:rPr lang="en-US" b="1" dirty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US" b="1" dirty="0" smtClean="0">
              <a:ln w="22225">
                <a:solidFill>
                  <a:srgbClr val="00B05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b="1" dirty="0">
              <a:ln w="22225">
                <a:solidFill>
                  <a:srgbClr val="00B05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76664" y="4751148"/>
            <a:ext cx="5818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95702" y="4751148"/>
            <a:ext cx="789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53985" y="1995055"/>
            <a:ext cx="8314" cy="1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241069" y="1641702"/>
            <a:ext cx="1282931" cy="7423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74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317" y="340825"/>
            <a:ext cx="9277372" cy="65670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generations :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4434" y="1238529"/>
            <a:ext cx="8886104" cy="504582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A computer generation is a grouped</a:t>
            </a:r>
          </a:p>
        </p:txBody>
      </p:sp>
      <p:sp>
        <p:nvSpPr>
          <p:cNvPr id="4" name="5-Point Star 3"/>
          <p:cNvSpPr/>
          <p:nvPr/>
        </p:nvSpPr>
        <p:spPr>
          <a:xfrm rot="6447068" flipV="1">
            <a:off x="1758427" y="259774"/>
            <a:ext cx="623454" cy="552797"/>
          </a:xfrm>
          <a:prstGeom prst="star5">
            <a:avLst>
              <a:gd name="adj" fmla="val 12297"/>
              <a:gd name="hf" fmla="val 105146"/>
              <a:gd name="vf" fmla="val 1105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5-Point Star 4"/>
          <p:cNvSpPr/>
          <p:nvPr/>
        </p:nvSpPr>
        <p:spPr>
          <a:xfrm>
            <a:off x="1055717" y="-116375"/>
            <a:ext cx="914400" cy="914400"/>
          </a:xfrm>
          <a:prstGeom prst="star5">
            <a:avLst>
              <a:gd name="adj" fmla="val 10875"/>
              <a:gd name="hf" fmla="val 105146"/>
              <a:gd name="vf" fmla="val 1105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61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1185" y="656706"/>
            <a:ext cx="9293428" cy="44888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5B1478"/>
                </a:solidFill>
              </a:rPr>
              <a:t>Internal components of system </a:t>
            </a:r>
            <a:r>
              <a:rPr lang="en-US" sz="2000" dirty="0" smtClean="0">
                <a:solidFill>
                  <a:srgbClr val="5B1478"/>
                </a:solidFill>
              </a:rPr>
              <a:t>:</a:t>
            </a:r>
            <a:endParaRPr lang="en-IN" sz="2000" dirty="0">
              <a:solidFill>
                <a:srgbClr val="5B147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497" y="1271848"/>
            <a:ext cx="9285115" cy="3931920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smtClean="0">
                <a:solidFill>
                  <a:schemeClr val="tx1"/>
                </a:solidFill>
              </a:rPr>
              <a:t>System mode power supply (</a:t>
            </a:r>
            <a:r>
              <a:rPr lang="en-US" b="1" i="1" dirty="0" err="1" smtClean="0">
                <a:solidFill>
                  <a:schemeClr val="tx1"/>
                </a:solidFill>
              </a:rPr>
              <a:t>smps</a:t>
            </a:r>
            <a:r>
              <a:rPr lang="en-US" b="1" i="1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smtClean="0">
                <a:solidFill>
                  <a:schemeClr val="tx1"/>
                </a:solidFill>
              </a:rPr>
              <a:t>Floppy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smtClean="0">
                <a:solidFill>
                  <a:schemeClr val="tx1"/>
                </a:solidFill>
              </a:rPr>
              <a:t>Heat sink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smtClean="0">
                <a:solidFill>
                  <a:schemeClr val="tx1"/>
                </a:solidFill>
              </a:rPr>
              <a:t>System fan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 smtClean="0">
                <a:solidFill>
                  <a:schemeClr val="tx1"/>
                </a:solidFill>
              </a:rPr>
              <a:t>Moter</a:t>
            </a:r>
            <a:r>
              <a:rPr lang="en-US" b="1" i="1" dirty="0" smtClean="0">
                <a:solidFill>
                  <a:schemeClr val="tx1"/>
                </a:solidFill>
              </a:rPr>
              <a:t> 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smtClean="0">
                <a:solidFill>
                  <a:schemeClr val="tx1"/>
                </a:solidFill>
              </a:rPr>
              <a:t>Processor or </a:t>
            </a:r>
            <a:r>
              <a:rPr lang="en-US" b="1" i="1" dirty="0" err="1" smtClean="0">
                <a:solidFill>
                  <a:schemeClr val="tx1"/>
                </a:solidFill>
              </a:rPr>
              <a:t>cpu</a:t>
            </a:r>
            <a:endParaRPr lang="en-US" b="1" i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smtClean="0">
                <a:solidFill>
                  <a:schemeClr val="tx1"/>
                </a:solidFill>
              </a:rPr>
              <a:t>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smtClean="0">
                <a:solidFill>
                  <a:schemeClr val="tx1"/>
                </a:solidFill>
              </a:rPr>
              <a:t>Optical drive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smtClean="0">
                <a:solidFill>
                  <a:schemeClr val="tx1"/>
                </a:solidFill>
              </a:rPr>
              <a:t>Hard drive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 rot="12766897">
            <a:off x="1757548" y="569421"/>
            <a:ext cx="581891" cy="623454"/>
          </a:xfrm>
          <a:prstGeom prst="star5">
            <a:avLst>
              <a:gd name="adj" fmla="val 16686"/>
              <a:gd name="hf" fmla="val 105146"/>
              <a:gd name="vf" fmla="val 11055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74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66414"/>
            <a:ext cx="8911687" cy="5527309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                      </a:t>
            </a:r>
            <a:r>
              <a:rPr lang="en-US" b="1" i="1" dirty="0" err="1" smtClean="0"/>
              <a:t>cpu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97280"/>
            <a:ext cx="9035198" cy="527026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SEEEE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Input                                                  </a:t>
            </a:r>
            <a:r>
              <a:rPr lang="en-US" b="1" i="1" dirty="0" smtClean="0">
                <a:solidFill>
                  <a:schemeClr val="tx1"/>
                </a:solidFill>
              </a:rPr>
              <a:t>output</a:t>
            </a:r>
            <a:endParaRPr lang="en-US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tx1"/>
                </a:solidFill>
              </a:rPr>
              <a:t>board                                          ex: soft </a:t>
            </a:r>
            <a:r>
              <a:rPr lang="en-US" b="1" i="1" dirty="0" err="1" smtClean="0">
                <a:solidFill>
                  <a:schemeClr val="tx1"/>
                </a:solidFill>
              </a:rPr>
              <a:t>copy,hard</a:t>
            </a:r>
            <a:r>
              <a:rPr lang="en-US" b="1" i="1" dirty="0" smtClean="0">
                <a:solidFill>
                  <a:schemeClr val="tx1"/>
                </a:solidFill>
              </a:rPr>
              <a:t> copy</a:t>
            </a:r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Ex:key</a:t>
            </a:r>
            <a:endParaRPr lang="en-US" b="1" i="1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chemeClr val="bg1"/>
                </a:solidFill>
              </a:rPr>
              <a:t>                     </a:t>
            </a:r>
            <a:r>
              <a:rPr lang="en-US" b="1" i="1" dirty="0" smtClean="0">
                <a:solidFill>
                  <a:schemeClr val="tx1"/>
                </a:solidFill>
              </a:rPr>
              <a:t>SECONDARY STORAGE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                     EX: Magnetic tape,cds,</a:t>
            </a:r>
            <a:r>
              <a:rPr lang="en-US" b="1" i="1" dirty="0" err="1" smtClean="0">
                <a:solidFill>
                  <a:schemeClr val="tx1"/>
                </a:solidFill>
              </a:rPr>
              <a:t>etc</a:t>
            </a:r>
            <a:r>
              <a:rPr lang="en-US" b="1" i="1" dirty="0" smtClean="0">
                <a:solidFill>
                  <a:schemeClr val="tx1"/>
                </a:solidFill>
              </a:rPr>
              <a:t>..</a:t>
            </a:r>
            <a:r>
              <a:rPr lang="en-US" b="1" i="1" dirty="0" smtClean="0">
                <a:solidFill>
                  <a:schemeClr val="bg1"/>
                </a:solidFill>
              </a:rPr>
              <a:t>S                  </a:t>
            </a:r>
            <a:r>
              <a:rPr lang="en-US" dirty="0" smtClean="0">
                <a:solidFill>
                  <a:schemeClr val="bg1"/>
                </a:solidFill>
              </a:rPr>
              <a:t>memory unit</a:t>
            </a:r>
            <a:endParaRPr lang="en-IN" sz="2000" b="1" i="1" u="sng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95455" y="1837113"/>
            <a:ext cx="8312" cy="52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4754879" y="1097280"/>
            <a:ext cx="1745671" cy="65670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unit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685905" y="1837113"/>
            <a:ext cx="8313" cy="52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75905" y="2717278"/>
            <a:ext cx="1903617" cy="585609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  <a:scene3d>
            <a:camera prst="isometricLeftDown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95455" y="3333404"/>
            <a:ext cx="8312" cy="59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685905" y="3333405"/>
            <a:ext cx="8313" cy="59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754879" y="2443943"/>
            <a:ext cx="1911927" cy="858944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821382" y="4048298"/>
            <a:ext cx="1679168" cy="69826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 flipH="1">
            <a:off x="7903445" y="6126479"/>
            <a:ext cx="382385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5-Point Star 3"/>
          <p:cNvSpPr/>
          <p:nvPr/>
        </p:nvSpPr>
        <p:spPr>
          <a:xfrm>
            <a:off x="4821382" y="553123"/>
            <a:ext cx="513184" cy="299259"/>
          </a:xfrm>
          <a:prstGeom prst="star5">
            <a:avLst>
              <a:gd name="adj" fmla="val 13457"/>
              <a:gd name="hf" fmla="val 105146"/>
              <a:gd name="vf" fmla="val 11055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508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959" y="456862"/>
            <a:ext cx="9041331" cy="59020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Central processing unit(</a:t>
            </a:r>
            <a:r>
              <a:rPr lang="en-US" sz="2800" dirty="0" err="1" smtClean="0">
                <a:solidFill>
                  <a:schemeClr val="accent1"/>
                </a:solidFill>
              </a:rPr>
              <a:t>cpu</a:t>
            </a:r>
            <a:r>
              <a:rPr lang="en-US" sz="2800" dirty="0" smtClean="0">
                <a:solidFill>
                  <a:schemeClr val="accent1"/>
                </a:solidFill>
              </a:rPr>
              <a:t>)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4028" y="1388226"/>
            <a:ext cx="8915399" cy="458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 central processing unit also called a central processor or just processor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Is the electronic circuitry that excutes instructions</a:t>
            </a:r>
            <a:r>
              <a:rPr lang="en-IN" b="1" dirty="0" smtClean="0">
                <a:solidFill>
                  <a:schemeClr val="tx1"/>
                </a:solidFill>
              </a:rPr>
              <a:t> comprising a computer program.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The  CPU perfoms basic arthimetic,logic unit and controlling ,input,output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Operaters specified by the instructions in the program.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ALU(arthematic logic unit)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Alu  is a main component of the central processing unit .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it perfoms arithematic and logic operaters. It has the ability to perfom all processes related to arithematic and logic operations.such as addition shifting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Operations,including Boolean comparisons.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urved Right Arrow 3"/>
          <p:cNvSpPr/>
          <p:nvPr/>
        </p:nvSpPr>
        <p:spPr>
          <a:xfrm>
            <a:off x="1856791" y="279581"/>
            <a:ext cx="466532" cy="662811"/>
          </a:xfrm>
          <a:prstGeom prst="curvedRightArrow">
            <a:avLst>
              <a:gd name="adj1" fmla="val 25000"/>
              <a:gd name="adj2" fmla="val 50000"/>
              <a:gd name="adj3" fmla="val 23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9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642" y="-852052"/>
            <a:ext cx="8915399" cy="15503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Classification of computers  :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641" y="1180407"/>
            <a:ext cx="8915399" cy="536170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super computers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Main frame computers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Mini computers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Micro computers</a:t>
            </a:r>
          </a:p>
          <a:p>
            <a:pPr marL="342900" indent="-342900">
              <a:buAutoNum type="arabicParenR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Super computers: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super computers </a:t>
            </a:r>
            <a:r>
              <a:rPr lang="en-US" b="1" dirty="0" smtClean="0">
                <a:solidFill>
                  <a:schemeClr val="tx1"/>
                </a:solidFill>
              </a:rPr>
              <a:t>are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the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fastest,largest,most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expensive  &amp;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alsothe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most </a:t>
            </a:r>
            <a:r>
              <a:rPr lang="en-US" b="1" dirty="0" smtClean="0">
                <a:solidFill>
                  <a:schemeClr val="tx1"/>
                </a:solidFill>
              </a:rPr>
              <a:t>powerful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computer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Characteristics 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fastest computers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Large in size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Very heavy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Genarate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a lots of heat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Huge processing power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4564314" y="1453674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7834" y="1447194"/>
                <a:ext cx="13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Ink 48"/>
              <p14:cNvContentPartPr/>
              <p14:nvPr/>
            </p14:nvContentPartPr>
            <p14:xfrm>
              <a:off x="11066274" y="-7926"/>
              <a:ext cx="1376175" cy="15012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42156" y="-32046"/>
                <a:ext cx="1424411" cy="15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" name="Ink 49"/>
              <p14:cNvContentPartPr/>
              <p14:nvPr/>
            </p14:nvContentPartPr>
            <p14:xfrm>
              <a:off x="11559114" y="-117366"/>
              <a:ext cx="875520" cy="145404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34994" y="-141486"/>
                <a:ext cx="923760" cy="150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307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4468" y="665018"/>
            <a:ext cx="4988348" cy="515390"/>
          </a:xfrm>
        </p:spPr>
        <p:txBody>
          <a:bodyPr>
            <a:noAutofit/>
          </a:bodyPr>
          <a:lstStyle/>
          <a:p>
            <a:r>
              <a:rPr lang="en-US" sz="2400" dirty="0" smtClean="0"/>
              <a:t>main frame computers :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1831" y="1673234"/>
            <a:ext cx="8530563" cy="465428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frame computers are less powerful and less expensive than super </a:t>
            </a:r>
          </a:p>
          <a:p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Computers. Main frame computers excutes many programs concurrently </a:t>
            </a:r>
          </a:p>
          <a:p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supports many simultaneous</a:t>
            </a:r>
            <a:r>
              <a:rPr lang="en-US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 of programs. They are mostly found in government  and big organization such as </a:t>
            </a:r>
            <a:r>
              <a:rPr lang="en-US" b="1" i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banks,hospitals</a:t>
            </a:r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airports etc..</a:t>
            </a:r>
          </a:p>
          <a:p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characteristics: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alarge storage capacity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Large in size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processing</a:t>
            </a:r>
            <a:endParaRPr lang="en-US" b="1" i="1" dirty="0" smtClean="0">
              <a:solidFill>
                <a:srgbClr val="0C6EA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H="1">
            <a:off x="1944468" y="565265"/>
            <a:ext cx="3724812" cy="806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frame computers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577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106" y="365760"/>
            <a:ext cx="9576059" cy="64839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Mini computers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188" y="1579417"/>
            <a:ext cx="8915399" cy="47216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i="1" dirty="0" smtClean="0"/>
              <a:t>A mini computers is physically smaller  than a main frame . However ,it can</a:t>
            </a:r>
          </a:p>
          <a:p>
            <a:r>
              <a:rPr lang="en-US" b="1" i="1" dirty="0" smtClean="0"/>
              <a:t>Support the same peripheral devices supported by a main frame.</a:t>
            </a:r>
          </a:p>
          <a:p>
            <a:r>
              <a:rPr lang="en-US" b="1" i="1" dirty="0" smtClean="0">
                <a:solidFill>
                  <a:srgbClr val="7030A0"/>
                </a:solidFill>
              </a:rPr>
              <a:t>Characteristics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 user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e. g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 be operated by 6 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usres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at a time.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Cheaper than the main frame.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They handle small amounts of data are less power 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ful,and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have less memory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Mini computers are slow compared to main frame computers.</a:t>
            </a:r>
          </a:p>
          <a:p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Applications 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used in scientific laboratories.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Used in research institution.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Engineering plants.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28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558" y="195350"/>
            <a:ext cx="8915399" cy="710737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</a:rPr>
              <a:t>Micro computers</a:t>
            </a:r>
            <a:endParaRPr lang="en-I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58" y="1930400"/>
            <a:ext cx="9193674" cy="36068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i="1" dirty="0" smtClean="0"/>
              <a:t>Micro computers are the pc mostly found today in homies ,schools  and many small offices. They are called personal computers(pc). Because they are </a:t>
            </a:r>
          </a:p>
          <a:p>
            <a:r>
              <a:rPr lang="en-US" b="1" i="1" dirty="0" smtClean="0"/>
              <a:t>Designed to be used by one person at a time.</a:t>
            </a:r>
          </a:p>
          <a:p>
            <a:r>
              <a:rPr lang="en-US" b="1" i="1" dirty="0" smtClean="0">
                <a:solidFill>
                  <a:srgbClr val="A8590A"/>
                </a:solidFill>
              </a:rPr>
              <a:t>Characteristics: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Are cheaper than both mini and main frame computers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Small in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size , hence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they occupy less space in office.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Are more energy efficient. 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Are more reliable than the early main frame computers.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IN" b="1" i="1" dirty="0"/>
          </a:p>
        </p:txBody>
      </p:sp>
      <p:sp>
        <p:nvSpPr>
          <p:cNvPr id="4" name="5-Point Star 3"/>
          <p:cNvSpPr/>
          <p:nvPr/>
        </p:nvSpPr>
        <p:spPr>
          <a:xfrm flipH="1">
            <a:off x="1185333" y="1727200"/>
            <a:ext cx="457200" cy="457200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484" y="798021"/>
            <a:ext cx="9817128" cy="39069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Areas where micro computers are used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117" y="1496291"/>
            <a:ext cx="9534496" cy="420624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and learning institutions such as school.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Small business outer prises.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Communication counters as terminals.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following are the various types of micro computers in operation </a:t>
            </a:r>
            <a:r>
              <a:rPr lang="en-IN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today arranged in decending order according the size.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Desktop computer is designed to place on the top of an office desk.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Note book or laptop : portable conveninent for mobile users.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digital assistant(PDA) is small enough to fit in the pocket</a:t>
            </a:r>
            <a:r>
              <a:rPr lang="en-US" b="1" i="1" dirty="0" smtClean="0"/>
              <a:t>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847898" y="798021"/>
            <a:ext cx="839586" cy="32419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795549" y="1122219"/>
            <a:ext cx="5868786" cy="33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671</TotalTime>
  <Words>586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Wingdings</vt:lpstr>
      <vt:lpstr>Wingdings 3</vt:lpstr>
      <vt:lpstr>Wisp</vt:lpstr>
      <vt:lpstr>Introduction to computers</vt:lpstr>
      <vt:lpstr>Internal components of system :</vt:lpstr>
      <vt:lpstr>                      cpu</vt:lpstr>
      <vt:lpstr>Central processing unit(cpu)</vt:lpstr>
      <vt:lpstr>Classification of computers  :</vt:lpstr>
      <vt:lpstr>main frame computers :</vt:lpstr>
      <vt:lpstr>Mini computers</vt:lpstr>
      <vt:lpstr>Micro computers</vt:lpstr>
      <vt:lpstr>Areas where micro computers are used</vt:lpstr>
      <vt:lpstr>Computer generations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</dc:title>
  <dc:creator>GVPW</dc:creator>
  <cp:lastModifiedBy>GVPW</cp:lastModifiedBy>
  <cp:revision>51</cp:revision>
  <dcterms:created xsi:type="dcterms:W3CDTF">2024-08-27T07:33:58Z</dcterms:created>
  <dcterms:modified xsi:type="dcterms:W3CDTF">2024-10-07T06:12:59Z</dcterms:modified>
</cp:coreProperties>
</file>