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70" r:id="rId9"/>
    <p:sldId id="271" r:id="rId10"/>
    <p:sldId id="272" r:id="rId11"/>
    <p:sldId id="273" r:id="rId12"/>
    <p:sldId id="274" r:id="rId13"/>
    <p:sldId id="275" r:id="rId14"/>
    <p:sldId id="260" r:id="rId15"/>
    <p:sldId id="261" r:id="rId16"/>
    <p:sldId id="266" r:id="rId17"/>
    <p:sldId id="267" r:id="rId18"/>
    <p:sldId id="268" r:id="rId19"/>
    <p:sldId id="269"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teja sriramaneni" initials="rs" lastIdx="1" clrIdx="0">
    <p:extLst>
      <p:ext uri="{19B8F6BF-5375-455C-9EA6-DF929625EA0E}">
        <p15:presenceInfo xmlns:p15="http://schemas.microsoft.com/office/powerpoint/2012/main" userId="8d70018cb44ff5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80A6C-D7CD-4E5C-B67C-0B1502621BA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978F01-F736-4430-A854-87EB4382E008}">
      <dgm:prSet/>
      <dgm:spPr/>
      <dgm:t>
        <a:bodyPr/>
        <a:lstStyle/>
        <a:p>
          <a:r>
            <a:rPr lang="en-IE"/>
            <a:t>Face Detection</a:t>
          </a:r>
          <a:endParaRPr lang="en-US"/>
        </a:p>
      </dgm:t>
    </dgm:pt>
    <dgm:pt modelId="{65A80F93-E06F-4DEA-BC90-3F3A0FE7A6C5}" type="parTrans" cxnId="{460D7B59-7BA1-43F1-A752-B69678061FE6}">
      <dgm:prSet/>
      <dgm:spPr/>
      <dgm:t>
        <a:bodyPr/>
        <a:lstStyle/>
        <a:p>
          <a:endParaRPr lang="en-US"/>
        </a:p>
      </dgm:t>
    </dgm:pt>
    <dgm:pt modelId="{50BE1847-A3DC-4DCA-B4B5-DCA708B5D380}" type="sibTrans" cxnId="{460D7B59-7BA1-43F1-A752-B69678061FE6}">
      <dgm:prSet/>
      <dgm:spPr/>
      <dgm:t>
        <a:bodyPr/>
        <a:lstStyle/>
        <a:p>
          <a:endParaRPr lang="en-US"/>
        </a:p>
      </dgm:t>
    </dgm:pt>
    <dgm:pt modelId="{FCD62675-8525-4824-9A48-A8A9DCDC930F}">
      <dgm:prSet/>
      <dgm:spPr/>
      <dgm:t>
        <a:bodyPr/>
        <a:lstStyle/>
        <a:p>
          <a:r>
            <a:rPr lang="en-IE" dirty="0"/>
            <a:t>Protein structure prediction</a:t>
          </a:r>
          <a:endParaRPr lang="en-US" dirty="0"/>
        </a:p>
      </dgm:t>
    </dgm:pt>
    <dgm:pt modelId="{89165787-7C56-41A3-BA94-0D6D0EECF6E8}" type="parTrans" cxnId="{CB8329BE-5C25-455F-84F7-7F0045D69A6D}">
      <dgm:prSet/>
      <dgm:spPr/>
      <dgm:t>
        <a:bodyPr/>
        <a:lstStyle/>
        <a:p>
          <a:endParaRPr lang="en-US"/>
        </a:p>
      </dgm:t>
    </dgm:pt>
    <dgm:pt modelId="{AAB469DD-813E-4204-9AF7-B2227737D256}" type="sibTrans" cxnId="{CB8329BE-5C25-455F-84F7-7F0045D69A6D}">
      <dgm:prSet/>
      <dgm:spPr/>
      <dgm:t>
        <a:bodyPr/>
        <a:lstStyle/>
        <a:p>
          <a:endParaRPr lang="en-US"/>
        </a:p>
      </dgm:t>
    </dgm:pt>
    <dgm:pt modelId="{D724265C-F46A-4D29-98EF-BE20E47848A1}">
      <dgm:prSet/>
      <dgm:spPr/>
      <dgm:t>
        <a:bodyPr/>
        <a:lstStyle/>
        <a:p>
          <a:r>
            <a:rPr lang="en-IE" dirty="0"/>
            <a:t>Hand writing prediction</a:t>
          </a:r>
          <a:endParaRPr lang="en-US" dirty="0"/>
        </a:p>
      </dgm:t>
    </dgm:pt>
    <dgm:pt modelId="{F0C6EB98-1FA2-4C08-8829-19233DB04196}" type="parTrans" cxnId="{9070C952-C215-4847-AA94-A81661637479}">
      <dgm:prSet/>
      <dgm:spPr/>
      <dgm:t>
        <a:bodyPr/>
        <a:lstStyle/>
        <a:p>
          <a:endParaRPr lang="en-US"/>
        </a:p>
      </dgm:t>
    </dgm:pt>
    <dgm:pt modelId="{D215DE9F-1CBD-47B3-A163-20F173A2AC12}" type="sibTrans" cxnId="{9070C952-C215-4847-AA94-A81661637479}">
      <dgm:prSet/>
      <dgm:spPr/>
      <dgm:t>
        <a:bodyPr/>
        <a:lstStyle/>
        <a:p>
          <a:endParaRPr lang="en-US"/>
        </a:p>
      </dgm:t>
    </dgm:pt>
    <dgm:pt modelId="{966A7B0E-7804-4CF3-82AE-D35F3056BE26}">
      <dgm:prSet/>
      <dgm:spPr/>
      <dgm:t>
        <a:bodyPr/>
        <a:lstStyle/>
        <a:p>
          <a:r>
            <a:rPr lang="en-IE" dirty="0"/>
            <a:t>Breast cancer diagnosis</a:t>
          </a:r>
          <a:endParaRPr lang="en-US" dirty="0"/>
        </a:p>
      </dgm:t>
    </dgm:pt>
    <dgm:pt modelId="{46A0989D-4B52-42FB-A0AB-B3F12991BCB3}" type="parTrans" cxnId="{6CCF406B-6764-4735-81FE-3555C6210CF4}">
      <dgm:prSet/>
      <dgm:spPr/>
      <dgm:t>
        <a:bodyPr/>
        <a:lstStyle/>
        <a:p>
          <a:endParaRPr lang="en-US"/>
        </a:p>
      </dgm:t>
    </dgm:pt>
    <dgm:pt modelId="{D8F2D60B-8D3B-4543-B274-218D41D9FE51}" type="sibTrans" cxnId="{6CCF406B-6764-4735-81FE-3555C6210CF4}">
      <dgm:prSet/>
      <dgm:spPr/>
      <dgm:t>
        <a:bodyPr/>
        <a:lstStyle/>
        <a:p>
          <a:endParaRPr lang="en-US"/>
        </a:p>
      </dgm:t>
    </dgm:pt>
    <dgm:pt modelId="{291C2F4C-9CCE-4F33-9435-5FAE979D2707}">
      <dgm:prSet/>
      <dgm:spPr/>
      <dgm:t>
        <a:bodyPr/>
        <a:lstStyle/>
        <a:p>
          <a:r>
            <a:rPr lang="en-IE" dirty="0"/>
            <a:t>Intrusion detection</a:t>
          </a:r>
          <a:endParaRPr lang="en-US" dirty="0"/>
        </a:p>
      </dgm:t>
    </dgm:pt>
    <dgm:pt modelId="{7AADE355-D2B8-4329-B611-C338EDBF19DC}" type="parTrans" cxnId="{47D9D010-15A3-4EC6-BC01-0BE4686A4060}">
      <dgm:prSet/>
      <dgm:spPr/>
      <dgm:t>
        <a:bodyPr/>
        <a:lstStyle/>
        <a:p>
          <a:endParaRPr lang="en-US"/>
        </a:p>
      </dgm:t>
    </dgm:pt>
    <dgm:pt modelId="{A13ABEA5-596E-41EF-9782-29BF2C5519CD}" type="sibTrans" cxnId="{47D9D010-15A3-4EC6-BC01-0BE4686A4060}">
      <dgm:prSet/>
      <dgm:spPr/>
      <dgm:t>
        <a:bodyPr/>
        <a:lstStyle/>
        <a:p>
          <a:endParaRPr lang="en-US"/>
        </a:p>
      </dgm:t>
    </dgm:pt>
    <dgm:pt modelId="{981E7261-7501-459B-8499-8558A0CFDB68}">
      <dgm:prSet/>
      <dgm:spPr/>
      <dgm:t>
        <a:bodyPr/>
        <a:lstStyle/>
        <a:p>
          <a:r>
            <a:rPr lang="en-IE" dirty="0"/>
            <a:t>Classification of images</a:t>
          </a:r>
          <a:endParaRPr lang="en-US" dirty="0"/>
        </a:p>
      </dgm:t>
    </dgm:pt>
    <dgm:pt modelId="{9675B875-5B0E-4C4E-82AB-BCA992339459}" type="parTrans" cxnId="{61DDC94F-14A1-4A35-8F57-9EFCBF0CAE90}">
      <dgm:prSet/>
      <dgm:spPr/>
      <dgm:t>
        <a:bodyPr/>
        <a:lstStyle/>
        <a:p>
          <a:endParaRPr lang="en-US"/>
        </a:p>
      </dgm:t>
    </dgm:pt>
    <dgm:pt modelId="{BDE1CA03-8158-4533-AB35-18C08FBC1DBE}" type="sibTrans" cxnId="{61DDC94F-14A1-4A35-8F57-9EFCBF0CAE90}">
      <dgm:prSet/>
      <dgm:spPr/>
      <dgm:t>
        <a:bodyPr/>
        <a:lstStyle/>
        <a:p>
          <a:endParaRPr lang="en-US"/>
        </a:p>
      </dgm:t>
    </dgm:pt>
    <dgm:pt modelId="{85FA27DD-A984-47DF-84A9-24B9F34AB650}" type="pres">
      <dgm:prSet presAssocID="{57B80A6C-D7CD-4E5C-B67C-0B1502621BA9}" presName="root" presStyleCnt="0">
        <dgm:presLayoutVars>
          <dgm:dir/>
          <dgm:resizeHandles val="exact"/>
        </dgm:presLayoutVars>
      </dgm:prSet>
      <dgm:spPr/>
    </dgm:pt>
    <dgm:pt modelId="{7705A0CF-A9FD-4F31-AE8F-7CED88F44E0C}" type="pres">
      <dgm:prSet presAssocID="{45978F01-F736-4430-A854-87EB4382E008}" presName="compNode" presStyleCnt="0"/>
      <dgm:spPr/>
    </dgm:pt>
    <dgm:pt modelId="{73AC3F29-3A94-4E71-8613-2342BFD88478}" type="pres">
      <dgm:prSet presAssocID="{45978F01-F736-4430-A854-87EB4382E008}" presName="bgRect" presStyleLbl="bgShp" presStyleIdx="0" presStyleCnt="6"/>
      <dgm:spPr/>
    </dgm:pt>
    <dgm:pt modelId="{A2FF0F53-5F12-47C4-AD5E-571132866ACE}" type="pres">
      <dgm:prSet presAssocID="{45978F01-F736-4430-A854-87EB4382E0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038C772A-7F4F-4B6C-95EE-DD6CA563144E}" type="pres">
      <dgm:prSet presAssocID="{45978F01-F736-4430-A854-87EB4382E008}" presName="spaceRect" presStyleCnt="0"/>
      <dgm:spPr/>
    </dgm:pt>
    <dgm:pt modelId="{6BFAC67B-76E7-480D-AEEE-D3A9C07A6743}" type="pres">
      <dgm:prSet presAssocID="{45978F01-F736-4430-A854-87EB4382E008}" presName="parTx" presStyleLbl="revTx" presStyleIdx="0" presStyleCnt="6">
        <dgm:presLayoutVars>
          <dgm:chMax val="0"/>
          <dgm:chPref val="0"/>
        </dgm:presLayoutVars>
      </dgm:prSet>
      <dgm:spPr/>
    </dgm:pt>
    <dgm:pt modelId="{1CC79E76-B9BC-4A2B-9FDF-BCB424D0CE5E}" type="pres">
      <dgm:prSet presAssocID="{50BE1847-A3DC-4DCA-B4B5-DCA708B5D380}" presName="sibTrans" presStyleCnt="0"/>
      <dgm:spPr/>
    </dgm:pt>
    <dgm:pt modelId="{38DE3E1C-FB21-47F6-96C4-96910AA1D57A}" type="pres">
      <dgm:prSet presAssocID="{FCD62675-8525-4824-9A48-A8A9DCDC930F}" presName="compNode" presStyleCnt="0"/>
      <dgm:spPr/>
    </dgm:pt>
    <dgm:pt modelId="{FE1AEA73-F2A1-48BD-B5A1-C7C9F8C513BF}" type="pres">
      <dgm:prSet presAssocID="{FCD62675-8525-4824-9A48-A8A9DCDC930F}" presName="bgRect" presStyleLbl="bgShp" presStyleIdx="1" presStyleCnt="6"/>
      <dgm:spPr/>
    </dgm:pt>
    <dgm:pt modelId="{8ABA7E49-C3BA-4C70-A9FF-A5FA957DC154}" type="pres">
      <dgm:prSet presAssocID="{FCD62675-8525-4824-9A48-A8A9DCDC93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BBC93BA2-9D04-479E-B370-8A21B9CB69BD}" type="pres">
      <dgm:prSet presAssocID="{FCD62675-8525-4824-9A48-A8A9DCDC930F}" presName="spaceRect" presStyleCnt="0"/>
      <dgm:spPr/>
    </dgm:pt>
    <dgm:pt modelId="{B08DA44D-8CC8-4DB3-98FE-1774E3863B21}" type="pres">
      <dgm:prSet presAssocID="{FCD62675-8525-4824-9A48-A8A9DCDC930F}" presName="parTx" presStyleLbl="revTx" presStyleIdx="1" presStyleCnt="6">
        <dgm:presLayoutVars>
          <dgm:chMax val="0"/>
          <dgm:chPref val="0"/>
        </dgm:presLayoutVars>
      </dgm:prSet>
      <dgm:spPr/>
    </dgm:pt>
    <dgm:pt modelId="{36AB1155-D362-4283-9673-F420B4C6AC5A}" type="pres">
      <dgm:prSet presAssocID="{AAB469DD-813E-4204-9AF7-B2227737D256}" presName="sibTrans" presStyleCnt="0"/>
      <dgm:spPr/>
    </dgm:pt>
    <dgm:pt modelId="{D59ED123-38BD-4369-AF54-92152D5C8B2F}" type="pres">
      <dgm:prSet presAssocID="{D724265C-F46A-4D29-98EF-BE20E47848A1}" presName="compNode" presStyleCnt="0"/>
      <dgm:spPr/>
    </dgm:pt>
    <dgm:pt modelId="{1B06795A-F016-4020-AD9D-C456D2037825}" type="pres">
      <dgm:prSet presAssocID="{D724265C-F46A-4D29-98EF-BE20E47848A1}" presName="bgRect" presStyleLbl="bgShp" presStyleIdx="2" presStyleCnt="6"/>
      <dgm:spPr/>
    </dgm:pt>
    <dgm:pt modelId="{86505E77-BAEE-4484-A407-E761628289C7}" type="pres">
      <dgm:prSet presAssocID="{D724265C-F46A-4D29-98EF-BE20E47848A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FF27A789-5088-40E2-9166-9A80606988B8}" type="pres">
      <dgm:prSet presAssocID="{D724265C-F46A-4D29-98EF-BE20E47848A1}" presName="spaceRect" presStyleCnt="0"/>
      <dgm:spPr/>
    </dgm:pt>
    <dgm:pt modelId="{69485552-2C7D-47DA-BB53-778B328E7473}" type="pres">
      <dgm:prSet presAssocID="{D724265C-F46A-4D29-98EF-BE20E47848A1}" presName="parTx" presStyleLbl="revTx" presStyleIdx="2" presStyleCnt="6">
        <dgm:presLayoutVars>
          <dgm:chMax val="0"/>
          <dgm:chPref val="0"/>
        </dgm:presLayoutVars>
      </dgm:prSet>
      <dgm:spPr/>
    </dgm:pt>
    <dgm:pt modelId="{14CD26EF-46E9-4F74-B12A-975F9B604796}" type="pres">
      <dgm:prSet presAssocID="{D215DE9F-1CBD-47B3-A163-20F173A2AC12}" presName="sibTrans" presStyleCnt="0"/>
      <dgm:spPr/>
    </dgm:pt>
    <dgm:pt modelId="{7C96B84A-4127-43FD-8F06-29E866F54D11}" type="pres">
      <dgm:prSet presAssocID="{966A7B0E-7804-4CF3-82AE-D35F3056BE26}" presName="compNode" presStyleCnt="0"/>
      <dgm:spPr/>
    </dgm:pt>
    <dgm:pt modelId="{9B62C63F-0FE5-42AE-9B27-52AFDD8DFB35}" type="pres">
      <dgm:prSet presAssocID="{966A7B0E-7804-4CF3-82AE-D35F3056BE26}" presName="bgRect" presStyleLbl="bgShp" presStyleIdx="3" presStyleCnt="6"/>
      <dgm:spPr/>
    </dgm:pt>
    <dgm:pt modelId="{BFA75BB0-A37C-4356-AA09-E42D4312A6CE}" type="pres">
      <dgm:prSet presAssocID="{966A7B0E-7804-4CF3-82AE-D35F3056BE2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E72A4337-3BAE-4443-8EE7-CC2551D7D675}" type="pres">
      <dgm:prSet presAssocID="{966A7B0E-7804-4CF3-82AE-D35F3056BE26}" presName="spaceRect" presStyleCnt="0"/>
      <dgm:spPr/>
    </dgm:pt>
    <dgm:pt modelId="{96872368-2E62-4C9B-A423-816EC49C3674}" type="pres">
      <dgm:prSet presAssocID="{966A7B0E-7804-4CF3-82AE-D35F3056BE26}" presName="parTx" presStyleLbl="revTx" presStyleIdx="3" presStyleCnt="6">
        <dgm:presLayoutVars>
          <dgm:chMax val="0"/>
          <dgm:chPref val="0"/>
        </dgm:presLayoutVars>
      </dgm:prSet>
      <dgm:spPr/>
    </dgm:pt>
    <dgm:pt modelId="{F080C1C5-6FB5-4B0D-8CFF-D9D213549CD6}" type="pres">
      <dgm:prSet presAssocID="{D8F2D60B-8D3B-4543-B274-218D41D9FE51}" presName="sibTrans" presStyleCnt="0"/>
      <dgm:spPr/>
    </dgm:pt>
    <dgm:pt modelId="{6FAF96C6-23A8-42CC-BC1E-BD252F17AB71}" type="pres">
      <dgm:prSet presAssocID="{291C2F4C-9CCE-4F33-9435-5FAE979D2707}" presName="compNode" presStyleCnt="0"/>
      <dgm:spPr/>
    </dgm:pt>
    <dgm:pt modelId="{62D32302-5EAE-49A0-A903-5EBFC98DD063}" type="pres">
      <dgm:prSet presAssocID="{291C2F4C-9CCE-4F33-9435-5FAE979D2707}" presName="bgRect" presStyleLbl="bgShp" presStyleIdx="4" presStyleCnt="6"/>
      <dgm:spPr/>
    </dgm:pt>
    <dgm:pt modelId="{2C6826B0-42EA-41A4-A558-ED6A403978F0}" type="pres">
      <dgm:prSet presAssocID="{291C2F4C-9CCE-4F33-9435-5FAE979D270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iren"/>
        </a:ext>
      </dgm:extLst>
    </dgm:pt>
    <dgm:pt modelId="{1506D6E9-1578-4227-9B6C-225607E20D04}" type="pres">
      <dgm:prSet presAssocID="{291C2F4C-9CCE-4F33-9435-5FAE979D2707}" presName="spaceRect" presStyleCnt="0"/>
      <dgm:spPr/>
    </dgm:pt>
    <dgm:pt modelId="{1AE1081E-189C-47FB-BF2E-2C1F85A8C08F}" type="pres">
      <dgm:prSet presAssocID="{291C2F4C-9CCE-4F33-9435-5FAE979D2707}" presName="parTx" presStyleLbl="revTx" presStyleIdx="4" presStyleCnt="6">
        <dgm:presLayoutVars>
          <dgm:chMax val="0"/>
          <dgm:chPref val="0"/>
        </dgm:presLayoutVars>
      </dgm:prSet>
      <dgm:spPr/>
    </dgm:pt>
    <dgm:pt modelId="{64EC72CD-A68F-4A67-927E-7CD655EE62F8}" type="pres">
      <dgm:prSet presAssocID="{A13ABEA5-596E-41EF-9782-29BF2C5519CD}" presName="sibTrans" presStyleCnt="0"/>
      <dgm:spPr/>
    </dgm:pt>
    <dgm:pt modelId="{F859A51A-7345-4B48-8F4B-272C5A1E2E4B}" type="pres">
      <dgm:prSet presAssocID="{981E7261-7501-459B-8499-8558A0CFDB68}" presName="compNode" presStyleCnt="0"/>
      <dgm:spPr/>
    </dgm:pt>
    <dgm:pt modelId="{9F1567A6-18C6-4DCC-BF6D-8F1F093B6D85}" type="pres">
      <dgm:prSet presAssocID="{981E7261-7501-459B-8499-8558A0CFDB68}" presName="bgRect" presStyleLbl="bgShp" presStyleIdx="5" presStyleCnt="6"/>
      <dgm:spPr/>
    </dgm:pt>
    <dgm:pt modelId="{F8B16BA9-A477-40C4-9686-7DB40771DC27}" type="pres">
      <dgm:prSet presAssocID="{981E7261-7501-459B-8499-8558A0CFDB6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of People"/>
        </a:ext>
      </dgm:extLst>
    </dgm:pt>
    <dgm:pt modelId="{9FF84A5F-7EB1-4E76-B1CB-DB298967513A}" type="pres">
      <dgm:prSet presAssocID="{981E7261-7501-459B-8499-8558A0CFDB68}" presName="spaceRect" presStyleCnt="0"/>
      <dgm:spPr/>
    </dgm:pt>
    <dgm:pt modelId="{002A4FF8-1DF4-4CD4-B6DA-5C0BD3553845}" type="pres">
      <dgm:prSet presAssocID="{981E7261-7501-459B-8499-8558A0CFDB68}" presName="parTx" presStyleLbl="revTx" presStyleIdx="5" presStyleCnt="6">
        <dgm:presLayoutVars>
          <dgm:chMax val="0"/>
          <dgm:chPref val="0"/>
        </dgm:presLayoutVars>
      </dgm:prSet>
      <dgm:spPr/>
    </dgm:pt>
  </dgm:ptLst>
  <dgm:cxnLst>
    <dgm:cxn modelId="{C1C6A30C-BCBA-42BF-9962-4AA9523BAEC8}" type="presOf" srcId="{291C2F4C-9CCE-4F33-9435-5FAE979D2707}" destId="{1AE1081E-189C-47FB-BF2E-2C1F85A8C08F}" srcOrd="0" destOrd="0" presId="urn:microsoft.com/office/officeart/2018/2/layout/IconVerticalSolidList"/>
    <dgm:cxn modelId="{96C24E0D-B2DD-43DE-B6A2-D776BCDB06B4}" type="presOf" srcId="{D724265C-F46A-4D29-98EF-BE20E47848A1}" destId="{69485552-2C7D-47DA-BB53-778B328E7473}" srcOrd="0" destOrd="0" presId="urn:microsoft.com/office/officeart/2018/2/layout/IconVerticalSolidList"/>
    <dgm:cxn modelId="{47D9D010-15A3-4EC6-BC01-0BE4686A4060}" srcId="{57B80A6C-D7CD-4E5C-B67C-0B1502621BA9}" destId="{291C2F4C-9CCE-4F33-9435-5FAE979D2707}" srcOrd="4" destOrd="0" parTransId="{7AADE355-D2B8-4329-B611-C338EDBF19DC}" sibTransId="{A13ABEA5-596E-41EF-9782-29BF2C5519CD}"/>
    <dgm:cxn modelId="{4D6BA420-29EF-492B-A35E-4C52491000D0}" type="presOf" srcId="{981E7261-7501-459B-8499-8558A0CFDB68}" destId="{002A4FF8-1DF4-4CD4-B6DA-5C0BD3553845}" srcOrd="0" destOrd="0" presId="urn:microsoft.com/office/officeart/2018/2/layout/IconVerticalSolidList"/>
    <dgm:cxn modelId="{E585E165-F5B9-41DD-AF55-1B3CCFD10678}" type="presOf" srcId="{FCD62675-8525-4824-9A48-A8A9DCDC930F}" destId="{B08DA44D-8CC8-4DB3-98FE-1774E3863B21}" srcOrd="0" destOrd="0" presId="urn:microsoft.com/office/officeart/2018/2/layout/IconVerticalSolidList"/>
    <dgm:cxn modelId="{6CCF406B-6764-4735-81FE-3555C6210CF4}" srcId="{57B80A6C-D7CD-4E5C-B67C-0B1502621BA9}" destId="{966A7B0E-7804-4CF3-82AE-D35F3056BE26}" srcOrd="3" destOrd="0" parTransId="{46A0989D-4B52-42FB-A0AB-B3F12991BCB3}" sibTransId="{D8F2D60B-8D3B-4543-B274-218D41D9FE51}"/>
    <dgm:cxn modelId="{61DDC94F-14A1-4A35-8F57-9EFCBF0CAE90}" srcId="{57B80A6C-D7CD-4E5C-B67C-0B1502621BA9}" destId="{981E7261-7501-459B-8499-8558A0CFDB68}" srcOrd="5" destOrd="0" parTransId="{9675B875-5B0E-4C4E-82AB-BCA992339459}" sibTransId="{BDE1CA03-8158-4533-AB35-18C08FBC1DBE}"/>
    <dgm:cxn modelId="{9070C952-C215-4847-AA94-A81661637479}" srcId="{57B80A6C-D7CD-4E5C-B67C-0B1502621BA9}" destId="{D724265C-F46A-4D29-98EF-BE20E47848A1}" srcOrd="2" destOrd="0" parTransId="{F0C6EB98-1FA2-4C08-8829-19233DB04196}" sibTransId="{D215DE9F-1CBD-47B3-A163-20F173A2AC12}"/>
    <dgm:cxn modelId="{460D7B59-7BA1-43F1-A752-B69678061FE6}" srcId="{57B80A6C-D7CD-4E5C-B67C-0B1502621BA9}" destId="{45978F01-F736-4430-A854-87EB4382E008}" srcOrd="0" destOrd="0" parTransId="{65A80F93-E06F-4DEA-BC90-3F3A0FE7A6C5}" sibTransId="{50BE1847-A3DC-4DCA-B4B5-DCA708B5D380}"/>
    <dgm:cxn modelId="{724E2B96-5D96-47B8-A246-7A491AB7ADC1}" type="presOf" srcId="{57B80A6C-D7CD-4E5C-B67C-0B1502621BA9}" destId="{85FA27DD-A984-47DF-84A9-24B9F34AB650}" srcOrd="0" destOrd="0" presId="urn:microsoft.com/office/officeart/2018/2/layout/IconVerticalSolidList"/>
    <dgm:cxn modelId="{CB8329BE-5C25-455F-84F7-7F0045D69A6D}" srcId="{57B80A6C-D7CD-4E5C-B67C-0B1502621BA9}" destId="{FCD62675-8525-4824-9A48-A8A9DCDC930F}" srcOrd="1" destOrd="0" parTransId="{89165787-7C56-41A3-BA94-0D6D0EECF6E8}" sibTransId="{AAB469DD-813E-4204-9AF7-B2227737D256}"/>
    <dgm:cxn modelId="{7EF4D1C3-B396-4AAD-8765-1AAA5B9ACCB5}" type="presOf" srcId="{45978F01-F736-4430-A854-87EB4382E008}" destId="{6BFAC67B-76E7-480D-AEEE-D3A9C07A6743}" srcOrd="0" destOrd="0" presId="urn:microsoft.com/office/officeart/2018/2/layout/IconVerticalSolidList"/>
    <dgm:cxn modelId="{44392BD0-FFA2-4117-942F-D7056B4708B0}" type="presOf" srcId="{966A7B0E-7804-4CF3-82AE-D35F3056BE26}" destId="{96872368-2E62-4C9B-A423-816EC49C3674}" srcOrd="0" destOrd="0" presId="urn:microsoft.com/office/officeart/2018/2/layout/IconVerticalSolidList"/>
    <dgm:cxn modelId="{6EE75D87-FB05-4F03-9F96-50AE0D2EEBC5}" type="presParOf" srcId="{85FA27DD-A984-47DF-84A9-24B9F34AB650}" destId="{7705A0CF-A9FD-4F31-AE8F-7CED88F44E0C}" srcOrd="0" destOrd="0" presId="urn:microsoft.com/office/officeart/2018/2/layout/IconVerticalSolidList"/>
    <dgm:cxn modelId="{3BF708F1-2D85-45CC-B28D-B59D42503D45}" type="presParOf" srcId="{7705A0CF-A9FD-4F31-AE8F-7CED88F44E0C}" destId="{73AC3F29-3A94-4E71-8613-2342BFD88478}" srcOrd="0" destOrd="0" presId="urn:microsoft.com/office/officeart/2018/2/layout/IconVerticalSolidList"/>
    <dgm:cxn modelId="{8A368C5D-DDB1-4BBC-AF67-55FD493022C7}" type="presParOf" srcId="{7705A0CF-A9FD-4F31-AE8F-7CED88F44E0C}" destId="{A2FF0F53-5F12-47C4-AD5E-571132866ACE}" srcOrd="1" destOrd="0" presId="urn:microsoft.com/office/officeart/2018/2/layout/IconVerticalSolidList"/>
    <dgm:cxn modelId="{F62D0F68-5C26-412F-8A8C-77979B3ED1B5}" type="presParOf" srcId="{7705A0CF-A9FD-4F31-AE8F-7CED88F44E0C}" destId="{038C772A-7F4F-4B6C-95EE-DD6CA563144E}" srcOrd="2" destOrd="0" presId="urn:microsoft.com/office/officeart/2018/2/layout/IconVerticalSolidList"/>
    <dgm:cxn modelId="{58A768BA-24D4-4784-87E1-ADF7073CE551}" type="presParOf" srcId="{7705A0CF-A9FD-4F31-AE8F-7CED88F44E0C}" destId="{6BFAC67B-76E7-480D-AEEE-D3A9C07A6743}" srcOrd="3" destOrd="0" presId="urn:microsoft.com/office/officeart/2018/2/layout/IconVerticalSolidList"/>
    <dgm:cxn modelId="{504833D8-9CBD-4F6E-BAA3-60429FA07626}" type="presParOf" srcId="{85FA27DD-A984-47DF-84A9-24B9F34AB650}" destId="{1CC79E76-B9BC-4A2B-9FDF-BCB424D0CE5E}" srcOrd="1" destOrd="0" presId="urn:microsoft.com/office/officeart/2018/2/layout/IconVerticalSolidList"/>
    <dgm:cxn modelId="{44DF0B3F-7530-44E6-9199-F99D5AC7E597}" type="presParOf" srcId="{85FA27DD-A984-47DF-84A9-24B9F34AB650}" destId="{38DE3E1C-FB21-47F6-96C4-96910AA1D57A}" srcOrd="2" destOrd="0" presId="urn:microsoft.com/office/officeart/2018/2/layout/IconVerticalSolidList"/>
    <dgm:cxn modelId="{7D7AEBB8-D90C-4E68-A0C4-7BD8E82C1089}" type="presParOf" srcId="{38DE3E1C-FB21-47F6-96C4-96910AA1D57A}" destId="{FE1AEA73-F2A1-48BD-B5A1-C7C9F8C513BF}" srcOrd="0" destOrd="0" presId="urn:microsoft.com/office/officeart/2018/2/layout/IconVerticalSolidList"/>
    <dgm:cxn modelId="{2664CA4B-9BD4-4CED-B497-B680833A76FB}" type="presParOf" srcId="{38DE3E1C-FB21-47F6-96C4-96910AA1D57A}" destId="{8ABA7E49-C3BA-4C70-A9FF-A5FA957DC154}" srcOrd="1" destOrd="0" presId="urn:microsoft.com/office/officeart/2018/2/layout/IconVerticalSolidList"/>
    <dgm:cxn modelId="{EFC7C7A7-CA9D-44C8-B6D3-BBD64CE3358A}" type="presParOf" srcId="{38DE3E1C-FB21-47F6-96C4-96910AA1D57A}" destId="{BBC93BA2-9D04-479E-B370-8A21B9CB69BD}" srcOrd="2" destOrd="0" presId="urn:microsoft.com/office/officeart/2018/2/layout/IconVerticalSolidList"/>
    <dgm:cxn modelId="{0912FA94-D655-4513-8D87-9610DAA1255D}" type="presParOf" srcId="{38DE3E1C-FB21-47F6-96C4-96910AA1D57A}" destId="{B08DA44D-8CC8-4DB3-98FE-1774E3863B21}" srcOrd="3" destOrd="0" presId="urn:microsoft.com/office/officeart/2018/2/layout/IconVerticalSolidList"/>
    <dgm:cxn modelId="{636DD79F-DCF2-4334-9880-498FDC58D309}" type="presParOf" srcId="{85FA27DD-A984-47DF-84A9-24B9F34AB650}" destId="{36AB1155-D362-4283-9673-F420B4C6AC5A}" srcOrd="3" destOrd="0" presId="urn:microsoft.com/office/officeart/2018/2/layout/IconVerticalSolidList"/>
    <dgm:cxn modelId="{722CDE46-87CF-4841-BE1B-CF7E3243A980}" type="presParOf" srcId="{85FA27DD-A984-47DF-84A9-24B9F34AB650}" destId="{D59ED123-38BD-4369-AF54-92152D5C8B2F}" srcOrd="4" destOrd="0" presId="urn:microsoft.com/office/officeart/2018/2/layout/IconVerticalSolidList"/>
    <dgm:cxn modelId="{F6B770B0-95AC-437D-A081-74CEACDC6B0E}" type="presParOf" srcId="{D59ED123-38BD-4369-AF54-92152D5C8B2F}" destId="{1B06795A-F016-4020-AD9D-C456D2037825}" srcOrd="0" destOrd="0" presId="urn:microsoft.com/office/officeart/2018/2/layout/IconVerticalSolidList"/>
    <dgm:cxn modelId="{F934B682-BA7A-429F-880B-776580CBDC11}" type="presParOf" srcId="{D59ED123-38BD-4369-AF54-92152D5C8B2F}" destId="{86505E77-BAEE-4484-A407-E761628289C7}" srcOrd="1" destOrd="0" presId="urn:microsoft.com/office/officeart/2018/2/layout/IconVerticalSolidList"/>
    <dgm:cxn modelId="{E8E70259-C808-48D7-A823-9ADAE2997BBF}" type="presParOf" srcId="{D59ED123-38BD-4369-AF54-92152D5C8B2F}" destId="{FF27A789-5088-40E2-9166-9A80606988B8}" srcOrd="2" destOrd="0" presId="urn:microsoft.com/office/officeart/2018/2/layout/IconVerticalSolidList"/>
    <dgm:cxn modelId="{380090AA-CBC9-406E-8DBD-768EC300AC74}" type="presParOf" srcId="{D59ED123-38BD-4369-AF54-92152D5C8B2F}" destId="{69485552-2C7D-47DA-BB53-778B328E7473}" srcOrd="3" destOrd="0" presId="urn:microsoft.com/office/officeart/2018/2/layout/IconVerticalSolidList"/>
    <dgm:cxn modelId="{B8CECA08-3806-4A3F-9D46-E6EA87665A14}" type="presParOf" srcId="{85FA27DD-A984-47DF-84A9-24B9F34AB650}" destId="{14CD26EF-46E9-4F74-B12A-975F9B604796}" srcOrd="5" destOrd="0" presId="urn:microsoft.com/office/officeart/2018/2/layout/IconVerticalSolidList"/>
    <dgm:cxn modelId="{F2897BE5-3B93-49B3-9B09-CA63C550FAF1}" type="presParOf" srcId="{85FA27DD-A984-47DF-84A9-24B9F34AB650}" destId="{7C96B84A-4127-43FD-8F06-29E866F54D11}" srcOrd="6" destOrd="0" presId="urn:microsoft.com/office/officeart/2018/2/layout/IconVerticalSolidList"/>
    <dgm:cxn modelId="{522A795B-1438-4FAC-8FAE-3859458768AA}" type="presParOf" srcId="{7C96B84A-4127-43FD-8F06-29E866F54D11}" destId="{9B62C63F-0FE5-42AE-9B27-52AFDD8DFB35}" srcOrd="0" destOrd="0" presId="urn:microsoft.com/office/officeart/2018/2/layout/IconVerticalSolidList"/>
    <dgm:cxn modelId="{B2EB9CB7-475D-49A6-B823-1A2DDE62100A}" type="presParOf" srcId="{7C96B84A-4127-43FD-8F06-29E866F54D11}" destId="{BFA75BB0-A37C-4356-AA09-E42D4312A6CE}" srcOrd="1" destOrd="0" presId="urn:microsoft.com/office/officeart/2018/2/layout/IconVerticalSolidList"/>
    <dgm:cxn modelId="{75109C54-26FD-4CFB-95FA-91E8823DCA68}" type="presParOf" srcId="{7C96B84A-4127-43FD-8F06-29E866F54D11}" destId="{E72A4337-3BAE-4443-8EE7-CC2551D7D675}" srcOrd="2" destOrd="0" presId="urn:microsoft.com/office/officeart/2018/2/layout/IconVerticalSolidList"/>
    <dgm:cxn modelId="{3D1EEFE6-E38D-4BE7-B883-750D6D91DAD6}" type="presParOf" srcId="{7C96B84A-4127-43FD-8F06-29E866F54D11}" destId="{96872368-2E62-4C9B-A423-816EC49C3674}" srcOrd="3" destOrd="0" presId="urn:microsoft.com/office/officeart/2018/2/layout/IconVerticalSolidList"/>
    <dgm:cxn modelId="{5C4E5DA8-5C1C-4254-834F-DB0B2686C171}" type="presParOf" srcId="{85FA27DD-A984-47DF-84A9-24B9F34AB650}" destId="{F080C1C5-6FB5-4B0D-8CFF-D9D213549CD6}" srcOrd="7" destOrd="0" presId="urn:microsoft.com/office/officeart/2018/2/layout/IconVerticalSolidList"/>
    <dgm:cxn modelId="{3443AC0E-71D3-4064-822A-14047B468BFF}" type="presParOf" srcId="{85FA27DD-A984-47DF-84A9-24B9F34AB650}" destId="{6FAF96C6-23A8-42CC-BC1E-BD252F17AB71}" srcOrd="8" destOrd="0" presId="urn:microsoft.com/office/officeart/2018/2/layout/IconVerticalSolidList"/>
    <dgm:cxn modelId="{BD86DC01-4332-4638-B52E-B69B4F712831}" type="presParOf" srcId="{6FAF96C6-23A8-42CC-BC1E-BD252F17AB71}" destId="{62D32302-5EAE-49A0-A903-5EBFC98DD063}" srcOrd="0" destOrd="0" presId="urn:microsoft.com/office/officeart/2018/2/layout/IconVerticalSolidList"/>
    <dgm:cxn modelId="{D58EAE76-35B3-4BF7-BF09-7DFC75E1C829}" type="presParOf" srcId="{6FAF96C6-23A8-42CC-BC1E-BD252F17AB71}" destId="{2C6826B0-42EA-41A4-A558-ED6A403978F0}" srcOrd="1" destOrd="0" presId="urn:microsoft.com/office/officeart/2018/2/layout/IconVerticalSolidList"/>
    <dgm:cxn modelId="{63C97038-5E14-41ED-8D25-84FDCCBCDDB2}" type="presParOf" srcId="{6FAF96C6-23A8-42CC-BC1E-BD252F17AB71}" destId="{1506D6E9-1578-4227-9B6C-225607E20D04}" srcOrd="2" destOrd="0" presId="urn:microsoft.com/office/officeart/2018/2/layout/IconVerticalSolidList"/>
    <dgm:cxn modelId="{D2BA8C66-A570-4EBC-A06D-8AAAB3FDB312}" type="presParOf" srcId="{6FAF96C6-23A8-42CC-BC1E-BD252F17AB71}" destId="{1AE1081E-189C-47FB-BF2E-2C1F85A8C08F}" srcOrd="3" destOrd="0" presId="urn:microsoft.com/office/officeart/2018/2/layout/IconVerticalSolidList"/>
    <dgm:cxn modelId="{4E2FCBD0-3193-4879-860B-DF64B0DE15DE}" type="presParOf" srcId="{85FA27DD-A984-47DF-84A9-24B9F34AB650}" destId="{64EC72CD-A68F-4A67-927E-7CD655EE62F8}" srcOrd="9" destOrd="0" presId="urn:microsoft.com/office/officeart/2018/2/layout/IconVerticalSolidList"/>
    <dgm:cxn modelId="{823D2DFF-DF86-4157-9235-56DE42ABA904}" type="presParOf" srcId="{85FA27DD-A984-47DF-84A9-24B9F34AB650}" destId="{F859A51A-7345-4B48-8F4B-272C5A1E2E4B}" srcOrd="10" destOrd="0" presId="urn:microsoft.com/office/officeart/2018/2/layout/IconVerticalSolidList"/>
    <dgm:cxn modelId="{56084E90-DE77-443C-BBBC-321F735785E7}" type="presParOf" srcId="{F859A51A-7345-4B48-8F4B-272C5A1E2E4B}" destId="{9F1567A6-18C6-4DCC-BF6D-8F1F093B6D85}" srcOrd="0" destOrd="0" presId="urn:microsoft.com/office/officeart/2018/2/layout/IconVerticalSolidList"/>
    <dgm:cxn modelId="{4E6F162D-927A-43DC-BFC7-661953CF74AF}" type="presParOf" srcId="{F859A51A-7345-4B48-8F4B-272C5A1E2E4B}" destId="{F8B16BA9-A477-40C4-9686-7DB40771DC27}" srcOrd="1" destOrd="0" presId="urn:microsoft.com/office/officeart/2018/2/layout/IconVerticalSolidList"/>
    <dgm:cxn modelId="{CC7151AA-A95C-4C6D-99FD-F081FCDD706F}" type="presParOf" srcId="{F859A51A-7345-4B48-8F4B-272C5A1E2E4B}" destId="{9FF84A5F-7EB1-4E76-B1CB-DB298967513A}" srcOrd="2" destOrd="0" presId="urn:microsoft.com/office/officeart/2018/2/layout/IconVerticalSolidList"/>
    <dgm:cxn modelId="{C79B04B3-776F-4C2C-B906-2CBD8616431D}" type="presParOf" srcId="{F859A51A-7345-4B48-8F4B-272C5A1E2E4B}" destId="{002A4FF8-1DF4-4CD4-B6DA-5C0BD355384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A585C-955A-4FCF-9B13-03BD4298E1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B6E930-BF00-4E0A-9D37-3EF73E52FC86}">
      <dgm:prSet/>
      <dgm:spPr/>
      <dgm:t>
        <a:bodyPr/>
        <a:lstStyle/>
        <a:p>
          <a:r>
            <a:rPr lang="en-IE"/>
            <a:t>Most effective in high dimensional spaces, because we can use any other algorithm when it comes to 2D and 3D.</a:t>
          </a:r>
          <a:endParaRPr lang="en-US"/>
        </a:p>
      </dgm:t>
    </dgm:pt>
    <dgm:pt modelId="{6746FAC7-9674-40B7-89C1-7B2E9C2FB547}" type="parTrans" cxnId="{543D0449-0525-4123-9C2A-1C776EC75EE0}">
      <dgm:prSet/>
      <dgm:spPr/>
      <dgm:t>
        <a:bodyPr/>
        <a:lstStyle/>
        <a:p>
          <a:endParaRPr lang="en-US"/>
        </a:p>
      </dgm:t>
    </dgm:pt>
    <dgm:pt modelId="{DB049602-1B15-4A87-873F-87173BB99629}" type="sibTrans" cxnId="{543D0449-0525-4123-9C2A-1C776EC75EE0}">
      <dgm:prSet/>
      <dgm:spPr/>
      <dgm:t>
        <a:bodyPr/>
        <a:lstStyle/>
        <a:p>
          <a:endParaRPr lang="en-US"/>
        </a:p>
      </dgm:t>
    </dgm:pt>
    <dgm:pt modelId="{8F156556-7BDD-4285-B343-D10F95E5698F}">
      <dgm:prSet/>
      <dgm:spPr/>
      <dgm:t>
        <a:bodyPr/>
        <a:lstStyle/>
        <a:p>
          <a:r>
            <a:rPr lang="en-IE"/>
            <a:t>Effective in cases where number of dimensions is greater than number of samples.</a:t>
          </a:r>
          <a:endParaRPr lang="en-US"/>
        </a:p>
      </dgm:t>
    </dgm:pt>
    <dgm:pt modelId="{E11567A4-DF36-4F8B-836D-906429B692D8}" type="parTrans" cxnId="{35C65AAE-20EE-4A0C-ADA4-854E9D136DB0}">
      <dgm:prSet/>
      <dgm:spPr/>
      <dgm:t>
        <a:bodyPr/>
        <a:lstStyle/>
        <a:p>
          <a:endParaRPr lang="en-US"/>
        </a:p>
      </dgm:t>
    </dgm:pt>
    <dgm:pt modelId="{4B76ECF2-E728-4C11-91B9-4A8BBD8A086B}" type="sibTrans" cxnId="{35C65AAE-20EE-4A0C-ADA4-854E9D136DB0}">
      <dgm:prSet/>
      <dgm:spPr/>
      <dgm:t>
        <a:bodyPr/>
        <a:lstStyle/>
        <a:p>
          <a:endParaRPr lang="en-US"/>
        </a:p>
      </dgm:t>
    </dgm:pt>
    <dgm:pt modelId="{A811B3F1-522E-48BC-9E19-F9C8E766F5B3}">
      <dgm:prSet/>
      <dgm:spPr/>
      <dgm:t>
        <a:bodyPr/>
        <a:lstStyle/>
        <a:p>
          <a:r>
            <a:rPr lang="en-IE"/>
            <a:t>Versatile, different kernel functions can be specified for the decision function. Common kernels are provided, also possible to specify custom ones.</a:t>
          </a:r>
          <a:endParaRPr lang="en-US"/>
        </a:p>
      </dgm:t>
    </dgm:pt>
    <dgm:pt modelId="{87966082-C7F8-4EB6-AD22-D68520D9D80B}" type="parTrans" cxnId="{7BC26210-FE3A-4B4E-8836-58D7940DB1EC}">
      <dgm:prSet/>
      <dgm:spPr/>
      <dgm:t>
        <a:bodyPr/>
        <a:lstStyle/>
        <a:p>
          <a:endParaRPr lang="en-US"/>
        </a:p>
      </dgm:t>
    </dgm:pt>
    <dgm:pt modelId="{2294B3D3-4E28-415E-84AC-49DC54368924}" type="sibTrans" cxnId="{7BC26210-FE3A-4B4E-8836-58D7940DB1EC}">
      <dgm:prSet/>
      <dgm:spPr/>
      <dgm:t>
        <a:bodyPr/>
        <a:lstStyle/>
        <a:p>
          <a:endParaRPr lang="en-US"/>
        </a:p>
      </dgm:t>
    </dgm:pt>
    <dgm:pt modelId="{C46DB092-0A04-4501-B54E-17A399E3DCD8}" type="pres">
      <dgm:prSet presAssocID="{756A585C-955A-4FCF-9B13-03BD4298E1A3}" presName="root" presStyleCnt="0">
        <dgm:presLayoutVars>
          <dgm:dir/>
          <dgm:resizeHandles val="exact"/>
        </dgm:presLayoutVars>
      </dgm:prSet>
      <dgm:spPr/>
    </dgm:pt>
    <dgm:pt modelId="{B0456334-1741-4195-BF6D-38A7FEAD4BB1}" type="pres">
      <dgm:prSet presAssocID="{DCB6E930-BF00-4E0A-9D37-3EF73E52FC86}" presName="compNode" presStyleCnt="0"/>
      <dgm:spPr/>
    </dgm:pt>
    <dgm:pt modelId="{8509685E-EDB8-4335-AC08-76EC0A34D0FC}" type="pres">
      <dgm:prSet presAssocID="{DCB6E930-BF00-4E0A-9D37-3EF73E52FC86}" presName="bgRect" presStyleLbl="bgShp" presStyleIdx="0" presStyleCnt="3"/>
      <dgm:spPr/>
    </dgm:pt>
    <dgm:pt modelId="{8361F6DD-3F5D-4FA1-B2F7-8E6988B8F249}" type="pres">
      <dgm:prSet presAssocID="{DCB6E930-BF00-4E0A-9D37-3EF73E52FC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DDCD075-CCFF-48C8-8148-84A829B188E0}" type="pres">
      <dgm:prSet presAssocID="{DCB6E930-BF00-4E0A-9D37-3EF73E52FC86}" presName="spaceRect" presStyleCnt="0"/>
      <dgm:spPr/>
    </dgm:pt>
    <dgm:pt modelId="{E65E4462-CA44-448F-B577-466F632A09DA}" type="pres">
      <dgm:prSet presAssocID="{DCB6E930-BF00-4E0A-9D37-3EF73E52FC86}" presName="parTx" presStyleLbl="revTx" presStyleIdx="0" presStyleCnt="3">
        <dgm:presLayoutVars>
          <dgm:chMax val="0"/>
          <dgm:chPref val="0"/>
        </dgm:presLayoutVars>
      </dgm:prSet>
      <dgm:spPr/>
    </dgm:pt>
    <dgm:pt modelId="{4800BA1F-7597-4609-9BB0-EC4A4BD92C7B}" type="pres">
      <dgm:prSet presAssocID="{DB049602-1B15-4A87-873F-87173BB99629}" presName="sibTrans" presStyleCnt="0"/>
      <dgm:spPr/>
    </dgm:pt>
    <dgm:pt modelId="{08943751-D85E-4D86-A77B-6D5AE544FC35}" type="pres">
      <dgm:prSet presAssocID="{8F156556-7BDD-4285-B343-D10F95E5698F}" presName="compNode" presStyleCnt="0"/>
      <dgm:spPr/>
    </dgm:pt>
    <dgm:pt modelId="{20AF2E57-B686-48CD-BA46-CE93F687C62B}" type="pres">
      <dgm:prSet presAssocID="{8F156556-7BDD-4285-B343-D10F95E5698F}" presName="bgRect" presStyleLbl="bgShp" presStyleIdx="1" presStyleCnt="3"/>
      <dgm:spPr/>
    </dgm:pt>
    <dgm:pt modelId="{F0948DC7-60DE-42FD-BBED-131878D2A464}" type="pres">
      <dgm:prSet presAssocID="{8F156556-7BDD-4285-B343-D10F95E569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8A359A76-2225-44E2-B292-932AB46BE45A}" type="pres">
      <dgm:prSet presAssocID="{8F156556-7BDD-4285-B343-D10F95E5698F}" presName="spaceRect" presStyleCnt="0"/>
      <dgm:spPr/>
    </dgm:pt>
    <dgm:pt modelId="{7C184D8C-6395-45E4-B72B-4FA7A7A001A8}" type="pres">
      <dgm:prSet presAssocID="{8F156556-7BDD-4285-B343-D10F95E5698F}" presName="parTx" presStyleLbl="revTx" presStyleIdx="1" presStyleCnt="3">
        <dgm:presLayoutVars>
          <dgm:chMax val="0"/>
          <dgm:chPref val="0"/>
        </dgm:presLayoutVars>
      </dgm:prSet>
      <dgm:spPr/>
    </dgm:pt>
    <dgm:pt modelId="{80001B6A-9D9E-4FD0-A85E-172FDCE7D02A}" type="pres">
      <dgm:prSet presAssocID="{4B76ECF2-E728-4C11-91B9-4A8BBD8A086B}" presName="sibTrans" presStyleCnt="0"/>
      <dgm:spPr/>
    </dgm:pt>
    <dgm:pt modelId="{73A2D6DE-32E4-4948-8E14-0662A05441CB}" type="pres">
      <dgm:prSet presAssocID="{A811B3F1-522E-48BC-9E19-F9C8E766F5B3}" presName="compNode" presStyleCnt="0"/>
      <dgm:spPr/>
    </dgm:pt>
    <dgm:pt modelId="{3AE17895-3D55-461F-BF81-8F5B8877D062}" type="pres">
      <dgm:prSet presAssocID="{A811B3F1-522E-48BC-9E19-F9C8E766F5B3}" presName="bgRect" presStyleLbl="bgShp" presStyleIdx="2" presStyleCnt="3"/>
      <dgm:spPr/>
    </dgm:pt>
    <dgm:pt modelId="{58D43789-B418-49D4-9288-3F3680A6ADF2}" type="pres">
      <dgm:prSet presAssocID="{A811B3F1-522E-48BC-9E19-F9C8E766F5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BBD3C126-327E-457E-B87C-D90D7C69A3EB}" type="pres">
      <dgm:prSet presAssocID="{A811B3F1-522E-48BC-9E19-F9C8E766F5B3}" presName="spaceRect" presStyleCnt="0"/>
      <dgm:spPr/>
    </dgm:pt>
    <dgm:pt modelId="{CF5E5037-C21B-40A8-8762-A7EB1E2F8500}" type="pres">
      <dgm:prSet presAssocID="{A811B3F1-522E-48BC-9E19-F9C8E766F5B3}" presName="parTx" presStyleLbl="revTx" presStyleIdx="2" presStyleCnt="3">
        <dgm:presLayoutVars>
          <dgm:chMax val="0"/>
          <dgm:chPref val="0"/>
        </dgm:presLayoutVars>
      </dgm:prSet>
      <dgm:spPr/>
    </dgm:pt>
  </dgm:ptLst>
  <dgm:cxnLst>
    <dgm:cxn modelId="{7BC26210-FE3A-4B4E-8836-58D7940DB1EC}" srcId="{756A585C-955A-4FCF-9B13-03BD4298E1A3}" destId="{A811B3F1-522E-48BC-9E19-F9C8E766F5B3}" srcOrd="2" destOrd="0" parTransId="{87966082-C7F8-4EB6-AD22-D68520D9D80B}" sibTransId="{2294B3D3-4E28-415E-84AC-49DC54368924}"/>
    <dgm:cxn modelId="{AF94033E-5E13-4844-91D8-4E01B2456ECA}" type="presOf" srcId="{A811B3F1-522E-48BC-9E19-F9C8E766F5B3}" destId="{CF5E5037-C21B-40A8-8762-A7EB1E2F8500}" srcOrd="0" destOrd="0" presId="urn:microsoft.com/office/officeart/2018/2/layout/IconVerticalSolidList"/>
    <dgm:cxn modelId="{543D0449-0525-4123-9C2A-1C776EC75EE0}" srcId="{756A585C-955A-4FCF-9B13-03BD4298E1A3}" destId="{DCB6E930-BF00-4E0A-9D37-3EF73E52FC86}" srcOrd="0" destOrd="0" parTransId="{6746FAC7-9674-40B7-89C1-7B2E9C2FB547}" sibTransId="{DB049602-1B15-4A87-873F-87173BB99629}"/>
    <dgm:cxn modelId="{35C65AAE-20EE-4A0C-ADA4-854E9D136DB0}" srcId="{756A585C-955A-4FCF-9B13-03BD4298E1A3}" destId="{8F156556-7BDD-4285-B343-D10F95E5698F}" srcOrd="1" destOrd="0" parTransId="{E11567A4-DF36-4F8B-836D-906429B692D8}" sibTransId="{4B76ECF2-E728-4C11-91B9-4A8BBD8A086B}"/>
    <dgm:cxn modelId="{07175AC2-1AAB-434D-84D6-E8B44E8A1B5F}" type="presOf" srcId="{756A585C-955A-4FCF-9B13-03BD4298E1A3}" destId="{C46DB092-0A04-4501-B54E-17A399E3DCD8}" srcOrd="0" destOrd="0" presId="urn:microsoft.com/office/officeart/2018/2/layout/IconVerticalSolidList"/>
    <dgm:cxn modelId="{F2FE16C3-4C9D-4895-AF7A-70B80DFF83BA}" type="presOf" srcId="{DCB6E930-BF00-4E0A-9D37-3EF73E52FC86}" destId="{E65E4462-CA44-448F-B577-466F632A09DA}" srcOrd="0" destOrd="0" presId="urn:microsoft.com/office/officeart/2018/2/layout/IconVerticalSolidList"/>
    <dgm:cxn modelId="{E2DD38FB-2942-4260-BB4B-7BFF0B48D6B5}" type="presOf" srcId="{8F156556-7BDD-4285-B343-D10F95E5698F}" destId="{7C184D8C-6395-45E4-B72B-4FA7A7A001A8}" srcOrd="0" destOrd="0" presId="urn:microsoft.com/office/officeart/2018/2/layout/IconVerticalSolidList"/>
    <dgm:cxn modelId="{7A6E07E2-3CFF-4993-AF55-83CC711F9169}" type="presParOf" srcId="{C46DB092-0A04-4501-B54E-17A399E3DCD8}" destId="{B0456334-1741-4195-BF6D-38A7FEAD4BB1}" srcOrd="0" destOrd="0" presId="urn:microsoft.com/office/officeart/2018/2/layout/IconVerticalSolidList"/>
    <dgm:cxn modelId="{C28FAAB9-3D2B-4A15-BA4C-CF5B176E0C2A}" type="presParOf" srcId="{B0456334-1741-4195-BF6D-38A7FEAD4BB1}" destId="{8509685E-EDB8-4335-AC08-76EC0A34D0FC}" srcOrd="0" destOrd="0" presId="urn:microsoft.com/office/officeart/2018/2/layout/IconVerticalSolidList"/>
    <dgm:cxn modelId="{A9C31647-ADC4-40DB-A0C7-631DB3D96EF1}" type="presParOf" srcId="{B0456334-1741-4195-BF6D-38A7FEAD4BB1}" destId="{8361F6DD-3F5D-4FA1-B2F7-8E6988B8F249}" srcOrd="1" destOrd="0" presId="urn:microsoft.com/office/officeart/2018/2/layout/IconVerticalSolidList"/>
    <dgm:cxn modelId="{05C6840C-E73C-453E-86B9-FD1F4679B49E}" type="presParOf" srcId="{B0456334-1741-4195-BF6D-38A7FEAD4BB1}" destId="{0DDCD075-CCFF-48C8-8148-84A829B188E0}" srcOrd="2" destOrd="0" presId="urn:microsoft.com/office/officeart/2018/2/layout/IconVerticalSolidList"/>
    <dgm:cxn modelId="{FF71ADA9-4D4D-4840-B3B8-94829FB4659A}" type="presParOf" srcId="{B0456334-1741-4195-BF6D-38A7FEAD4BB1}" destId="{E65E4462-CA44-448F-B577-466F632A09DA}" srcOrd="3" destOrd="0" presId="urn:microsoft.com/office/officeart/2018/2/layout/IconVerticalSolidList"/>
    <dgm:cxn modelId="{3879F69D-602C-4432-84A6-CD3D3F2BC205}" type="presParOf" srcId="{C46DB092-0A04-4501-B54E-17A399E3DCD8}" destId="{4800BA1F-7597-4609-9BB0-EC4A4BD92C7B}" srcOrd="1" destOrd="0" presId="urn:microsoft.com/office/officeart/2018/2/layout/IconVerticalSolidList"/>
    <dgm:cxn modelId="{7770CBEF-ABEA-4122-8E03-83A96B385AA6}" type="presParOf" srcId="{C46DB092-0A04-4501-B54E-17A399E3DCD8}" destId="{08943751-D85E-4D86-A77B-6D5AE544FC35}" srcOrd="2" destOrd="0" presId="urn:microsoft.com/office/officeart/2018/2/layout/IconVerticalSolidList"/>
    <dgm:cxn modelId="{51EE8C97-246A-435F-96A5-04E10BF209A1}" type="presParOf" srcId="{08943751-D85E-4D86-A77B-6D5AE544FC35}" destId="{20AF2E57-B686-48CD-BA46-CE93F687C62B}" srcOrd="0" destOrd="0" presId="urn:microsoft.com/office/officeart/2018/2/layout/IconVerticalSolidList"/>
    <dgm:cxn modelId="{C31BB188-AA89-447E-8284-6DE76E670734}" type="presParOf" srcId="{08943751-D85E-4D86-A77B-6D5AE544FC35}" destId="{F0948DC7-60DE-42FD-BBED-131878D2A464}" srcOrd="1" destOrd="0" presId="urn:microsoft.com/office/officeart/2018/2/layout/IconVerticalSolidList"/>
    <dgm:cxn modelId="{348D1399-16BC-4C60-AA1F-954993D9A220}" type="presParOf" srcId="{08943751-D85E-4D86-A77B-6D5AE544FC35}" destId="{8A359A76-2225-44E2-B292-932AB46BE45A}" srcOrd="2" destOrd="0" presId="urn:microsoft.com/office/officeart/2018/2/layout/IconVerticalSolidList"/>
    <dgm:cxn modelId="{4C637EE0-C0FB-458D-ACDF-6A56AE640065}" type="presParOf" srcId="{08943751-D85E-4D86-A77B-6D5AE544FC35}" destId="{7C184D8C-6395-45E4-B72B-4FA7A7A001A8}" srcOrd="3" destOrd="0" presId="urn:microsoft.com/office/officeart/2018/2/layout/IconVerticalSolidList"/>
    <dgm:cxn modelId="{03A59A73-B59A-4761-B3E9-E714008C8108}" type="presParOf" srcId="{C46DB092-0A04-4501-B54E-17A399E3DCD8}" destId="{80001B6A-9D9E-4FD0-A85E-172FDCE7D02A}" srcOrd="3" destOrd="0" presId="urn:microsoft.com/office/officeart/2018/2/layout/IconVerticalSolidList"/>
    <dgm:cxn modelId="{CE2996E0-43E1-41BB-978F-0D875EBC661B}" type="presParOf" srcId="{C46DB092-0A04-4501-B54E-17A399E3DCD8}" destId="{73A2D6DE-32E4-4948-8E14-0662A05441CB}" srcOrd="4" destOrd="0" presId="urn:microsoft.com/office/officeart/2018/2/layout/IconVerticalSolidList"/>
    <dgm:cxn modelId="{DDE90E57-94A6-4936-8D71-659436C27B28}" type="presParOf" srcId="{73A2D6DE-32E4-4948-8E14-0662A05441CB}" destId="{3AE17895-3D55-461F-BF81-8F5B8877D062}" srcOrd="0" destOrd="0" presId="urn:microsoft.com/office/officeart/2018/2/layout/IconVerticalSolidList"/>
    <dgm:cxn modelId="{F18C9E5B-FD71-4194-973E-F144AC9FE929}" type="presParOf" srcId="{73A2D6DE-32E4-4948-8E14-0662A05441CB}" destId="{58D43789-B418-49D4-9288-3F3680A6ADF2}" srcOrd="1" destOrd="0" presId="urn:microsoft.com/office/officeart/2018/2/layout/IconVerticalSolidList"/>
    <dgm:cxn modelId="{9F56BE32-C619-41FE-B6C4-78AEACA90658}" type="presParOf" srcId="{73A2D6DE-32E4-4948-8E14-0662A05441CB}" destId="{BBD3C126-327E-457E-B87C-D90D7C69A3EB}" srcOrd="2" destOrd="0" presId="urn:microsoft.com/office/officeart/2018/2/layout/IconVerticalSolidList"/>
    <dgm:cxn modelId="{069E46E8-9FFA-46C9-A59D-449150208EBF}" type="presParOf" srcId="{73A2D6DE-32E4-4948-8E14-0662A05441CB}" destId="{CF5E5037-C21B-40A8-8762-A7EB1E2F850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DFDA9-807F-4E27-887A-2079A03C2B1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DA1E7E-4154-4FFD-8B47-6B40EE0998E8}">
      <dgm:prSet/>
      <dgm:spPr/>
      <dgm:t>
        <a:bodyPr/>
        <a:lstStyle/>
        <a:p>
          <a:pPr>
            <a:lnSpc>
              <a:spcPct val="100000"/>
            </a:lnSpc>
          </a:pPr>
          <a:r>
            <a:rPr lang="en-IE"/>
            <a:t>If number of features is much greater than number of samples, avoid over-fitting in choosing kernel functions.</a:t>
          </a:r>
          <a:endParaRPr lang="en-US"/>
        </a:p>
      </dgm:t>
    </dgm:pt>
    <dgm:pt modelId="{1A682836-2A31-4228-A6BD-0926DBF46F0A}" type="parTrans" cxnId="{55207DDF-E154-46FD-A8A0-635D869EEFBA}">
      <dgm:prSet/>
      <dgm:spPr/>
      <dgm:t>
        <a:bodyPr/>
        <a:lstStyle/>
        <a:p>
          <a:endParaRPr lang="en-US"/>
        </a:p>
      </dgm:t>
    </dgm:pt>
    <dgm:pt modelId="{8032B407-309C-4557-B406-E05956845E69}" type="sibTrans" cxnId="{55207DDF-E154-46FD-A8A0-635D869EEFBA}">
      <dgm:prSet/>
      <dgm:spPr/>
      <dgm:t>
        <a:bodyPr/>
        <a:lstStyle/>
        <a:p>
          <a:endParaRPr lang="en-US"/>
        </a:p>
      </dgm:t>
    </dgm:pt>
    <dgm:pt modelId="{911977D9-4E95-4981-8031-E1A5C4FB1403}">
      <dgm:prSet/>
      <dgm:spPr/>
      <dgm:t>
        <a:bodyPr/>
        <a:lstStyle/>
        <a:p>
          <a:pPr>
            <a:lnSpc>
              <a:spcPct val="100000"/>
            </a:lnSpc>
          </a:pPr>
          <a:r>
            <a:rPr lang="en-IE"/>
            <a:t>Long training time for large datasets.</a:t>
          </a:r>
          <a:endParaRPr lang="en-US"/>
        </a:p>
      </dgm:t>
    </dgm:pt>
    <dgm:pt modelId="{7D488297-D6AB-4905-B0A8-902FFEF7514E}" type="parTrans" cxnId="{864B31D1-E382-415F-A7AB-CC71D485D31E}">
      <dgm:prSet/>
      <dgm:spPr/>
      <dgm:t>
        <a:bodyPr/>
        <a:lstStyle/>
        <a:p>
          <a:endParaRPr lang="en-US"/>
        </a:p>
      </dgm:t>
    </dgm:pt>
    <dgm:pt modelId="{1054F925-03F8-4ECA-A384-57D6A569BCBF}" type="sibTrans" cxnId="{864B31D1-E382-415F-A7AB-CC71D485D31E}">
      <dgm:prSet/>
      <dgm:spPr/>
      <dgm:t>
        <a:bodyPr/>
        <a:lstStyle/>
        <a:p>
          <a:endParaRPr lang="en-US"/>
        </a:p>
      </dgm:t>
    </dgm:pt>
    <dgm:pt modelId="{8F146DAA-9B7D-404E-9E3C-B9ADF6445605}">
      <dgm:prSet/>
      <dgm:spPr/>
      <dgm:t>
        <a:bodyPr/>
        <a:lstStyle/>
        <a:p>
          <a:pPr>
            <a:lnSpc>
              <a:spcPct val="100000"/>
            </a:lnSpc>
          </a:pPr>
          <a:r>
            <a:rPr lang="en-IE" dirty="0"/>
            <a:t>Choosing a good kernel function is not easy.</a:t>
          </a:r>
          <a:endParaRPr lang="en-US" dirty="0"/>
        </a:p>
      </dgm:t>
    </dgm:pt>
    <dgm:pt modelId="{12812683-B235-4A9D-A20E-EE241D09C962}" type="parTrans" cxnId="{ADA682AE-8370-459B-ABAA-A00F8E5BF804}">
      <dgm:prSet/>
      <dgm:spPr/>
      <dgm:t>
        <a:bodyPr/>
        <a:lstStyle/>
        <a:p>
          <a:endParaRPr lang="en-US"/>
        </a:p>
      </dgm:t>
    </dgm:pt>
    <dgm:pt modelId="{458BA2CF-7BDC-4A16-A181-F613E41F96C1}" type="sibTrans" cxnId="{ADA682AE-8370-459B-ABAA-A00F8E5BF804}">
      <dgm:prSet/>
      <dgm:spPr/>
      <dgm:t>
        <a:bodyPr/>
        <a:lstStyle/>
        <a:p>
          <a:endParaRPr lang="en-US"/>
        </a:p>
      </dgm:t>
    </dgm:pt>
    <dgm:pt modelId="{0CC59A89-3DB1-42FE-80AE-899C08CFAA40}" type="pres">
      <dgm:prSet presAssocID="{3B2DFDA9-807F-4E27-887A-2079A03C2B1F}" presName="root" presStyleCnt="0">
        <dgm:presLayoutVars>
          <dgm:dir/>
          <dgm:resizeHandles val="exact"/>
        </dgm:presLayoutVars>
      </dgm:prSet>
      <dgm:spPr/>
    </dgm:pt>
    <dgm:pt modelId="{E09F9C61-8EC5-45B2-84EF-C5536D9D8ED6}" type="pres">
      <dgm:prSet presAssocID="{25DA1E7E-4154-4FFD-8B47-6B40EE0998E8}" presName="compNode" presStyleCnt="0"/>
      <dgm:spPr/>
    </dgm:pt>
    <dgm:pt modelId="{1CFF3BD7-023E-4EB0-B0A6-04A83A997937}" type="pres">
      <dgm:prSet presAssocID="{25DA1E7E-4154-4FFD-8B47-6B40EE0998E8}" presName="bgRect" presStyleLbl="bgShp" presStyleIdx="0" presStyleCnt="3"/>
      <dgm:spPr/>
    </dgm:pt>
    <dgm:pt modelId="{B734EFD6-213D-4E42-A960-3CBE961D80F1}" type="pres">
      <dgm:prSet presAssocID="{25DA1E7E-4154-4FFD-8B47-6B40EE0998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2D5280C-C3C8-4240-8D75-443B444388FC}" type="pres">
      <dgm:prSet presAssocID="{25DA1E7E-4154-4FFD-8B47-6B40EE0998E8}" presName="spaceRect" presStyleCnt="0"/>
      <dgm:spPr/>
    </dgm:pt>
    <dgm:pt modelId="{51C11C25-93D3-4826-B0F6-03907BD03282}" type="pres">
      <dgm:prSet presAssocID="{25DA1E7E-4154-4FFD-8B47-6B40EE0998E8}" presName="parTx" presStyleLbl="revTx" presStyleIdx="0" presStyleCnt="3">
        <dgm:presLayoutVars>
          <dgm:chMax val="0"/>
          <dgm:chPref val="0"/>
        </dgm:presLayoutVars>
      </dgm:prSet>
      <dgm:spPr/>
    </dgm:pt>
    <dgm:pt modelId="{55373676-E533-4897-8BC2-C1FD7B59BED7}" type="pres">
      <dgm:prSet presAssocID="{8032B407-309C-4557-B406-E05956845E69}" presName="sibTrans" presStyleCnt="0"/>
      <dgm:spPr/>
    </dgm:pt>
    <dgm:pt modelId="{32B3D204-4870-4727-8234-68F9BF2DCFF1}" type="pres">
      <dgm:prSet presAssocID="{911977D9-4E95-4981-8031-E1A5C4FB1403}" presName="compNode" presStyleCnt="0"/>
      <dgm:spPr/>
    </dgm:pt>
    <dgm:pt modelId="{4B8A6D90-4754-4F87-97F2-14BB4DA8C021}" type="pres">
      <dgm:prSet presAssocID="{911977D9-4E95-4981-8031-E1A5C4FB1403}" presName="bgRect" presStyleLbl="bgShp" presStyleIdx="1" presStyleCnt="3"/>
      <dgm:spPr/>
    </dgm:pt>
    <dgm:pt modelId="{57824607-4B14-41F0-9B55-A8C8C27BD7F0}" type="pres">
      <dgm:prSet presAssocID="{911977D9-4E95-4981-8031-E1A5C4FB14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4DA3F6D0-011A-4D99-8346-2B375DE74040}" type="pres">
      <dgm:prSet presAssocID="{911977D9-4E95-4981-8031-E1A5C4FB1403}" presName="spaceRect" presStyleCnt="0"/>
      <dgm:spPr/>
    </dgm:pt>
    <dgm:pt modelId="{74966AA9-7524-420F-A3A1-046362553ADD}" type="pres">
      <dgm:prSet presAssocID="{911977D9-4E95-4981-8031-E1A5C4FB1403}" presName="parTx" presStyleLbl="revTx" presStyleIdx="1" presStyleCnt="3">
        <dgm:presLayoutVars>
          <dgm:chMax val="0"/>
          <dgm:chPref val="0"/>
        </dgm:presLayoutVars>
      </dgm:prSet>
      <dgm:spPr/>
    </dgm:pt>
    <dgm:pt modelId="{703A15D8-2C5E-4664-830C-DFE653F74307}" type="pres">
      <dgm:prSet presAssocID="{1054F925-03F8-4ECA-A384-57D6A569BCBF}" presName="sibTrans" presStyleCnt="0"/>
      <dgm:spPr/>
    </dgm:pt>
    <dgm:pt modelId="{067F37AE-0F37-4BE4-8373-D2B73956F416}" type="pres">
      <dgm:prSet presAssocID="{8F146DAA-9B7D-404E-9E3C-B9ADF6445605}" presName="compNode" presStyleCnt="0"/>
      <dgm:spPr/>
    </dgm:pt>
    <dgm:pt modelId="{EB5A69EB-3345-458F-8F2F-41B874D1A8C3}" type="pres">
      <dgm:prSet presAssocID="{8F146DAA-9B7D-404E-9E3C-B9ADF6445605}" presName="bgRect" presStyleLbl="bgShp" presStyleIdx="2" presStyleCnt="3" custLinFactNeighborX="-8"/>
      <dgm:spPr/>
    </dgm:pt>
    <dgm:pt modelId="{7A4BB1F8-955B-4A6A-999E-52EF43BD5990}" type="pres">
      <dgm:prSet presAssocID="{8F146DAA-9B7D-404E-9E3C-B9ADF64456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5C975016-AD68-4108-A8B5-34E1819E6991}" type="pres">
      <dgm:prSet presAssocID="{8F146DAA-9B7D-404E-9E3C-B9ADF6445605}" presName="spaceRect" presStyleCnt="0"/>
      <dgm:spPr/>
    </dgm:pt>
    <dgm:pt modelId="{7A8A9DAE-9287-4286-AFA8-8D17143AB488}" type="pres">
      <dgm:prSet presAssocID="{8F146DAA-9B7D-404E-9E3C-B9ADF6445605}" presName="parTx" presStyleLbl="revTx" presStyleIdx="2" presStyleCnt="3">
        <dgm:presLayoutVars>
          <dgm:chMax val="0"/>
          <dgm:chPref val="0"/>
        </dgm:presLayoutVars>
      </dgm:prSet>
      <dgm:spPr/>
    </dgm:pt>
  </dgm:ptLst>
  <dgm:cxnLst>
    <dgm:cxn modelId="{EFFADE24-09FF-4C91-8F62-FC89D09E24B3}" type="presOf" srcId="{911977D9-4E95-4981-8031-E1A5C4FB1403}" destId="{74966AA9-7524-420F-A3A1-046362553ADD}" srcOrd="0" destOrd="0" presId="urn:microsoft.com/office/officeart/2018/2/layout/IconVerticalSolidList"/>
    <dgm:cxn modelId="{ADA682AE-8370-459B-ABAA-A00F8E5BF804}" srcId="{3B2DFDA9-807F-4E27-887A-2079A03C2B1F}" destId="{8F146DAA-9B7D-404E-9E3C-B9ADF6445605}" srcOrd="2" destOrd="0" parTransId="{12812683-B235-4A9D-A20E-EE241D09C962}" sibTransId="{458BA2CF-7BDC-4A16-A181-F613E41F96C1}"/>
    <dgm:cxn modelId="{ACF175AF-8D4F-4BED-BDD7-AEFDC5C04C27}" type="presOf" srcId="{3B2DFDA9-807F-4E27-887A-2079A03C2B1F}" destId="{0CC59A89-3DB1-42FE-80AE-899C08CFAA40}" srcOrd="0" destOrd="0" presId="urn:microsoft.com/office/officeart/2018/2/layout/IconVerticalSolidList"/>
    <dgm:cxn modelId="{864B31D1-E382-415F-A7AB-CC71D485D31E}" srcId="{3B2DFDA9-807F-4E27-887A-2079A03C2B1F}" destId="{911977D9-4E95-4981-8031-E1A5C4FB1403}" srcOrd="1" destOrd="0" parTransId="{7D488297-D6AB-4905-B0A8-902FFEF7514E}" sibTransId="{1054F925-03F8-4ECA-A384-57D6A569BCBF}"/>
    <dgm:cxn modelId="{55207DDF-E154-46FD-A8A0-635D869EEFBA}" srcId="{3B2DFDA9-807F-4E27-887A-2079A03C2B1F}" destId="{25DA1E7E-4154-4FFD-8B47-6B40EE0998E8}" srcOrd="0" destOrd="0" parTransId="{1A682836-2A31-4228-A6BD-0926DBF46F0A}" sibTransId="{8032B407-309C-4557-B406-E05956845E69}"/>
    <dgm:cxn modelId="{A91C7FE1-2BB4-430A-89C0-BCD3D1A9D15A}" type="presOf" srcId="{25DA1E7E-4154-4FFD-8B47-6B40EE0998E8}" destId="{51C11C25-93D3-4826-B0F6-03907BD03282}" srcOrd="0" destOrd="0" presId="urn:microsoft.com/office/officeart/2018/2/layout/IconVerticalSolidList"/>
    <dgm:cxn modelId="{874505FE-CF30-42B4-B044-8261F9D1CF5D}" type="presOf" srcId="{8F146DAA-9B7D-404E-9E3C-B9ADF6445605}" destId="{7A8A9DAE-9287-4286-AFA8-8D17143AB488}" srcOrd="0" destOrd="0" presId="urn:microsoft.com/office/officeart/2018/2/layout/IconVerticalSolidList"/>
    <dgm:cxn modelId="{37A961F6-421E-46FF-BEA7-4C031561BEE7}" type="presParOf" srcId="{0CC59A89-3DB1-42FE-80AE-899C08CFAA40}" destId="{E09F9C61-8EC5-45B2-84EF-C5536D9D8ED6}" srcOrd="0" destOrd="0" presId="urn:microsoft.com/office/officeart/2018/2/layout/IconVerticalSolidList"/>
    <dgm:cxn modelId="{21033D31-D178-4715-8E80-2A2BB9FA9DC6}" type="presParOf" srcId="{E09F9C61-8EC5-45B2-84EF-C5536D9D8ED6}" destId="{1CFF3BD7-023E-4EB0-B0A6-04A83A997937}" srcOrd="0" destOrd="0" presId="urn:microsoft.com/office/officeart/2018/2/layout/IconVerticalSolidList"/>
    <dgm:cxn modelId="{9444EB84-274C-4292-8514-EF0F965058B0}" type="presParOf" srcId="{E09F9C61-8EC5-45B2-84EF-C5536D9D8ED6}" destId="{B734EFD6-213D-4E42-A960-3CBE961D80F1}" srcOrd="1" destOrd="0" presId="urn:microsoft.com/office/officeart/2018/2/layout/IconVerticalSolidList"/>
    <dgm:cxn modelId="{0E57ACC6-2993-4FDA-ABD5-974504E2F232}" type="presParOf" srcId="{E09F9C61-8EC5-45B2-84EF-C5536D9D8ED6}" destId="{C2D5280C-C3C8-4240-8D75-443B444388FC}" srcOrd="2" destOrd="0" presId="urn:microsoft.com/office/officeart/2018/2/layout/IconVerticalSolidList"/>
    <dgm:cxn modelId="{195BD0FD-09C9-47BA-B75D-57C159B0DE29}" type="presParOf" srcId="{E09F9C61-8EC5-45B2-84EF-C5536D9D8ED6}" destId="{51C11C25-93D3-4826-B0F6-03907BD03282}" srcOrd="3" destOrd="0" presId="urn:microsoft.com/office/officeart/2018/2/layout/IconVerticalSolidList"/>
    <dgm:cxn modelId="{CA5897F0-8A0A-4D42-AEE7-9EECF90EB205}" type="presParOf" srcId="{0CC59A89-3DB1-42FE-80AE-899C08CFAA40}" destId="{55373676-E533-4897-8BC2-C1FD7B59BED7}" srcOrd="1" destOrd="0" presId="urn:microsoft.com/office/officeart/2018/2/layout/IconVerticalSolidList"/>
    <dgm:cxn modelId="{B94E9E8E-C18C-4E7D-9B36-C7A0591E4421}" type="presParOf" srcId="{0CC59A89-3DB1-42FE-80AE-899C08CFAA40}" destId="{32B3D204-4870-4727-8234-68F9BF2DCFF1}" srcOrd="2" destOrd="0" presId="urn:microsoft.com/office/officeart/2018/2/layout/IconVerticalSolidList"/>
    <dgm:cxn modelId="{66051827-6F9B-4F47-80E3-D8C11CEBD9D6}" type="presParOf" srcId="{32B3D204-4870-4727-8234-68F9BF2DCFF1}" destId="{4B8A6D90-4754-4F87-97F2-14BB4DA8C021}" srcOrd="0" destOrd="0" presId="urn:microsoft.com/office/officeart/2018/2/layout/IconVerticalSolidList"/>
    <dgm:cxn modelId="{256461F3-0BCB-4900-BFB7-8E9C00C77AFB}" type="presParOf" srcId="{32B3D204-4870-4727-8234-68F9BF2DCFF1}" destId="{57824607-4B14-41F0-9B55-A8C8C27BD7F0}" srcOrd="1" destOrd="0" presId="urn:microsoft.com/office/officeart/2018/2/layout/IconVerticalSolidList"/>
    <dgm:cxn modelId="{FCC804A7-3A50-429B-97C1-AB033B1C2A29}" type="presParOf" srcId="{32B3D204-4870-4727-8234-68F9BF2DCFF1}" destId="{4DA3F6D0-011A-4D99-8346-2B375DE74040}" srcOrd="2" destOrd="0" presId="urn:microsoft.com/office/officeart/2018/2/layout/IconVerticalSolidList"/>
    <dgm:cxn modelId="{FBDED17C-F16A-4B5C-8660-6A3687E370BE}" type="presParOf" srcId="{32B3D204-4870-4727-8234-68F9BF2DCFF1}" destId="{74966AA9-7524-420F-A3A1-046362553ADD}" srcOrd="3" destOrd="0" presId="urn:microsoft.com/office/officeart/2018/2/layout/IconVerticalSolidList"/>
    <dgm:cxn modelId="{1A336D62-1514-40B8-BE96-B4F291B7DA3B}" type="presParOf" srcId="{0CC59A89-3DB1-42FE-80AE-899C08CFAA40}" destId="{703A15D8-2C5E-4664-830C-DFE653F74307}" srcOrd="3" destOrd="0" presId="urn:microsoft.com/office/officeart/2018/2/layout/IconVerticalSolidList"/>
    <dgm:cxn modelId="{5B192C69-C7FE-4537-8331-B5346651B2CB}" type="presParOf" srcId="{0CC59A89-3DB1-42FE-80AE-899C08CFAA40}" destId="{067F37AE-0F37-4BE4-8373-D2B73956F416}" srcOrd="4" destOrd="0" presId="urn:microsoft.com/office/officeart/2018/2/layout/IconVerticalSolidList"/>
    <dgm:cxn modelId="{9F2CE2E1-B6D7-4D77-8EAB-EC35CB8D0741}" type="presParOf" srcId="{067F37AE-0F37-4BE4-8373-D2B73956F416}" destId="{EB5A69EB-3345-458F-8F2F-41B874D1A8C3}" srcOrd="0" destOrd="0" presId="urn:microsoft.com/office/officeart/2018/2/layout/IconVerticalSolidList"/>
    <dgm:cxn modelId="{7C96B7CB-D5DC-4113-9C51-7295BBEDDAC4}" type="presParOf" srcId="{067F37AE-0F37-4BE4-8373-D2B73956F416}" destId="{7A4BB1F8-955B-4A6A-999E-52EF43BD5990}" srcOrd="1" destOrd="0" presId="urn:microsoft.com/office/officeart/2018/2/layout/IconVerticalSolidList"/>
    <dgm:cxn modelId="{731161AC-6E33-43B0-983A-F77A9CCA8312}" type="presParOf" srcId="{067F37AE-0F37-4BE4-8373-D2B73956F416}" destId="{5C975016-AD68-4108-A8B5-34E1819E6991}" srcOrd="2" destOrd="0" presId="urn:microsoft.com/office/officeart/2018/2/layout/IconVerticalSolidList"/>
    <dgm:cxn modelId="{4443CB40-C97C-4B8C-98D2-572A665B63D1}" type="presParOf" srcId="{067F37AE-0F37-4BE4-8373-D2B73956F416}" destId="{7A8A9DAE-9287-4286-AFA8-8D17143AB48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C3F29-3A94-4E71-8613-2342BFD88478}">
      <dsp:nvSpPr>
        <dsp:cNvPr id="0" name=""/>
        <dsp:cNvSpPr/>
      </dsp:nvSpPr>
      <dsp:spPr>
        <a:xfrm>
          <a:off x="0" y="1804"/>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F0F53-5F12-47C4-AD5E-571132866ACE}">
      <dsp:nvSpPr>
        <dsp:cNvPr id="0" name=""/>
        <dsp:cNvSpPr/>
      </dsp:nvSpPr>
      <dsp:spPr>
        <a:xfrm>
          <a:off x="232606" y="174817"/>
          <a:ext cx="422920" cy="42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FAC67B-76E7-480D-AEEE-D3A9C07A6743}">
      <dsp:nvSpPr>
        <dsp:cNvPr id="0" name=""/>
        <dsp:cNvSpPr/>
      </dsp:nvSpPr>
      <dsp:spPr>
        <a:xfrm>
          <a:off x="888133" y="1804"/>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a:t>Face Detection</a:t>
          </a:r>
          <a:endParaRPr lang="en-US" sz="1900" kern="1200"/>
        </a:p>
      </dsp:txBody>
      <dsp:txXfrm>
        <a:off x="888133" y="1804"/>
        <a:ext cx="5372966" cy="768947"/>
      </dsp:txXfrm>
    </dsp:sp>
    <dsp:sp modelId="{FE1AEA73-F2A1-48BD-B5A1-C7C9F8C513BF}">
      <dsp:nvSpPr>
        <dsp:cNvPr id="0" name=""/>
        <dsp:cNvSpPr/>
      </dsp:nvSpPr>
      <dsp:spPr>
        <a:xfrm>
          <a:off x="0" y="962988"/>
          <a:ext cx="6261100" cy="7689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A7E49-C3BA-4C70-A9FF-A5FA957DC154}">
      <dsp:nvSpPr>
        <dsp:cNvPr id="0" name=""/>
        <dsp:cNvSpPr/>
      </dsp:nvSpPr>
      <dsp:spPr>
        <a:xfrm>
          <a:off x="232606" y="1136001"/>
          <a:ext cx="422920" cy="42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8DA44D-8CC8-4DB3-98FE-1774E3863B21}">
      <dsp:nvSpPr>
        <dsp:cNvPr id="0" name=""/>
        <dsp:cNvSpPr/>
      </dsp:nvSpPr>
      <dsp:spPr>
        <a:xfrm>
          <a:off x="888133" y="962988"/>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dirty="0"/>
            <a:t>Protein structure prediction</a:t>
          </a:r>
          <a:endParaRPr lang="en-US" sz="1900" kern="1200" dirty="0"/>
        </a:p>
      </dsp:txBody>
      <dsp:txXfrm>
        <a:off x="888133" y="962988"/>
        <a:ext cx="5372966" cy="768947"/>
      </dsp:txXfrm>
    </dsp:sp>
    <dsp:sp modelId="{1B06795A-F016-4020-AD9D-C456D2037825}">
      <dsp:nvSpPr>
        <dsp:cNvPr id="0" name=""/>
        <dsp:cNvSpPr/>
      </dsp:nvSpPr>
      <dsp:spPr>
        <a:xfrm>
          <a:off x="0" y="1924172"/>
          <a:ext cx="6261100" cy="7689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05E77-BAEE-4484-A407-E761628289C7}">
      <dsp:nvSpPr>
        <dsp:cNvPr id="0" name=""/>
        <dsp:cNvSpPr/>
      </dsp:nvSpPr>
      <dsp:spPr>
        <a:xfrm>
          <a:off x="232606" y="2097185"/>
          <a:ext cx="422920" cy="422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485552-2C7D-47DA-BB53-778B328E7473}">
      <dsp:nvSpPr>
        <dsp:cNvPr id="0" name=""/>
        <dsp:cNvSpPr/>
      </dsp:nvSpPr>
      <dsp:spPr>
        <a:xfrm>
          <a:off x="888133" y="1924172"/>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dirty="0"/>
            <a:t>Hand writing prediction</a:t>
          </a:r>
          <a:endParaRPr lang="en-US" sz="1900" kern="1200" dirty="0"/>
        </a:p>
      </dsp:txBody>
      <dsp:txXfrm>
        <a:off x="888133" y="1924172"/>
        <a:ext cx="5372966" cy="768947"/>
      </dsp:txXfrm>
    </dsp:sp>
    <dsp:sp modelId="{9B62C63F-0FE5-42AE-9B27-52AFDD8DFB35}">
      <dsp:nvSpPr>
        <dsp:cNvPr id="0" name=""/>
        <dsp:cNvSpPr/>
      </dsp:nvSpPr>
      <dsp:spPr>
        <a:xfrm>
          <a:off x="0" y="2885355"/>
          <a:ext cx="6261100" cy="76894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75BB0-A37C-4356-AA09-E42D4312A6CE}">
      <dsp:nvSpPr>
        <dsp:cNvPr id="0" name=""/>
        <dsp:cNvSpPr/>
      </dsp:nvSpPr>
      <dsp:spPr>
        <a:xfrm>
          <a:off x="232606" y="3058368"/>
          <a:ext cx="422920" cy="422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872368-2E62-4C9B-A423-816EC49C3674}">
      <dsp:nvSpPr>
        <dsp:cNvPr id="0" name=""/>
        <dsp:cNvSpPr/>
      </dsp:nvSpPr>
      <dsp:spPr>
        <a:xfrm>
          <a:off x="888133" y="2885355"/>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dirty="0"/>
            <a:t>Breast cancer diagnosis</a:t>
          </a:r>
          <a:endParaRPr lang="en-US" sz="1900" kern="1200" dirty="0"/>
        </a:p>
      </dsp:txBody>
      <dsp:txXfrm>
        <a:off x="888133" y="2885355"/>
        <a:ext cx="5372966" cy="768947"/>
      </dsp:txXfrm>
    </dsp:sp>
    <dsp:sp modelId="{62D32302-5EAE-49A0-A903-5EBFC98DD063}">
      <dsp:nvSpPr>
        <dsp:cNvPr id="0" name=""/>
        <dsp:cNvSpPr/>
      </dsp:nvSpPr>
      <dsp:spPr>
        <a:xfrm>
          <a:off x="0" y="3846539"/>
          <a:ext cx="6261100" cy="76894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826B0-42EA-41A4-A558-ED6A403978F0}">
      <dsp:nvSpPr>
        <dsp:cNvPr id="0" name=""/>
        <dsp:cNvSpPr/>
      </dsp:nvSpPr>
      <dsp:spPr>
        <a:xfrm>
          <a:off x="232606" y="4019552"/>
          <a:ext cx="422920" cy="422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1081E-189C-47FB-BF2E-2C1F85A8C08F}">
      <dsp:nvSpPr>
        <dsp:cNvPr id="0" name=""/>
        <dsp:cNvSpPr/>
      </dsp:nvSpPr>
      <dsp:spPr>
        <a:xfrm>
          <a:off x="888133" y="3846539"/>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dirty="0"/>
            <a:t>Intrusion detection</a:t>
          </a:r>
          <a:endParaRPr lang="en-US" sz="1900" kern="1200" dirty="0"/>
        </a:p>
      </dsp:txBody>
      <dsp:txXfrm>
        <a:off x="888133" y="3846539"/>
        <a:ext cx="5372966" cy="768947"/>
      </dsp:txXfrm>
    </dsp:sp>
    <dsp:sp modelId="{9F1567A6-18C6-4DCC-BF6D-8F1F093B6D85}">
      <dsp:nvSpPr>
        <dsp:cNvPr id="0" name=""/>
        <dsp:cNvSpPr/>
      </dsp:nvSpPr>
      <dsp:spPr>
        <a:xfrm>
          <a:off x="0" y="4807723"/>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16BA9-A477-40C4-9686-7DB40771DC27}">
      <dsp:nvSpPr>
        <dsp:cNvPr id="0" name=""/>
        <dsp:cNvSpPr/>
      </dsp:nvSpPr>
      <dsp:spPr>
        <a:xfrm>
          <a:off x="232606" y="4980736"/>
          <a:ext cx="422920" cy="422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2A4FF8-1DF4-4CD4-B6DA-5C0BD3553845}">
      <dsp:nvSpPr>
        <dsp:cNvPr id="0" name=""/>
        <dsp:cNvSpPr/>
      </dsp:nvSpPr>
      <dsp:spPr>
        <a:xfrm>
          <a:off x="888133" y="4807723"/>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IE" sz="1900" kern="1200" dirty="0"/>
            <a:t>Classification of images</a:t>
          </a:r>
          <a:endParaRPr lang="en-US" sz="1900" kern="1200" dirty="0"/>
        </a:p>
      </dsp:txBody>
      <dsp:txXfrm>
        <a:off x="888133" y="4807723"/>
        <a:ext cx="5372966" cy="768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9685E-EDB8-4335-AC08-76EC0A34D0FC}">
      <dsp:nvSpPr>
        <dsp:cNvPr id="0" name=""/>
        <dsp:cNvSpPr/>
      </dsp:nvSpPr>
      <dsp:spPr>
        <a:xfrm>
          <a:off x="0" y="680"/>
          <a:ext cx="6261100" cy="15934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1F6DD-3F5D-4FA1-B2F7-8E6988B8F249}">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5E4462-CA44-448F-B577-466F632A09DA}">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IE" sz="1800" kern="1200"/>
            <a:t>Most effective in high dimensional spaces, because we can use any other algorithm when it comes to 2D and 3D.</a:t>
          </a:r>
          <a:endParaRPr lang="en-US" sz="1800" kern="1200"/>
        </a:p>
      </dsp:txBody>
      <dsp:txXfrm>
        <a:off x="1840447" y="680"/>
        <a:ext cx="4420652" cy="1593460"/>
      </dsp:txXfrm>
    </dsp:sp>
    <dsp:sp modelId="{20AF2E57-B686-48CD-BA46-CE93F687C62B}">
      <dsp:nvSpPr>
        <dsp:cNvPr id="0" name=""/>
        <dsp:cNvSpPr/>
      </dsp:nvSpPr>
      <dsp:spPr>
        <a:xfrm>
          <a:off x="0" y="1992507"/>
          <a:ext cx="6261100" cy="15934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48DC7-60DE-42FD-BBED-131878D2A464}">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184D8C-6395-45E4-B72B-4FA7A7A001A8}">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IE" sz="1800" kern="1200"/>
            <a:t>Effective in cases where number of dimensions is greater than number of samples.</a:t>
          </a:r>
          <a:endParaRPr lang="en-US" sz="1800" kern="1200"/>
        </a:p>
      </dsp:txBody>
      <dsp:txXfrm>
        <a:off x="1840447" y="1992507"/>
        <a:ext cx="4420652" cy="1593460"/>
      </dsp:txXfrm>
    </dsp:sp>
    <dsp:sp modelId="{3AE17895-3D55-461F-BF81-8F5B8877D062}">
      <dsp:nvSpPr>
        <dsp:cNvPr id="0" name=""/>
        <dsp:cNvSpPr/>
      </dsp:nvSpPr>
      <dsp:spPr>
        <a:xfrm>
          <a:off x="0" y="3984333"/>
          <a:ext cx="6261100" cy="15934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43789-B418-49D4-9288-3F3680A6ADF2}">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5E5037-C21B-40A8-8762-A7EB1E2F8500}">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IE" sz="1800" kern="1200"/>
            <a:t>Versatile, different kernel functions can be specified for the decision function. Common kernels are provided, also possible to specify custom ones.</a:t>
          </a:r>
          <a:endParaRPr lang="en-US" sz="1800" kern="1200"/>
        </a:p>
      </dsp:txBody>
      <dsp:txXfrm>
        <a:off x="1840447" y="3984333"/>
        <a:ext cx="4420652" cy="159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F3BD7-023E-4EB0-B0A6-04A83A997937}">
      <dsp:nvSpPr>
        <dsp:cNvPr id="0" name=""/>
        <dsp:cNvSpPr/>
      </dsp:nvSpPr>
      <dsp:spPr>
        <a:xfrm>
          <a:off x="0" y="385"/>
          <a:ext cx="9433453" cy="902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4EFD6-213D-4E42-A960-3CBE961D80F1}">
      <dsp:nvSpPr>
        <dsp:cNvPr id="0" name=""/>
        <dsp:cNvSpPr/>
      </dsp:nvSpPr>
      <dsp:spPr>
        <a:xfrm>
          <a:off x="273104" y="203521"/>
          <a:ext cx="496554" cy="496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11C25-93D3-4826-B0F6-03907BD03282}">
      <dsp:nvSpPr>
        <dsp:cNvPr id="0" name=""/>
        <dsp:cNvSpPr/>
      </dsp:nvSpPr>
      <dsp:spPr>
        <a:xfrm>
          <a:off x="1042763" y="385"/>
          <a:ext cx="8390689" cy="90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49" tIns="95549" rIns="95549" bIns="95549" numCol="1" spcCol="1270" anchor="ctr" anchorCtr="0">
          <a:noAutofit/>
        </a:bodyPr>
        <a:lstStyle/>
        <a:p>
          <a:pPr marL="0" lvl="0" indent="0" algn="l" defTabSz="1066800">
            <a:lnSpc>
              <a:spcPct val="100000"/>
            </a:lnSpc>
            <a:spcBef>
              <a:spcPct val="0"/>
            </a:spcBef>
            <a:spcAft>
              <a:spcPct val="35000"/>
            </a:spcAft>
            <a:buNone/>
          </a:pPr>
          <a:r>
            <a:rPr lang="en-IE" sz="2400" kern="1200"/>
            <a:t>If number of features is much greater than number of samples, avoid over-fitting in choosing kernel functions.</a:t>
          </a:r>
          <a:endParaRPr lang="en-US" sz="2400" kern="1200"/>
        </a:p>
      </dsp:txBody>
      <dsp:txXfrm>
        <a:off x="1042763" y="385"/>
        <a:ext cx="8390689" cy="902825"/>
      </dsp:txXfrm>
    </dsp:sp>
    <dsp:sp modelId="{4B8A6D90-4754-4F87-97F2-14BB4DA8C021}">
      <dsp:nvSpPr>
        <dsp:cNvPr id="0" name=""/>
        <dsp:cNvSpPr/>
      </dsp:nvSpPr>
      <dsp:spPr>
        <a:xfrm>
          <a:off x="0" y="1128917"/>
          <a:ext cx="9433453" cy="902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24607-4B14-41F0-9B55-A8C8C27BD7F0}">
      <dsp:nvSpPr>
        <dsp:cNvPr id="0" name=""/>
        <dsp:cNvSpPr/>
      </dsp:nvSpPr>
      <dsp:spPr>
        <a:xfrm>
          <a:off x="273104" y="1332053"/>
          <a:ext cx="496554" cy="496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966AA9-7524-420F-A3A1-046362553ADD}">
      <dsp:nvSpPr>
        <dsp:cNvPr id="0" name=""/>
        <dsp:cNvSpPr/>
      </dsp:nvSpPr>
      <dsp:spPr>
        <a:xfrm>
          <a:off x="1042763" y="1128917"/>
          <a:ext cx="8390689" cy="90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49" tIns="95549" rIns="95549" bIns="95549" numCol="1" spcCol="1270" anchor="ctr" anchorCtr="0">
          <a:noAutofit/>
        </a:bodyPr>
        <a:lstStyle/>
        <a:p>
          <a:pPr marL="0" lvl="0" indent="0" algn="l" defTabSz="1066800">
            <a:lnSpc>
              <a:spcPct val="100000"/>
            </a:lnSpc>
            <a:spcBef>
              <a:spcPct val="0"/>
            </a:spcBef>
            <a:spcAft>
              <a:spcPct val="35000"/>
            </a:spcAft>
            <a:buNone/>
          </a:pPr>
          <a:r>
            <a:rPr lang="en-IE" sz="2400" kern="1200"/>
            <a:t>Long training time for large datasets.</a:t>
          </a:r>
          <a:endParaRPr lang="en-US" sz="2400" kern="1200"/>
        </a:p>
      </dsp:txBody>
      <dsp:txXfrm>
        <a:off x="1042763" y="1128917"/>
        <a:ext cx="8390689" cy="902825"/>
      </dsp:txXfrm>
    </dsp:sp>
    <dsp:sp modelId="{EB5A69EB-3345-458F-8F2F-41B874D1A8C3}">
      <dsp:nvSpPr>
        <dsp:cNvPr id="0" name=""/>
        <dsp:cNvSpPr/>
      </dsp:nvSpPr>
      <dsp:spPr>
        <a:xfrm>
          <a:off x="0" y="2257449"/>
          <a:ext cx="9433453" cy="902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BB1F8-955B-4A6A-999E-52EF43BD5990}">
      <dsp:nvSpPr>
        <dsp:cNvPr id="0" name=""/>
        <dsp:cNvSpPr/>
      </dsp:nvSpPr>
      <dsp:spPr>
        <a:xfrm>
          <a:off x="273104" y="2460585"/>
          <a:ext cx="496554" cy="496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8A9DAE-9287-4286-AFA8-8D17143AB488}">
      <dsp:nvSpPr>
        <dsp:cNvPr id="0" name=""/>
        <dsp:cNvSpPr/>
      </dsp:nvSpPr>
      <dsp:spPr>
        <a:xfrm>
          <a:off x="1042763" y="2257449"/>
          <a:ext cx="8390689" cy="90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549" tIns="95549" rIns="95549" bIns="95549" numCol="1" spcCol="1270" anchor="ctr" anchorCtr="0">
          <a:noAutofit/>
        </a:bodyPr>
        <a:lstStyle/>
        <a:p>
          <a:pPr marL="0" lvl="0" indent="0" algn="l" defTabSz="1066800">
            <a:lnSpc>
              <a:spcPct val="100000"/>
            </a:lnSpc>
            <a:spcBef>
              <a:spcPct val="0"/>
            </a:spcBef>
            <a:spcAft>
              <a:spcPct val="35000"/>
            </a:spcAft>
            <a:buNone/>
          </a:pPr>
          <a:r>
            <a:rPr lang="en-IE" sz="2400" kern="1200" dirty="0"/>
            <a:t>Choosing a good kernel function is not easy.</a:t>
          </a:r>
          <a:endParaRPr lang="en-US" sz="2400" kern="1200" dirty="0"/>
        </a:p>
      </dsp:txBody>
      <dsp:txXfrm>
        <a:off x="1042763" y="2257449"/>
        <a:ext cx="8390689" cy="9028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48F411-146C-4B1B-8F97-F342BE42961D}"/>
              </a:ext>
            </a:extLst>
          </p:cNvPr>
          <p:cNvPicPr>
            <a:picLocks noChangeAspect="1"/>
          </p:cNvPicPr>
          <p:nvPr/>
        </p:nvPicPr>
        <p:blipFill rotWithShape="1">
          <a:blip r:embed="rId2"/>
          <a:srcRect t="9091" r="21057"/>
          <a:stretch/>
        </p:blipFill>
        <p:spPr>
          <a:xfrm>
            <a:off x="0" y="0"/>
            <a:ext cx="12192000" cy="6857991"/>
          </a:xfrm>
          <a:prstGeom prst="rect">
            <a:avLst/>
          </a:prstGeom>
        </p:spPr>
      </p:pic>
      <p:sp>
        <p:nvSpPr>
          <p:cNvPr id="21" name="Rectangle 20">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689507-29B4-483D-B8BE-3EE6D5C4B194}"/>
              </a:ext>
            </a:extLst>
          </p:cNvPr>
          <p:cNvSpPr>
            <a:spLocks noGrp="1"/>
          </p:cNvSpPr>
          <p:nvPr>
            <p:ph type="ctrTitle"/>
          </p:nvPr>
        </p:nvSpPr>
        <p:spPr>
          <a:xfrm>
            <a:off x="680322" y="4402667"/>
            <a:ext cx="8133478" cy="940240"/>
          </a:xfrm>
        </p:spPr>
        <p:txBody>
          <a:bodyPr>
            <a:normAutofit/>
          </a:bodyPr>
          <a:lstStyle/>
          <a:p>
            <a:r>
              <a:rPr lang="en-IE" sz="4800" dirty="0"/>
              <a:t> </a:t>
            </a:r>
          </a:p>
        </p:txBody>
      </p:sp>
      <p:sp>
        <p:nvSpPr>
          <p:cNvPr id="3" name="Subtitle 2">
            <a:extLst>
              <a:ext uri="{FF2B5EF4-FFF2-40B4-BE49-F238E27FC236}">
                <a16:creationId xmlns:a16="http://schemas.microsoft.com/office/drawing/2014/main" id="{8B391172-215D-4248-94AA-9C27675AD926}"/>
              </a:ext>
            </a:extLst>
          </p:cNvPr>
          <p:cNvSpPr>
            <a:spLocks noGrp="1"/>
          </p:cNvSpPr>
          <p:nvPr>
            <p:ph type="subTitle" idx="1"/>
          </p:nvPr>
        </p:nvSpPr>
        <p:spPr>
          <a:xfrm>
            <a:off x="680322" y="5342302"/>
            <a:ext cx="8133478" cy="406566"/>
          </a:xfrm>
        </p:spPr>
        <p:txBody>
          <a:bodyPr>
            <a:normAutofit/>
          </a:bodyPr>
          <a:lstStyle/>
          <a:p>
            <a:r>
              <a:rPr lang="en-IE" sz="1800" dirty="0"/>
              <a:t> </a:t>
            </a:r>
          </a:p>
        </p:txBody>
      </p:sp>
      <p:sp>
        <p:nvSpPr>
          <p:cNvPr id="23" name="Rectangle 22">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95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EB-3A04-426A-ACB3-0A60A3E64B9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9AFBE22-DAEA-4479-BEE8-1630557D7CA2}"/>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5088C815-D839-4F4C-BE51-8F4557EC23D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37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D0BB-A066-4CC2-856E-1A5AA9EEEF1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27E14C-AF4A-4228-8D95-D0E7F542016E}"/>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628ECBB0-7602-42AE-B16D-B3208B1B43A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3695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F0213D-F2F6-41E1-BD4D-A74429B70B8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766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D0C617-C55E-4915-832F-4CC8F53E93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00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17C120-863A-4DA9-AEE0-1FC0F3C44190}"/>
              </a:ext>
            </a:extLst>
          </p:cNvPr>
          <p:cNvSpPr>
            <a:spLocks noGrp="1"/>
          </p:cNvSpPr>
          <p:nvPr>
            <p:ph type="title"/>
          </p:nvPr>
        </p:nvSpPr>
        <p:spPr>
          <a:xfrm>
            <a:off x="680321" y="2063262"/>
            <a:ext cx="3739279" cy="2661052"/>
          </a:xfrm>
        </p:spPr>
        <p:txBody>
          <a:bodyPr>
            <a:normAutofit/>
          </a:bodyPr>
          <a:lstStyle/>
          <a:p>
            <a:pPr algn="r"/>
            <a:r>
              <a:rPr lang="en-IE" sz="4400" dirty="0"/>
              <a:t>Advantages:</a:t>
            </a:r>
          </a:p>
        </p:txBody>
      </p:sp>
      <p:graphicFrame>
        <p:nvGraphicFramePr>
          <p:cNvPr id="5" name="Content Placeholder 2">
            <a:extLst>
              <a:ext uri="{FF2B5EF4-FFF2-40B4-BE49-F238E27FC236}">
                <a16:creationId xmlns:a16="http://schemas.microsoft.com/office/drawing/2014/main" id="{7F2BA27E-CA30-4E06-A4D2-F2953B30A242}"/>
              </a:ext>
            </a:extLst>
          </p:cNvPr>
          <p:cNvGraphicFramePr>
            <a:graphicFrameLocks noGrp="1"/>
          </p:cNvGraphicFramePr>
          <p:nvPr>
            <p:ph idx="1"/>
            <p:extLst>
              <p:ext uri="{D42A27DB-BD31-4B8C-83A1-F6EECF244321}">
                <p14:modId xmlns:p14="http://schemas.microsoft.com/office/powerpoint/2010/main" val="344312031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4141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BA5E27-73CA-421E-A5FA-48BA4776D52C}"/>
              </a:ext>
            </a:extLst>
          </p:cNvPr>
          <p:cNvSpPr>
            <a:spLocks noGrp="1"/>
          </p:cNvSpPr>
          <p:nvPr>
            <p:ph type="title"/>
          </p:nvPr>
        </p:nvSpPr>
        <p:spPr>
          <a:xfrm>
            <a:off x="680321" y="753228"/>
            <a:ext cx="9613861" cy="1080938"/>
          </a:xfrm>
        </p:spPr>
        <p:txBody>
          <a:bodyPr>
            <a:normAutofit/>
          </a:bodyPr>
          <a:lstStyle/>
          <a:p>
            <a:r>
              <a:rPr lang="en-IE"/>
              <a:t>Disadvantages:</a:t>
            </a:r>
          </a:p>
        </p:txBody>
      </p:sp>
      <p:sp>
        <p:nvSpPr>
          <p:cNvPr id="29" name="Rectangle 28">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4F3BC257-C319-4C13-8D85-3A5B8F822493}"/>
              </a:ext>
            </a:extLst>
          </p:cNvPr>
          <p:cNvGraphicFramePr>
            <a:graphicFrameLocks noGrp="1"/>
          </p:cNvGraphicFramePr>
          <p:nvPr>
            <p:ph idx="1"/>
            <p:extLst>
              <p:ext uri="{D42A27DB-BD31-4B8C-83A1-F6EECF244321}">
                <p14:modId xmlns:p14="http://schemas.microsoft.com/office/powerpoint/2010/main" val="1994441574"/>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273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0344-32DF-4102-BB8C-D7B2968C3B20}"/>
              </a:ext>
            </a:extLst>
          </p:cNvPr>
          <p:cNvSpPr>
            <a:spLocks noGrp="1"/>
          </p:cNvSpPr>
          <p:nvPr>
            <p:ph type="title"/>
          </p:nvPr>
        </p:nvSpPr>
        <p:spPr/>
        <p:txBody>
          <a:bodyPr/>
          <a:lstStyle/>
          <a:p>
            <a:r>
              <a:rPr lang="en-US" b="1" dirty="0"/>
              <a:t>REAL WORLD CASE STUDY</a:t>
            </a:r>
            <a:endParaRPr lang="en-IN" dirty="0"/>
          </a:p>
        </p:txBody>
      </p:sp>
    </p:spTree>
    <p:extLst>
      <p:ext uri="{BB962C8B-B14F-4D97-AF65-F5344CB8AC3E}">
        <p14:creationId xmlns:p14="http://schemas.microsoft.com/office/powerpoint/2010/main" val="329725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6F26-54FA-4704-A7B7-248BA22B39E2}"/>
              </a:ext>
            </a:extLst>
          </p:cNvPr>
          <p:cNvSpPr>
            <a:spLocks noGrp="1"/>
          </p:cNvSpPr>
          <p:nvPr>
            <p:ph type="title"/>
          </p:nvPr>
        </p:nvSpPr>
        <p:spPr/>
        <p:txBody>
          <a:bodyPr>
            <a:normAutofit/>
          </a:bodyPr>
          <a:lstStyle/>
          <a:p>
            <a:pPr algn="ctr"/>
            <a:r>
              <a:rPr lang="en-US" sz="8000" b="1" u="sng" dirty="0">
                <a:solidFill>
                  <a:schemeClr val="bg1"/>
                </a:solidFill>
              </a:rPr>
              <a:t>Drug Discovery</a:t>
            </a:r>
            <a:r>
              <a:rPr lang="en-US" sz="8000" b="1" u="sng" dirty="0"/>
              <a:t> </a:t>
            </a:r>
            <a:endParaRPr lang="en-IN" sz="8000" b="1" u="sng" dirty="0"/>
          </a:p>
        </p:txBody>
      </p:sp>
      <p:sp>
        <p:nvSpPr>
          <p:cNvPr id="3" name="Text Placeholder 2">
            <a:extLst>
              <a:ext uri="{FF2B5EF4-FFF2-40B4-BE49-F238E27FC236}">
                <a16:creationId xmlns:a16="http://schemas.microsoft.com/office/drawing/2014/main" id="{E7ACE265-F7EB-4D37-97A9-6D8F4FE3B665}"/>
              </a:ext>
            </a:extLst>
          </p:cNvPr>
          <p:cNvSpPr>
            <a:spLocks noGrp="1"/>
          </p:cNvSpPr>
          <p:nvPr>
            <p:ph type="body" sz="half" idx="2"/>
          </p:nvPr>
        </p:nvSpPr>
        <p:spPr/>
        <p:txBody>
          <a:bodyPr>
            <a:normAutofit/>
          </a:bodyPr>
          <a:lstStyle/>
          <a:p>
            <a:pPr algn="ctr"/>
            <a:r>
              <a:rPr lang="en-US" sz="3600" dirty="0"/>
              <a:t>Using Support Vector Machines</a:t>
            </a:r>
            <a:endParaRPr lang="en-IN" sz="3600" dirty="0"/>
          </a:p>
        </p:txBody>
      </p:sp>
    </p:spTree>
    <p:extLst>
      <p:ext uri="{BB962C8B-B14F-4D97-AF65-F5344CB8AC3E}">
        <p14:creationId xmlns:p14="http://schemas.microsoft.com/office/powerpoint/2010/main" val="5947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B0A7-538E-4998-A9BD-824BB82176CD}"/>
              </a:ext>
            </a:extLst>
          </p:cNvPr>
          <p:cNvSpPr>
            <a:spLocks noGrp="1"/>
          </p:cNvSpPr>
          <p:nvPr>
            <p:ph type="title"/>
          </p:nvPr>
        </p:nvSpPr>
        <p:spPr>
          <a:xfrm>
            <a:off x="680323" y="2329841"/>
            <a:ext cx="7511700" cy="726510"/>
          </a:xfrm>
        </p:spPr>
        <p:txBody>
          <a:bodyPr>
            <a:noAutofit/>
          </a:bodyPr>
          <a:lstStyle/>
          <a:p>
            <a:r>
              <a:rPr lang="en-US" sz="1800" dirty="0"/>
              <a:t>The drug discovery process traditionally involves an iterative procedure of finding compounds that are active against a biological target.</a:t>
            </a:r>
            <a:br>
              <a:rPr lang="en-US" sz="1800" dirty="0"/>
            </a:br>
            <a:br>
              <a:rPr lang="en-US" sz="1800" dirty="0"/>
            </a:br>
            <a:r>
              <a:rPr lang="en-US" sz="1800" dirty="0"/>
              <a:t>It is more efficient to test multiple compounds in parallel. However, often only a small number of chemical classes can be pursued in parallel. The idea is to refine the model of activity in each step, based on all tested compounds at hand and to choose the most promising compounds for the next batch. The cycle is repeated until the ultimate goal is achieved, i.e., active compounds with good enough properties for a clinical trial are found.(</a:t>
            </a:r>
            <a:r>
              <a:rPr lang="en-IN" sz="1800" dirty="0"/>
              <a:t>Pattern recognition)</a:t>
            </a:r>
            <a:br>
              <a:rPr lang="en-US" sz="1800" dirty="0"/>
            </a:br>
            <a:br>
              <a:rPr lang="en-US" sz="1800" dirty="0"/>
            </a:br>
            <a:br>
              <a:rPr lang="en-US" sz="1800" dirty="0"/>
            </a:br>
            <a:r>
              <a:rPr lang="en-US" sz="1800" dirty="0"/>
              <a:t>SVM solves this problem by 1) allowing some data points to the wrong side of the hyperplane by introducing a user-specified parameter C that specifies the trade-off between the minimization of the misclassifications and maximization of margin; 2) using kernel functions (usually including linear, polynomial, sigmoid, and radial basis functions (RBF)) to add more dimensions to the low dimensional space, as a result that two classes could be separable in the high dimensional space. </a:t>
            </a:r>
            <a:endParaRPr lang="en-IN" sz="1800" dirty="0"/>
          </a:p>
        </p:txBody>
      </p:sp>
      <p:sp>
        <p:nvSpPr>
          <p:cNvPr id="3" name="Text Placeholder 2">
            <a:extLst>
              <a:ext uri="{FF2B5EF4-FFF2-40B4-BE49-F238E27FC236}">
                <a16:creationId xmlns:a16="http://schemas.microsoft.com/office/drawing/2014/main" id="{60895BEE-155E-4FF0-A624-72721FC06A68}"/>
              </a:ext>
            </a:extLst>
          </p:cNvPr>
          <p:cNvSpPr>
            <a:spLocks noGrp="1"/>
          </p:cNvSpPr>
          <p:nvPr>
            <p:ph type="body" sz="half" idx="2"/>
          </p:nvPr>
        </p:nvSpPr>
        <p:spPr>
          <a:xfrm>
            <a:off x="680322" y="7027100"/>
            <a:ext cx="9613859" cy="814192"/>
          </a:xfrm>
        </p:spPr>
        <p:txBody>
          <a:bodyPr/>
          <a:lstStyle/>
          <a:p>
            <a:endParaRPr lang="en-IN" dirty="0"/>
          </a:p>
        </p:txBody>
      </p:sp>
    </p:spTree>
    <p:extLst>
      <p:ext uri="{BB962C8B-B14F-4D97-AF65-F5344CB8AC3E}">
        <p14:creationId xmlns:p14="http://schemas.microsoft.com/office/powerpoint/2010/main" val="292701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4DDC-E9BC-4DAA-A787-BF8F09F18F4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CD6F1F5-F262-4647-8149-9C4DA3F4CB47}"/>
              </a:ext>
            </a:extLst>
          </p:cNvPr>
          <p:cNvSpPr>
            <a:spLocks noGrp="1"/>
          </p:cNvSpPr>
          <p:nvPr>
            <p:ph type="subTitle" idx="1"/>
          </p:nvPr>
        </p:nvSpPr>
        <p:spPr/>
        <p:txBody>
          <a:bodyPr/>
          <a:lstStyle/>
          <a:p>
            <a:endParaRPr lang="en-IN"/>
          </a:p>
        </p:txBody>
      </p:sp>
      <p:pic>
        <p:nvPicPr>
          <p:cNvPr id="1026" name="Picture 2" descr="Figure 1">
            <a:extLst>
              <a:ext uri="{FF2B5EF4-FFF2-40B4-BE49-F238E27FC236}">
                <a16:creationId xmlns:a16="http://schemas.microsoft.com/office/drawing/2014/main" id="{3895F7AC-D536-4F3E-B8F9-DF5CBF6CF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9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1F8-DA87-48B0-BC0D-CBD8E12BCBFB}"/>
              </a:ext>
            </a:extLst>
          </p:cNvPr>
          <p:cNvSpPr>
            <a:spLocks noGrp="1"/>
          </p:cNvSpPr>
          <p:nvPr>
            <p:ph type="title"/>
          </p:nvPr>
        </p:nvSpPr>
        <p:spPr>
          <a:xfrm>
            <a:off x="680321" y="744350"/>
            <a:ext cx="9613861" cy="1080938"/>
          </a:xfrm>
        </p:spPr>
        <p:txBody>
          <a:bodyPr/>
          <a:lstStyle/>
          <a:p>
            <a:r>
              <a:rPr lang="en-IE" dirty="0"/>
              <a:t>What is support vector machine?</a:t>
            </a:r>
          </a:p>
        </p:txBody>
      </p:sp>
      <p:sp>
        <p:nvSpPr>
          <p:cNvPr id="3" name="Content Placeholder 2">
            <a:extLst>
              <a:ext uri="{FF2B5EF4-FFF2-40B4-BE49-F238E27FC236}">
                <a16:creationId xmlns:a16="http://schemas.microsoft.com/office/drawing/2014/main" id="{7B8FBE75-19B3-4860-8CDE-4889FAC2E4A7}"/>
              </a:ext>
            </a:extLst>
          </p:cNvPr>
          <p:cNvSpPr>
            <a:spLocks noGrp="1"/>
          </p:cNvSpPr>
          <p:nvPr>
            <p:ph idx="1"/>
          </p:nvPr>
        </p:nvSpPr>
        <p:spPr/>
        <p:txBody>
          <a:bodyPr/>
          <a:lstStyle/>
          <a:p>
            <a:r>
              <a:rPr lang="en-IE" dirty="0"/>
              <a:t>Support vector machine(SVM) is a supervised machine learning algorithm used for classification and regression tasks.</a:t>
            </a:r>
          </a:p>
          <a:p>
            <a:r>
              <a:rPr lang="en-IE" dirty="0"/>
              <a:t>Most commonly used in classification objectives.</a:t>
            </a:r>
          </a:p>
          <a:p>
            <a:r>
              <a:rPr lang="en-IE" dirty="0"/>
              <a:t>It uses the technique known as ‘The kernel Trick’ to transform the data and finds an optimal boundary between the possible outputs.</a:t>
            </a:r>
          </a:p>
        </p:txBody>
      </p:sp>
    </p:spTree>
    <p:extLst>
      <p:ext uri="{BB962C8B-B14F-4D97-AF65-F5344CB8AC3E}">
        <p14:creationId xmlns:p14="http://schemas.microsoft.com/office/powerpoint/2010/main" val="379671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738F-3BC2-418E-9AFB-D0B2ABDFDF32}"/>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F14F695E-2168-408A-B14F-A7363AD6F83C}"/>
              </a:ext>
            </a:extLst>
          </p:cNvPr>
          <p:cNvSpPr>
            <a:spLocks noGrp="1"/>
          </p:cNvSpPr>
          <p:nvPr>
            <p:ph idx="1"/>
          </p:nvPr>
        </p:nvSpPr>
        <p:spPr/>
        <p:txBody>
          <a:bodyPr/>
          <a:lstStyle/>
          <a:p>
            <a:r>
              <a:rPr lang="en-US" altLang="zh-CN" dirty="0"/>
              <a:t>SVM is a useful alternative to neural networks</a:t>
            </a:r>
          </a:p>
          <a:p>
            <a:r>
              <a:rPr lang="en-US" altLang="zh-CN" dirty="0"/>
              <a:t>Two key concepts of SVM: maximize the margin and the kernel trick</a:t>
            </a:r>
          </a:p>
          <a:p>
            <a:r>
              <a:rPr lang="en-US" altLang="zh-CN" dirty="0"/>
              <a:t>Many SVM implementations are available on the web for you to try on your data set!</a:t>
            </a:r>
          </a:p>
          <a:p>
            <a:endParaRPr lang="en-IE" dirty="0"/>
          </a:p>
        </p:txBody>
      </p:sp>
    </p:spTree>
    <p:extLst>
      <p:ext uri="{BB962C8B-B14F-4D97-AF65-F5344CB8AC3E}">
        <p14:creationId xmlns:p14="http://schemas.microsoft.com/office/powerpoint/2010/main" val="128613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9" name="Picture 78">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 name="Rectangle 80">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EC70E1-406B-42B7-973B-1C7091E636E5}"/>
              </a:ext>
            </a:extLst>
          </p:cNvPr>
          <p:cNvSpPr>
            <a:spLocks noGrp="1"/>
          </p:cNvSpPr>
          <p:nvPr>
            <p:ph type="title"/>
          </p:nvPr>
        </p:nvSpPr>
        <p:spPr>
          <a:xfrm>
            <a:off x="351710" y="722459"/>
            <a:ext cx="4136123" cy="1080938"/>
          </a:xfrm>
        </p:spPr>
        <p:txBody>
          <a:bodyPr>
            <a:normAutofit/>
          </a:bodyPr>
          <a:lstStyle/>
          <a:p>
            <a:r>
              <a:rPr lang="en-IE">
                <a:solidFill>
                  <a:srgbClr val="FFFFFF"/>
                </a:solidFill>
              </a:rPr>
              <a:t>Objective:</a:t>
            </a:r>
            <a:endParaRPr lang="en-IE" dirty="0">
              <a:solidFill>
                <a:srgbClr val="FFFFFF"/>
              </a:solidFill>
            </a:endParaRPr>
          </a:p>
        </p:txBody>
      </p:sp>
      <p:pic>
        <p:nvPicPr>
          <p:cNvPr id="85" name="Picture 84">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0FA0800E-47B5-4A4D-A4AC-D94B2B454577}"/>
              </a:ext>
            </a:extLst>
          </p:cNvPr>
          <p:cNvSpPr>
            <a:spLocks noGrp="1"/>
          </p:cNvSpPr>
          <p:nvPr>
            <p:ph idx="1"/>
          </p:nvPr>
        </p:nvSpPr>
        <p:spPr>
          <a:xfrm>
            <a:off x="162561" y="2336872"/>
            <a:ext cx="4174050" cy="4378887"/>
          </a:xfrm>
        </p:spPr>
        <p:txBody>
          <a:bodyPr>
            <a:normAutofit/>
          </a:bodyPr>
          <a:lstStyle/>
          <a:p>
            <a:r>
              <a:rPr lang="en-IE" sz="1600" dirty="0">
                <a:solidFill>
                  <a:srgbClr val="FFFFFF"/>
                </a:solidFill>
              </a:rPr>
              <a:t>The objective is to find a hyperplane in an N-dimensional space(N is no of features/attributes) that distinctively classifies the data points.</a:t>
            </a:r>
          </a:p>
          <a:p>
            <a:r>
              <a:rPr lang="en-IE" sz="1600" dirty="0">
                <a:solidFill>
                  <a:srgbClr val="FFFFFF"/>
                </a:solidFill>
              </a:rPr>
              <a:t>They can be linear separable and non-linear separable too.</a:t>
            </a:r>
          </a:p>
          <a:p>
            <a:r>
              <a:rPr lang="en-IE" sz="1600" dirty="0">
                <a:solidFill>
                  <a:srgbClr val="FFFFFF"/>
                </a:solidFill>
              </a:rPr>
              <a:t>To separate the data points, many possible hyperplanes can be chosen but the most effective is the one with maximum margin.</a:t>
            </a:r>
          </a:p>
          <a:p>
            <a:r>
              <a:rPr lang="en-IE" sz="1600" dirty="0">
                <a:solidFill>
                  <a:srgbClr val="FFFFFF"/>
                </a:solidFill>
              </a:rPr>
              <a:t>Maximizing the margin provides some reinforcement so that future data points can be classified with more confidence.</a:t>
            </a:r>
          </a:p>
        </p:txBody>
      </p:sp>
      <p:sp useBgFill="1">
        <p:nvSpPr>
          <p:cNvPr id="87" name="Rectangle 86">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271262-199B-4137-820F-9541FF8C5A3E}"/>
              </a:ext>
            </a:extLst>
          </p:cNvPr>
          <p:cNvPicPr>
            <a:picLocks noChangeAspect="1"/>
          </p:cNvPicPr>
          <p:nvPr/>
        </p:nvPicPr>
        <p:blipFill>
          <a:blip r:embed="rId4"/>
          <a:stretch>
            <a:fillRect/>
          </a:stretch>
        </p:blipFill>
        <p:spPr>
          <a:xfrm>
            <a:off x="5266891" y="0"/>
            <a:ext cx="6270385" cy="2936240"/>
          </a:xfrm>
          <a:prstGeom prst="rect">
            <a:avLst/>
          </a:prstGeom>
          <a:ln>
            <a:noFill/>
          </a:ln>
          <a:effectLst/>
        </p:spPr>
      </p:pic>
      <p:pic>
        <p:nvPicPr>
          <p:cNvPr id="13" name="Picture 12">
            <a:extLst>
              <a:ext uri="{FF2B5EF4-FFF2-40B4-BE49-F238E27FC236}">
                <a16:creationId xmlns:a16="http://schemas.microsoft.com/office/drawing/2014/main" id="{DCE66EB1-D45B-4BBC-934A-3C9E7C16A1AB}"/>
              </a:ext>
            </a:extLst>
          </p:cNvPr>
          <p:cNvPicPr>
            <a:picLocks noChangeAspect="1"/>
          </p:cNvPicPr>
          <p:nvPr/>
        </p:nvPicPr>
        <p:blipFill>
          <a:blip r:embed="rId5"/>
          <a:stretch>
            <a:fillRect/>
          </a:stretch>
        </p:blipFill>
        <p:spPr>
          <a:xfrm>
            <a:off x="5266891" y="3148939"/>
            <a:ext cx="6261186" cy="2865120"/>
          </a:xfrm>
          <a:prstGeom prst="rect">
            <a:avLst/>
          </a:prstGeom>
        </p:spPr>
      </p:pic>
    </p:spTree>
    <p:extLst>
      <p:ext uri="{BB962C8B-B14F-4D97-AF65-F5344CB8AC3E}">
        <p14:creationId xmlns:p14="http://schemas.microsoft.com/office/powerpoint/2010/main" val="9248776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1" name="Picture 1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1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32734B-552E-42B3-B40B-3B4B8F8C1E29}"/>
              </a:ext>
            </a:extLst>
          </p:cNvPr>
          <p:cNvSpPr>
            <a:spLocks noGrp="1"/>
          </p:cNvSpPr>
          <p:nvPr>
            <p:ph type="title"/>
          </p:nvPr>
        </p:nvSpPr>
        <p:spPr>
          <a:xfrm>
            <a:off x="680321" y="753228"/>
            <a:ext cx="4136123" cy="1080938"/>
          </a:xfrm>
        </p:spPr>
        <p:txBody>
          <a:bodyPr>
            <a:normAutofit/>
          </a:bodyPr>
          <a:lstStyle/>
          <a:p>
            <a:r>
              <a:rPr lang="en-IE" sz="3000" dirty="0">
                <a:solidFill>
                  <a:srgbClr val="FFFFFF"/>
                </a:solidFill>
              </a:rPr>
              <a:t>Hyperplanes and support vectors</a:t>
            </a:r>
          </a:p>
        </p:txBody>
      </p:sp>
      <p:pic>
        <p:nvPicPr>
          <p:cNvPr id="34" name="Picture 1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BCE8365-8B24-4137-95A8-FC22DC246C9F}"/>
              </a:ext>
            </a:extLst>
          </p:cNvPr>
          <p:cNvSpPr>
            <a:spLocks noGrp="1"/>
          </p:cNvSpPr>
          <p:nvPr>
            <p:ph idx="1"/>
          </p:nvPr>
        </p:nvSpPr>
        <p:spPr>
          <a:xfrm>
            <a:off x="680321" y="2336872"/>
            <a:ext cx="3656289" cy="4074087"/>
          </a:xfrm>
        </p:spPr>
        <p:txBody>
          <a:bodyPr>
            <a:normAutofit/>
          </a:bodyPr>
          <a:lstStyle/>
          <a:p>
            <a:r>
              <a:rPr lang="en-IE" sz="1600" b="1" dirty="0">
                <a:solidFill>
                  <a:srgbClr val="FFFFFF"/>
                </a:solidFill>
              </a:rPr>
              <a:t>Hyperplanes</a:t>
            </a:r>
            <a:r>
              <a:rPr lang="en-IE" sz="1600" dirty="0">
                <a:solidFill>
                  <a:srgbClr val="FFFFFF"/>
                </a:solidFill>
              </a:rPr>
              <a:t> are nothing but decision boundaries that help classify the data points.</a:t>
            </a:r>
          </a:p>
          <a:p>
            <a:r>
              <a:rPr lang="en-IE" sz="1600" dirty="0">
                <a:solidFill>
                  <a:srgbClr val="FFFFFF"/>
                </a:solidFill>
              </a:rPr>
              <a:t>Data points falling on either side of the hyperplane can be attributed to different classes.</a:t>
            </a:r>
          </a:p>
          <a:p>
            <a:r>
              <a:rPr lang="en-IE" sz="1600" dirty="0">
                <a:solidFill>
                  <a:srgbClr val="FFFFFF"/>
                </a:solidFill>
              </a:rPr>
              <a:t>As already said, the dimension depends upon the number of features/attributes we have for any given data.</a:t>
            </a:r>
          </a:p>
          <a:p>
            <a:r>
              <a:rPr lang="en-IE" sz="1600" b="1" dirty="0">
                <a:solidFill>
                  <a:srgbClr val="FFFFFF"/>
                </a:solidFill>
              </a:rPr>
              <a:t>Support vectors </a:t>
            </a:r>
            <a:r>
              <a:rPr lang="en-IE" sz="1600" dirty="0">
                <a:solidFill>
                  <a:srgbClr val="FFFFFF"/>
                </a:solidFill>
              </a:rPr>
              <a:t>are data points that are closer to the hyperplane and influence the position and orientation of the hyperplane.</a:t>
            </a:r>
          </a:p>
          <a:p>
            <a:endParaRPr lang="en-IE" sz="1600" dirty="0">
              <a:solidFill>
                <a:srgbClr val="FFFFFF"/>
              </a:solidFill>
            </a:endParaRPr>
          </a:p>
        </p:txBody>
      </p:sp>
      <p:sp useBgFill="1">
        <p:nvSpPr>
          <p:cNvPr id="35" name="Rectangle 1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382CE3-B373-40BA-916B-9D1B74398AD2}"/>
              </a:ext>
            </a:extLst>
          </p:cNvPr>
          <p:cNvPicPr>
            <a:picLocks noChangeAspect="1"/>
          </p:cNvPicPr>
          <p:nvPr/>
        </p:nvPicPr>
        <p:blipFill>
          <a:blip r:embed="rId4"/>
          <a:stretch>
            <a:fillRect/>
          </a:stretch>
        </p:blipFill>
        <p:spPr>
          <a:xfrm>
            <a:off x="5636369" y="640079"/>
            <a:ext cx="5629268" cy="3535680"/>
          </a:xfrm>
          <a:prstGeom prst="rect">
            <a:avLst/>
          </a:prstGeom>
          <a:ln>
            <a:noFill/>
          </a:ln>
          <a:effectLst/>
        </p:spPr>
      </p:pic>
    </p:spTree>
    <p:extLst>
      <p:ext uri="{BB962C8B-B14F-4D97-AF65-F5344CB8AC3E}">
        <p14:creationId xmlns:p14="http://schemas.microsoft.com/office/powerpoint/2010/main" val="3117778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AF8865-C908-44E5-A7A4-72D36D02CEA7}"/>
              </a:ext>
            </a:extLst>
          </p:cNvPr>
          <p:cNvSpPr>
            <a:spLocks noGrp="1"/>
          </p:cNvSpPr>
          <p:nvPr>
            <p:ph type="title"/>
          </p:nvPr>
        </p:nvSpPr>
        <p:spPr>
          <a:xfrm>
            <a:off x="680321" y="2063262"/>
            <a:ext cx="3739279" cy="2661052"/>
          </a:xfrm>
        </p:spPr>
        <p:txBody>
          <a:bodyPr>
            <a:normAutofit/>
          </a:bodyPr>
          <a:lstStyle/>
          <a:p>
            <a:pPr algn="r"/>
            <a:r>
              <a:rPr lang="en-IE" sz="4400" dirty="0"/>
              <a:t>Real world applications:</a:t>
            </a:r>
          </a:p>
        </p:txBody>
      </p:sp>
      <p:graphicFrame>
        <p:nvGraphicFramePr>
          <p:cNvPr id="5" name="Content Placeholder 2">
            <a:extLst>
              <a:ext uri="{FF2B5EF4-FFF2-40B4-BE49-F238E27FC236}">
                <a16:creationId xmlns:a16="http://schemas.microsoft.com/office/drawing/2014/main" id="{B9F37F70-C39D-4117-8D11-4C759E0EE863}"/>
              </a:ext>
            </a:extLst>
          </p:cNvPr>
          <p:cNvGraphicFramePr>
            <a:graphicFrameLocks noGrp="1"/>
          </p:cNvGraphicFramePr>
          <p:nvPr>
            <p:ph idx="1"/>
            <p:extLst>
              <p:ext uri="{D42A27DB-BD31-4B8C-83A1-F6EECF244321}">
                <p14:modId xmlns:p14="http://schemas.microsoft.com/office/powerpoint/2010/main" val="281480996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8737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2ADC-37A1-4342-82DD-DDB6485D9EB6}"/>
              </a:ext>
            </a:extLst>
          </p:cNvPr>
          <p:cNvSpPr>
            <a:spLocks noGrp="1"/>
          </p:cNvSpPr>
          <p:nvPr>
            <p:ph type="title"/>
          </p:nvPr>
        </p:nvSpPr>
        <p:spPr/>
        <p:txBody>
          <a:bodyPr/>
          <a:lstStyle/>
          <a:p>
            <a:r>
              <a:rPr lang="en-IE" dirty="0"/>
              <a:t>SVM in face detection</a:t>
            </a:r>
          </a:p>
        </p:txBody>
      </p:sp>
      <p:sp>
        <p:nvSpPr>
          <p:cNvPr id="3" name="Content Placeholder 2">
            <a:extLst>
              <a:ext uri="{FF2B5EF4-FFF2-40B4-BE49-F238E27FC236}">
                <a16:creationId xmlns:a16="http://schemas.microsoft.com/office/drawing/2014/main" id="{2569597A-E020-4623-A739-42F121A236B6}"/>
              </a:ext>
            </a:extLst>
          </p:cNvPr>
          <p:cNvSpPr>
            <a:spLocks noGrp="1"/>
          </p:cNvSpPr>
          <p:nvPr>
            <p:ph idx="1"/>
          </p:nvPr>
        </p:nvSpPr>
        <p:spPr/>
        <p:txBody>
          <a:bodyPr/>
          <a:lstStyle/>
          <a:p>
            <a:r>
              <a:rPr lang="en-IE" dirty="0"/>
              <a:t>SVM classifies the parts of the image as face and non-face.</a:t>
            </a:r>
          </a:p>
          <a:p>
            <a:r>
              <a:rPr lang="en-IE" dirty="0"/>
              <a:t>It contains training data of </a:t>
            </a:r>
            <a:r>
              <a:rPr lang="en-IE" dirty="0" err="1"/>
              <a:t>nxn</a:t>
            </a:r>
            <a:r>
              <a:rPr lang="en-IE" dirty="0"/>
              <a:t> pixels with 2 classes face(+1) and non-face(-1).</a:t>
            </a:r>
          </a:p>
          <a:p>
            <a:r>
              <a:rPr lang="en-IE" dirty="0"/>
              <a:t>Then it extracts features from each pixel as face and non-face.</a:t>
            </a:r>
          </a:p>
          <a:p>
            <a:r>
              <a:rPr lang="en-IE" dirty="0"/>
              <a:t>Creates boundaries around faces on the basis of brightness and classifies each image by using the same process again.</a:t>
            </a:r>
          </a:p>
        </p:txBody>
      </p:sp>
    </p:spTree>
    <p:extLst>
      <p:ext uri="{BB962C8B-B14F-4D97-AF65-F5344CB8AC3E}">
        <p14:creationId xmlns:p14="http://schemas.microsoft.com/office/powerpoint/2010/main" val="321887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25CC-BF62-44BC-9B8D-1840BDF38800}"/>
              </a:ext>
            </a:extLst>
          </p:cNvPr>
          <p:cNvSpPr>
            <a:spLocks noGrp="1"/>
          </p:cNvSpPr>
          <p:nvPr>
            <p:ph type="title"/>
          </p:nvPr>
        </p:nvSpPr>
        <p:spPr/>
        <p:txBody>
          <a:bodyPr/>
          <a:lstStyle/>
          <a:p>
            <a:r>
              <a:rPr lang="en-IE" dirty="0"/>
              <a:t>Application using SVM:</a:t>
            </a:r>
          </a:p>
        </p:txBody>
      </p:sp>
      <p:sp>
        <p:nvSpPr>
          <p:cNvPr id="3" name="Content Placeholder 2">
            <a:extLst>
              <a:ext uri="{FF2B5EF4-FFF2-40B4-BE49-F238E27FC236}">
                <a16:creationId xmlns:a16="http://schemas.microsoft.com/office/drawing/2014/main" id="{50BB183A-99C1-4BF7-B1D7-495CDF4472CA}"/>
              </a:ext>
            </a:extLst>
          </p:cNvPr>
          <p:cNvSpPr>
            <a:spLocks noGrp="1"/>
          </p:cNvSpPr>
          <p:nvPr>
            <p:ph idx="1"/>
          </p:nvPr>
        </p:nvSpPr>
        <p:spPr>
          <a:xfrm>
            <a:off x="680321" y="2336872"/>
            <a:ext cx="10993815" cy="4285869"/>
          </a:xfrm>
        </p:spPr>
        <p:txBody>
          <a:bodyPr/>
          <a:lstStyle/>
          <a:p>
            <a:pPr marL="0" indent="0">
              <a:buNone/>
            </a:pPr>
            <a:r>
              <a:rPr lang="en-IE" u="sng" dirty="0"/>
              <a:t>Problem statement:</a:t>
            </a:r>
          </a:p>
          <a:p>
            <a:pPr>
              <a:buFont typeface="Wingdings" panose="05000000000000000000" pitchFamily="2" charset="2"/>
              <a:buChar char="§"/>
            </a:pPr>
            <a:r>
              <a:rPr lang="en-IE" dirty="0"/>
              <a:t> You’re a farmer, you have cows and you’ve to protect them from wolves.</a:t>
            </a:r>
          </a:p>
          <a:p>
            <a:pPr>
              <a:buFont typeface="Wingdings" panose="05000000000000000000" pitchFamily="2" charset="2"/>
              <a:buChar char="§"/>
            </a:pPr>
            <a:r>
              <a:rPr lang="en-IE" dirty="0"/>
              <a:t>Where do you build your fence?</a:t>
            </a:r>
          </a:p>
          <a:p>
            <a:pPr marL="0" indent="0">
              <a:buNone/>
            </a:pPr>
            <a:r>
              <a:rPr lang="en-IE" dirty="0"/>
              <a:t>Using SVM,</a:t>
            </a:r>
          </a:p>
          <a:p>
            <a:pPr>
              <a:buFont typeface="Wingdings" panose="05000000000000000000" pitchFamily="2" charset="2"/>
              <a:buChar char="Ø"/>
            </a:pPr>
            <a:r>
              <a:rPr lang="en-IE" dirty="0"/>
              <a:t>You could build a classifier based on the position of the cows and wolves in your pasture.</a:t>
            </a:r>
          </a:p>
          <a:p>
            <a:pPr>
              <a:buFont typeface="Wingdings" panose="05000000000000000000" pitchFamily="2" charset="2"/>
              <a:buChar char="Ø"/>
            </a:pPr>
            <a:r>
              <a:rPr lang="en-IE" dirty="0" err="1"/>
              <a:t>Racehorsing</a:t>
            </a:r>
            <a:r>
              <a:rPr lang="en-IE" dirty="0"/>
              <a:t> a few types of classifiers, we see that SVM does a good job in separating cows from wolves.</a:t>
            </a:r>
          </a:p>
        </p:txBody>
      </p:sp>
    </p:spTree>
    <p:extLst>
      <p:ext uri="{BB962C8B-B14F-4D97-AF65-F5344CB8AC3E}">
        <p14:creationId xmlns:p14="http://schemas.microsoft.com/office/powerpoint/2010/main" val="272835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9058F1-8E17-4485-AFCB-2EDCA6433F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018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CB6251-9453-4596-B939-1B411AB356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745724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116</TotalTime>
  <Words>543</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vt:lpstr>
      <vt:lpstr>Berlin</vt:lpstr>
      <vt:lpstr> </vt:lpstr>
      <vt:lpstr>What is support vector machine?</vt:lpstr>
      <vt:lpstr>Objective:</vt:lpstr>
      <vt:lpstr>Hyperplanes and support vectors</vt:lpstr>
      <vt:lpstr>Real world applications:</vt:lpstr>
      <vt:lpstr>SVM in face detection</vt:lpstr>
      <vt:lpstr>Application using SVM:</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REAL WORLD CASE STUDY</vt:lpstr>
      <vt:lpstr>Drug Discovery </vt:lpstr>
      <vt:lpstr>The drug discovery process traditionally involves an iterative procedure of finding compounds that are active against a biological target.  It is more efficient to test multiple compounds in parallel. However, often only a small number of chemical classes can be pursued in parallel. The idea is to refine the model of activity in each step, based on all tested compounds at hand and to choose the most promising compounds for the next batch. The cycle is repeated until the ultimate goal is achieved, i.e., active compounds with good enough properties for a clinical trial are found.(Pattern recognition)   SVM solves this problem by 1) allowing some data points to the wrong side of the hyperplane by introducing a user-specified parameter C that specifies the trade-off between the minimization of the misclassifications and maximization of margin; 2) using kernel functions (usually including linear, polynomial, sigmoid, and radial basis functions (RBF)) to add more dimensions to the low dimensional space, as a result that two classes could be separable in the high dimensional space.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raviteja sriramaneni</dc:creator>
  <cp:lastModifiedBy>Aravindan Srinivasan</cp:lastModifiedBy>
  <cp:revision>17</cp:revision>
  <dcterms:created xsi:type="dcterms:W3CDTF">2019-04-01T22:46:58Z</dcterms:created>
  <dcterms:modified xsi:type="dcterms:W3CDTF">2019-04-09T13:52:32Z</dcterms:modified>
</cp:coreProperties>
</file>