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1" r:id="rId1"/>
    <p:sldMasterId id="2147483768" r:id="rId2"/>
  </p:sldMasterIdLst>
  <p:notesMasterIdLst>
    <p:notesMasterId r:id="rId14"/>
  </p:notesMasterIdLst>
  <p:sldIdLst>
    <p:sldId id="362" r:id="rId3"/>
    <p:sldId id="394" r:id="rId4"/>
    <p:sldId id="382" r:id="rId5"/>
    <p:sldId id="393" r:id="rId6"/>
    <p:sldId id="377" r:id="rId7"/>
    <p:sldId id="395" r:id="rId8"/>
    <p:sldId id="396" r:id="rId9"/>
    <p:sldId id="397" r:id="rId10"/>
    <p:sldId id="398" r:id="rId11"/>
    <p:sldId id="399" r:id="rId12"/>
    <p:sldId id="375" r:id="rId13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0853"/>
    <a:srgbClr val="FF0066"/>
    <a:srgbClr val="E06B0A"/>
    <a:srgbClr val="643232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>
      <p:cViewPr varScale="1">
        <p:scale>
          <a:sx n="74" d="100"/>
          <a:sy n="7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461C66-45A5-43D8-8817-5857AA94D92D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EF08B2EE-A0EF-4CEB-97C8-78ACD5BFB19C}">
      <dgm:prSet phldrT="[Text]"/>
      <dgm:spPr/>
      <dgm:t>
        <a:bodyPr/>
        <a:lstStyle/>
        <a:p>
          <a:r>
            <a:rPr lang="en-US" dirty="0" smtClean="0"/>
            <a:t>Driver Script  Initiation</a:t>
          </a:r>
        </a:p>
      </dgm:t>
    </dgm:pt>
    <dgm:pt modelId="{BA2BD370-1185-4E07-B632-4C16013C237D}" type="parTrans" cxnId="{3E3CCEBD-A12E-4431-9608-FB50E12A131B}">
      <dgm:prSet/>
      <dgm:spPr/>
      <dgm:t>
        <a:bodyPr/>
        <a:lstStyle/>
        <a:p>
          <a:endParaRPr lang="en-US"/>
        </a:p>
      </dgm:t>
    </dgm:pt>
    <dgm:pt modelId="{067739B3-9A07-4FE4-AC35-72219EB3BD78}" type="sibTrans" cxnId="{3E3CCEBD-A12E-4431-9608-FB50E12A131B}">
      <dgm:prSet/>
      <dgm:spPr/>
      <dgm:t>
        <a:bodyPr/>
        <a:lstStyle/>
        <a:p>
          <a:endParaRPr lang="en-US"/>
        </a:p>
      </dgm:t>
    </dgm:pt>
    <dgm:pt modelId="{17AF0A96-E96C-4C48-92E0-18FDD7439CBC}">
      <dgm:prSet phldrT="[Text]"/>
      <dgm:spPr/>
      <dgm:t>
        <a:bodyPr/>
        <a:lstStyle/>
        <a:p>
          <a:r>
            <a:rPr lang="en-US" dirty="0" smtClean="0"/>
            <a:t>Scripts Execution</a:t>
          </a:r>
          <a:endParaRPr lang="en-US" dirty="0"/>
        </a:p>
      </dgm:t>
    </dgm:pt>
    <dgm:pt modelId="{6916CC8D-EBFA-41BB-9C77-686248B0C0CC}" type="parTrans" cxnId="{5A1D895D-B970-49BC-806D-FCAC11AE2251}">
      <dgm:prSet/>
      <dgm:spPr/>
      <dgm:t>
        <a:bodyPr/>
        <a:lstStyle/>
        <a:p>
          <a:endParaRPr lang="en-US"/>
        </a:p>
      </dgm:t>
    </dgm:pt>
    <dgm:pt modelId="{F584215F-45D0-43B6-BCF2-98C833D5CF63}" type="sibTrans" cxnId="{5A1D895D-B970-49BC-806D-FCAC11AE2251}">
      <dgm:prSet/>
      <dgm:spPr/>
      <dgm:t>
        <a:bodyPr/>
        <a:lstStyle/>
        <a:p>
          <a:endParaRPr lang="en-US"/>
        </a:p>
      </dgm:t>
    </dgm:pt>
    <dgm:pt modelId="{5767ACD4-4C13-4CC7-9142-E740A8D95232}">
      <dgm:prSet phldrT="[Text]"/>
      <dgm:spPr/>
      <dgm:t>
        <a:bodyPr/>
        <a:lstStyle/>
        <a:p>
          <a:r>
            <a:rPr lang="en-US" dirty="0" smtClean="0"/>
            <a:t>Results Generation</a:t>
          </a:r>
          <a:endParaRPr lang="en-US" dirty="0"/>
        </a:p>
      </dgm:t>
    </dgm:pt>
    <dgm:pt modelId="{E35F27A5-960D-4FC1-8349-6E444CA8A52D}" type="parTrans" cxnId="{C9763F11-2B36-428A-B852-A006B2D67809}">
      <dgm:prSet/>
      <dgm:spPr/>
      <dgm:t>
        <a:bodyPr/>
        <a:lstStyle/>
        <a:p>
          <a:endParaRPr lang="en-US"/>
        </a:p>
      </dgm:t>
    </dgm:pt>
    <dgm:pt modelId="{8529783D-A728-4C45-AF4B-B2184D99A51E}" type="sibTrans" cxnId="{C9763F11-2B36-428A-B852-A006B2D67809}">
      <dgm:prSet/>
      <dgm:spPr/>
      <dgm:t>
        <a:bodyPr/>
        <a:lstStyle/>
        <a:p>
          <a:endParaRPr lang="en-US"/>
        </a:p>
      </dgm:t>
    </dgm:pt>
    <dgm:pt modelId="{DC25028D-0AB3-4E55-AB4F-45FC5A08C960}">
      <dgm:prSet phldrT="[Text]"/>
      <dgm:spPr/>
      <dgm:t>
        <a:bodyPr/>
        <a:lstStyle/>
        <a:p>
          <a:r>
            <a:rPr lang="en-US" dirty="0" smtClean="0"/>
            <a:t>Summary Report</a:t>
          </a:r>
          <a:endParaRPr lang="en-US" dirty="0"/>
        </a:p>
      </dgm:t>
    </dgm:pt>
    <dgm:pt modelId="{9378FA68-F195-497E-BEEC-41EBD4C725CE}" type="parTrans" cxnId="{DBCF148A-BF9E-46ED-AB89-8EB0D4E9523C}">
      <dgm:prSet/>
      <dgm:spPr/>
      <dgm:t>
        <a:bodyPr/>
        <a:lstStyle/>
        <a:p>
          <a:endParaRPr lang="en-US"/>
        </a:p>
      </dgm:t>
    </dgm:pt>
    <dgm:pt modelId="{8A5BE3E9-CCB0-4495-98DE-01BB2EA37417}" type="sibTrans" cxnId="{DBCF148A-BF9E-46ED-AB89-8EB0D4E9523C}">
      <dgm:prSet/>
      <dgm:spPr/>
      <dgm:t>
        <a:bodyPr/>
        <a:lstStyle/>
        <a:p>
          <a:endParaRPr lang="en-US"/>
        </a:p>
      </dgm:t>
    </dgm:pt>
    <dgm:pt modelId="{64F27F3F-CECA-4D47-BA17-898CAB295108}">
      <dgm:prSet phldrT="[Text]"/>
      <dgm:spPr/>
      <dgm:t>
        <a:bodyPr/>
        <a:lstStyle/>
        <a:p>
          <a:r>
            <a:rPr lang="en-US" dirty="0" smtClean="0"/>
            <a:t>e-mail</a:t>
          </a:r>
          <a:br>
            <a:rPr lang="en-US" dirty="0" smtClean="0"/>
          </a:br>
          <a:r>
            <a:rPr lang="en-US" dirty="0" smtClean="0"/>
            <a:t>Report</a:t>
          </a:r>
          <a:endParaRPr lang="en-US" dirty="0"/>
        </a:p>
      </dgm:t>
    </dgm:pt>
    <dgm:pt modelId="{9645C68A-C182-4E08-B230-11F2F81862A9}" type="parTrans" cxnId="{72E24EC2-DAE8-4BFC-85DE-5128B89CC2B3}">
      <dgm:prSet/>
      <dgm:spPr/>
      <dgm:t>
        <a:bodyPr/>
        <a:lstStyle/>
        <a:p>
          <a:endParaRPr lang="en-US"/>
        </a:p>
      </dgm:t>
    </dgm:pt>
    <dgm:pt modelId="{9C0A00A6-0B34-41F9-9E74-801DBEFFF241}" type="sibTrans" cxnId="{72E24EC2-DAE8-4BFC-85DE-5128B89CC2B3}">
      <dgm:prSet/>
      <dgm:spPr/>
      <dgm:t>
        <a:bodyPr/>
        <a:lstStyle/>
        <a:p>
          <a:endParaRPr lang="en-US"/>
        </a:p>
      </dgm:t>
    </dgm:pt>
    <dgm:pt modelId="{E437D8F5-F29E-4AEC-ADCE-3CDD56EB3CFE}" type="pres">
      <dgm:prSet presAssocID="{31461C66-45A5-43D8-8817-5857AA94D92D}" presName="arrowDiagram" presStyleCnt="0">
        <dgm:presLayoutVars>
          <dgm:chMax val="5"/>
          <dgm:dir/>
          <dgm:resizeHandles val="exact"/>
        </dgm:presLayoutVars>
      </dgm:prSet>
      <dgm:spPr/>
    </dgm:pt>
    <dgm:pt modelId="{FE3A9C85-759E-4F69-A3BD-D5DF16798850}" type="pres">
      <dgm:prSet presAssocID="{31461C66-45A5-43D8-8817-5857AA94D92D}" presName="arrow" presStyleLbl="bgShp" presStyleIdx="0" presStyleCnt="1"/>
      <dgm:spPr/>
    </dgm:pt>
    <dgm:pt modelId="{9592F25F-B6DF-474E-AECE-916FE85C49D6}" type="pres">
      <dgm:prSet presAssocID="{31461C66-45A5-43D8-8817-5857AA94D92D}" presName="arrowDiagram5" presStyleCnt="0"/>
      <dgm:spPr/>
    </dgm:pt>
    <dgm:pt modelId="{A1CA29AE-EA09-4CDD-90B5-D52ECB9B5BD2}" type="pres">
      <dgm:prSet presAssocID="{EF08B2EE-A0EF-4CEB-97C8-78ACD5BFB19C}" presName="bullet5a" presStyleLbl="node1" presStyleIdx="0" presStyleCnt="5"/>
      <dgm:spPr/>
    </dgm:pt>
    <dgm:pt modelId="{24BFE8DF-E787-4185-9EAD-CF8D7F1BACF8}" type="pres">
      <dgm:prSet presAssocID="{EF08B2EE-A0EF-4CEB-97C8-78ACD5BFB19C}" presName="textBox5a" presStyleLbl="revTx" presStyleIdx="0" presStyleCnt="5" custScaleX="189275" custLinFactNeighborX="60545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50F6CB-F8E1-44BB-A40B-D5E53AFC6028}" type="pres">
      <dgm:prSet presAssocID="{17AF0A96-E96C-4C48-92E0-18FDD7439CBC}" presName="bullet5b" presStyleLbl="node1" presStyleIdx="1" presStyleCnt="5"/>
      <dgm:spPr/>
    </dgm:pt>
    <dgm:pt modelId="{38955E62-9A61-42DF-8DD4-E3183D20A775}" type="pres">
      <dgm:prSet presAssocID="{17AF0A96-E96C-4C48-92E0-18FDD7439CBC}" presName="textBox5b" presStyleLbl="revTx" presStyleIdx="1" presStyleCnt="5" custLinFactNeighborX="-128" custLinFactNeighborY="-1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FA2329-4635-468F-AB24-CCFE20467719}" type="pres">
      <dgm:prSet presAssocID="{5767ACD4-4C13-4CC7-9142-E740A8D95232}" presName="bullet5c" presStyleLbl="node1" presStyleIdx="2" presStyleCnt="5"/>
      <dgm:spPr/>
    </dgm:pt>
    <dgm:pt modelId="{6311579C-C142-4D50-BE4B-BC8356A63924}" type="pres">
      <dgm:prSet presAssocID="{5767ACD4-4C13-4CC7-9142-E740A8D95232}" presName="textBox5c" presStyleLbl="revTx" presStyleIdx="2" presStyleCnt="5" custLinFactNeighborY="6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0C50C0-FCF1-4B06-A3A7-B7B37FE883A4}" type="pres">
      <dgm:prSet presAssocID="{DC25028D-0AB3-4E55-AB4F-45FC5A08C960}" presName="bullet5d" presStyleLbl="node1" presStyleIdx="3" presStyleCnt="5"/>
      <dgm:spPr/>
    </dgm:pt>
    <dgm:pt modelId="{9BDC5863-D46B-4A00-AA7C-85B5B216FDA7}" type="pres">
      <dgm:prSet presAssocID="{DC25028D-0AB3-4E55-AB4F-45FC5A08C960}" presName="textBox5d" presStyleLbl="revTx" presStyleIdx="3" presStyleCnt="5" custLinFactNeighborX="-1657" custLinFactNeighborY="49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438EA2-8183-4F78-80C5-6299DD055098}" type="pres">
      <dgm:prSet presAssocID="{64F27F3F-CECA-4D47-BA17-898CAB295108}" presName="bullet5e" presStyleLbl="node1" presStyleIdx="4" presStyleCnt="5"/>
      <dgm:spPr/>
    </dgm:pt>
    <dgm:pt modelId="{DEA612FF-4323-4B23-A800-60036870C7EE}" type="pres">
      <dgm:prSet presAssocID="{64F27F3F-CECA-4D47-BA17-898CAB295108}" presName="textBox5e" presStyleLbl="revTx" presStyleIdx="4" presStyleCnt="5" custScaleX="83111" custLinFactNeighborX="-6851" custLinFactNeighborY="-70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763F11-2B36-428A-B852-A006B2D67809}" srcId="{31461C66-45A5-43D8-8817-5857AA94D92D}" destId="{5767ACD4-4C13-4CC7-9142-E740A8D95232}" srcOrd="2" destOrd="0" parTransId="{E35F27A5-960D-4FC1-8349-6E444CA8A52D}" sibTransId="{8529783D-A728-4C45-AF4B-B2184D99A51E}"/>
    <dgm:cxn modelId="{F1CB4F74-A892-43E2-93A7-E2A1E758CB4A}" type="presOf" srcId="{31461C66-45A5-43D8-8817-5857AA94D92D}" destId="{E437D8F5-F29E-4AEC-ADCE-3CDD56EB3CFE}" srcOrd="0" destOrd="0" presId="urn:microsoft.com/office/officeart/2005/8/layout/arrow2"/>
    <dgm:cxn modelId="{0B6F0707-3D8B-44E5-9020-4CFC43C6E693}" type="presOf" srcId="{DC25028D-0AB3-4E55-AB4F-45FC5A08C960}" destId="{9BDC5863-D46B-4A00-AA7C-85B5B216FDA7}" srcOrd="0" destOrd="0" presId="urn:microsoft.com/office/officeart/2005/8/layout/arrow2"/>
    <dgm:cxn modelId="{1CCFFEDD-A22E-4692-AF8F-9D64AFB32EF9}" type="presOf" srcId="{EF08B2EE-A0EF-4CEB-97C8-78ACD5BFB19C}" destId="{24BFE8DF-E787-4185-9EAD-CF8D7F1BACF8}" srcOrd="0" destOrd="0" presId="urn:microsoft.com/office/officeart/2005/8/layout/arrow2"/>
    <dgm:cxn modelId="{14B5D431-CFA1-4942-B365-843C23C209D6}" type="presOf" srcId="{64F27F3F-CECA-4D47-BA17-898CAB295108}" destId="{DEA612FF-4323-4B23-A800-60036870C7EE}" srcOrd="0" destOrd="0" presId="urn:microsoft.com/office/officeart/2005/8/layout/arrow2"/>
    <dgm:cxn modelId="{6E5F04E6-1930-46C0-8FE1-319F82677518}" type="presOf" srcId="{5767ACD4-4C13-4CC7-9142-E740A8D95232}" destId="{6311579C-C142-4D50-BE4B-BC8356A63924}" srcOrd="0" destOrd="0" presId="urn:microsoft.com/office/officeart/2005/8/layout/arrow2"/>
    <dgm:cxn modelId="{776C5648-1136-49F8-B1BD-72A10D86042B}" type="presOf" srcId="{17AF0A96-E96C-4C48-92E0-18FDD7439CBC}" destId="{38955E62-9A61-42DF-8DD4-E3183D20A775}" srcOrd="0" destOrd="0" presId="urn:microsoft.com/office/officeart/2005/8/layout/arrow2"/>
    <dgm:cxn modelId="{72E24EC2-DAE8-4BFC-85DE-5128B89CC2B3}" srcId="{31461C66-45A5-43D8-8817-5857AA94D92D}" destId="{64F27F3F-CECA-4D47-BA17-898CAB295108}" srcOrd="4" destOrd="0" parTransId="{9645C68A-C182-4E08-B230-11F2F81862A9}" sibTransId="{9C0A00A6-0B34-41F9-9E74-801DBEFFF241}"/>
    <dgm:cxn modelId="{5A1D895D-B970-49BC-806D-FCAC11AE2251}" srcId="{31461C66-45A5-43D8-8817-5857AA94D92D}" destId="{17AF0A96-E96C-4C48-92E0-18FDD7439CBC}" srcOrd="1" destOrd="0" parTransId="{6916CC8D-EBFA-41BB-9C77-686248B0C0CC}" sibTransId="{F584215F-45D0-43B6-BCF2-98C833D5CF63}"/>
    <dgm:cxn modelId="{DBCF148A-BF9E-46ED-AB89-8EB0D4E9523C}" srcId="{31461C66-45A5-43D8-8817-5857AA94D92D}" destId="{DC25028D-0AB3-4E55-AB4F-45FC5A08C960}" srcOrd="3" destOrd="0" parTransId="{9378FA68-F195-497E-BEEC-41EBD4C725CE}" sibTransId="{8A5BE3E9-CCB0-4495-98DE-01BB2EA37417}"/>
    <dgm:cxn modelId="{3E3CCEBD-A12E-4431-9608-FB50E12A131B}" srcId="{31461C66-45A5-43D8-8817-5857AA94D92D}" destId="{EF08B2EE-A0EF-4CEB-97C8-78ACD5BFB19C}" srcOrd="0" destOrd="0" parTransId="{BA2BD370-1185-4E07-B632-4C16013C237D}" sibTransId="{067739B3-9A07-4FE4-AC35-72219EB3BD78}"/>
    <dgm:cxn modelId="{0DFE3E19-630B-4354-B946-F0397825F2BE}" type="presParOf" srcId="{E437D8F5-F29E-4AEC-ADCE-3CDD56EB3CFE}" destId="{FE3A9C85-759E-4F69-A3BD-D5DF16798850}" srcOrd="0" destOrd="0" presId="urn:microsoft.com/office/officeart/2005/8/layout/arrow2"/>
    <dgm:cxn modelId="{02FB240D-E0E2-43B2-BAB2-D07E0CE53EFA}" type="presParOf" srcId="{E437D8F5-F29E-4AEC-ADCE-3CDD56EB3CFE}" destId="{9592F25F-B6DF-474E-AECE-916FE85C49D6}" srcOrd="1" destOrd="0" presId="urn:microsoft.com/office/officeart/2005/8/layout/arrow2"/>
    <dgm:cxn modelId="{6DB60E9E-D810-46C3-A050-88EBD1F4F312}" type="presParOf" srcId="{9592F25F-B6DF-474E-AECE-916FE85C49D6}" destId="{A1CA29AE-EA09-4CDD-90B5-D52ECB9B5BD2}" srcOrd="0" destOrd="0" presId="urn:microsoft.com/office/officeart/2005/8/layout/arrow2"/>
    <dgm:cxn modelId="{8870FB46-7497-4935-9541-F078D968FFDE}" type="presParOf" srcId="{9592F25F-B6DF-474E-AECE-916FE85C49D6}" destId="{24BFE8DF-E787-4185-9EAD-CF8D7F1BACF8}" srcOrd="1" destOrd="0" presId="urn:microsoft.com/office/officeart/2005/8/layout/arrow2"/>
    <dgm:cxn modelId="{E601CE19-ED72-45D8-9F3F-ED6C00E62840}" type="presParOf" srcId="{9592F25F-B6DF-474E-AECE-916FE85C49D6}" destId="{9550F6CB-F8E1-44BB-A40B-D5E53AFC6028}" srcOrd="2" destOrd="0" presId="urn:microsoft.com/office/officeart/2005/8/layout/arrow2"/>
    <dgm:cxn modelId="{C9181A5E-4AC3-4283-A029-28003732D3C1}" type="presParOf" srcId="{9592F25F-B6DF-474E-AECE-916FE85C49D6}" destId="{38955E62-9A61-42DF-8DD4-E3183D20A775}" srcOrd="3" destOrd="0" presId="urn:microsoft.com/office/officeart/2005/8/layout/arrow2"/>
    <dgm:cxn modelId="{A08F37ED-E39D-4334-B5EB-139138C729C6}" type="presParOf" srcId="{9592F25F-B6DF-474E-AECE-916FE85C49D6}" destId="{90FA2329-4635-468F-AB24-CCFE20467719}" srcOrd="4" destOrd="0" presId="urn:microsoft.com/office/officeart/2005/8/layout/arrow2"/>
    <dgm:cxn modelId="{349140A6-0D36-4E3C-8D84-D4A46F319D5E}" type="presParOf" srcId="{9592F25F-B6DF-474E-AECE-916FE85C49D6}" destId="{6311579C-C142-4D50-BE4B-BC8356A63924}" srcOrd="5" destOrd="0" presId="urn:microsoft.com/office/officeart/2005/8/layout/arrow2"/>
    <dgm:cxn modelId="{FE8A4174-74FB-4611-AE19-0F975643BF98}" type="presParOf" srcId="{9592F25F-B6DF-474E-AECE-916FE85C49D6}" destId="{E00C50C0-FCF1-4B06-A3A7-B7B37FE883A4}" srcOrd="6" destOrd="0" presId="urn:microsoft.com/office/officeart/2005/8/layout/arrow2"/>
    <dgm:cxn modelId="{4AEA8A75-FA0A-43E4-9097-C6FC79E4916A}" type="presParOf" srcId="{9592F25F-B6DF-474E-AECE-916FE85C49D6}" destId="{9BDC5863-D46B-4A00-AA7C-85B5B216FDA7}" srcOrd="7" destOrd="0" presId="urn:microsoft.com/office/officeart/2005/8/layout/arrow2"/>
    <dgm:cxn modelId="{29394020-53B0-4CAB-94BB-6AEF001735BB}" type="presParOf" srcId="{9592F25F-B6DF-474E-AECE-916FE85C49D6}" destId="{9A438EA2-8183-4F78-80C5-6299DD055098}" srcOrd="8" destOrd="0" presId="urn:microsoft.com/office/officeart/2005/8/layout/arrow2"/>
    <dgm:cxn modelId="{1544BA57-652B-4BB3-AF6D-8C38B52F9641}" type="presParOf" srcId="{9592F25F-B6DF-474E-AECE-916FE85C49D6}" destId="{DEA612FF-4323-4B23-A800-60036870C7EE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E37878-6F90-4EAA-B1BE-0E7DB2D8590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F95F8B-13F6-440A-83DE-4925DF5F8F83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GB" b="1" dirty="0" smtClean="0"/>
            <a:t>Selective Script Run </a:t>
          </a:r>
          <a:endParaRPr lang="en-US" dirty="0"/>
        </a:p>
      </dgm:t>
    </dgm:pt>
    <dgm:pt modelId="{9D854C48-36AA-407D-9BF6-0E34DF353058}" type="parTrans" cxnId="{B59D8724-BADD-41C3-AC31-3B5304765953}">
      <dgm:prSet/>
      <dgm:spPr/>
      <dgm:t>
        <a:bodyPr/>
        <a:lstStyle/>
        <a:p>
          <a:endParaRPr lang="en-US"/>
        </a:p>
      </dgm:t>
    </dgm:pt>
    <dgm:pt modelId="{2F50FC00-FA69-497C-BE1A-2100413E2DD0}" type="sibTrans" cxnId="{B59D8724-BADD-41C3-AC31-3B5304765953}">
      <dgm:prSet/>
      <dgm:spPr/>
      <dgm:t>
        <a:bodyPr/>
        <a:lstStyle/>
        <a:p>
          <a:endParaRPr lang="en-US"/>
        </a:p>
      </dgm:t>
    </dgm:pt>
    <dgm:pt modelId="{05F449F7-4E2F-40D0-AD27-8E9F8BBEF3C7}">
      <dgm:prSet phldrT="[Text]"/>
      <dgm:spPr/>
      <dgm:t>
        <a:bodyPr/>
        <a:lstStyle/>
        <a:p>
          <a:r>
            <a:rPr lang="en-GB" b="1" dirty="0" smtClean="0"/>
            <a:t>Browser Compatibility </a:t>
          </a:r>
          <a:endParaRPr lang="en-US" dirty="0"/>
        </a:p>
      </dgm:t>
    </dgm:pt>
    <dgm:pt modelId="{834E69FD-CAF6-4825-93D0-06C6328F37F9}" type="parTrans" cxnId="{152BA2CA-CCE9-4A4B-9157-62F77161E7CA}">
      <dgm:prSet/>
      <dgm:spPr/>
      <dgm:t>
        <a:bodyPr/>
        <a:lstStyle/>
        <a:p>
          <a:endParaRPr lang="en-US"/>
        </a:p>
      </dgm:t>
    </dgm:pt>
    <dgm:pt modelId="{74C90A96-E121-4E1F-9D8E-CF0C11DB23F3}" type="sibTrans" cxnId="{152BA2CA-CCE9-4A4B-9157-62F77161E7CA}">
      <dgm:prSet/>
      <dgm:spPr/>
      <dgm:t>
        <a:bodyPr/>
        <a:lstStyle/>
        <a:p>
          <a:endParaRPr lang="en-US"/>
        </a:p>
      </dgm:t>
    </dgm:pt>
    <dgm:pt modelId="{C3D31AD5-44E3-45EA-96C7-A64C46DA5DD0}">
      <dgm:prSet phldrT="[Text]"/>
      <dgm:spPr/>
      <dgm:t>
        <a:bodyPr/>
        <a:lstStyle/>
        <a:p>
          <a:r>
            <a:rPr lang="en-GB" b="1" dirty="0" smtClean="0"/>
            <a:t>Environment Based</a:t>
          </a:r>
          <a:endParaRPr lang="en-US" dirty="0"/>
        </a:p>
      </dgm:t>
    </dgm:pt>
    <dgm:pt modelId="{3A457160-5125-41A3-A605-5A8814318891}" type="parTrans" cxnId="{0D7ED873-FA9F-4F68-922A-587CE34A97A5}">
      <dgm:prSet/>
      <dgm:spPr/>
      <dgm:t>
        <a:bodyPr/>
        <a:lstStyle/>
        <a:p>
          <a:endParaRPr lang="en-US"/>
        </a:p>
      </dgm:t>
    </dgm:pt>
    <dgm:pt modelId="{E4F1F3F5-E21A-49AB-9242-8ADDAA82B5B0}" type="sibTrans" cxnId="{0D7ED873-FA9F-4F68-922A-587CE34A97A5}">
      <dgm:prSet/>
      <dgm:spPr/>
      <dgm:t>
        <a:bodyPr/>
        <a:lstStyle/>
        <a:p>
          <a:endParaRPr lang="en-US"/>
        </a:p>
      </dgm:t>
    </dgm:pt>
    <dgm:pt modelId="{76419ECC-9982-41B6-A5EF-61F412EF636C}">
      <dgm:prSet phldrT="[Text]"/>
      <dgm:spPr/>
      <dgm:t>
        <a:bodyPr/>
        <a:lstStyle/>
        <a:p>
          <a:r>
            <a:rPr lang="en-GB" b="1" dirty="0" smtClean="0"/>
            <a:t>Property Validation </a:t>
          </a:r>
          <a:endParaRPr lang="en-US" dirty="0"/>
        </a:p>
      </dgm:t>
    </dgm:pt>
    <dgm:pt modelId="{DA20A430-60D4-4E0F-9E8F-056EF5D5F837}" type="parTrans" cxnId="{DF0300F9-B5F7-4F08-9D4C-7825D1E62668}">
      <dgm:prSet/>
      <dgm:spPr/>
      <dgm:t>
        <a:bodyPr/>
        <a:lstStyle/>
        <a:p>
          <a:endParaRPr lang="en-US"/>
        </a:p>
      </dgm:t>
    </dgm:pt>
    <dgm:pt modelId="{A801ACAF-5896-487D-B9CE-EB58B6FF233B}" type="sibTrans" cxnId="{DF0300F9-B5F7-4F08-9D4C-7825D1E62668}">
      <dgm:prSet/>
      <dgm:spPr/>
      <dgm:t>
        <a:bodyPr/>
        <a:lstStyle/>
        <a:p>
          <a:endParaRPr lang="en-US"/>
        </a:p>
      </dgm:t>
    </dgm:pt>
    <dgm:pt modelId="{CA006DD7-7EB9-4063-A33F-20A82AE63C6D}">
      <dgm:prSet phldrT="[Text]"/>
      <dgm:spPr/>
      <dgm:t>
        <a:bodyPr/>
        <a:lstStyle/>
        <a:p>
          <a:r>
            <a:rPr lang="en-GB" b="1" dirty="0" smtClean="0"/>
            <a:t>Executive Summary</a:t>
          </a:r>
          <a:endParaRPr lang="en-US" dirty="0"/>
        </a:p>
      </dgm:t>
    </dgm:pt>
    <dgm:pt modelId="{DE27EC6C-168A-44C7-91F8-3F28127F55C9}" type="parTrans" cxnId="{0005F55B-3984-484B-ADE3-1F35469813D9}">
      <dgm:prSet/>
      <dgm:spPr/>
      <dgm:t>
        <a:bodyPr/>
        <a:lstStyle/>
        <a:p>
          <a:endParaRPr lang="en-US"/>
        </a:p>
      </dgm:t>
    </dgm:pt>
    <dgm:pt modelId="{107BF2BD-E004-43D9-B0AB-2D2248337B8F}" type="sibTrans" cxnId="{0005F55B-3984-484B-ADE3-1F35469813D9}">
      <dgm:prSet/>
      <dgm:spPr/>
      <dgm:t>
        <a:bodyPr/>
        <a:lstStyle/>
        <a:p>
          <a:endParaRPr lang="en-US"/>
        </a:p>
      </dgm:t>
    </dgm:pt>
    <dgm:pt modelId="{DEF5BD22-FEBE-4795-A363-E275833B6F18}">
      <dgm:prSet phldrT="[Text]"/>
      <dgm:spPr/>
      <dgm:t>
        <a:bodyPr/>
        <a:lstStyle/>
        <a:p>
          <a:r>
            <a:rPr lang="en-GB" b="1" dirty="0" smtClean="0"/>
            <a:t>Auto E-Mailer </a:t>
          </a:r>
          <a:endParaRPr lang="en-US" dirty="0"/>
        </a:p>
      </dgm:t>
    </dgm:pt>
    <dgm:pt modelId="{FED55104-D249-426B-BDAE-AEE9F00CFE5F}" type="parTrans" cxnId="{C1F28792-CAE8-48E6-9B97-5040488E71A3}">
      <dgm:prSet/>
      <dgm:spPr/>
      <dgm:t>
        <a:bodyPr/>
        <a:lstStyle/>
        <a:p>
          <a:endParaRPr lang="en-US"/>
        </a:p>
      </dgm:t>
    </dgm:pt>
    <dgm:pt modelId="{9E83F17F-FA1C-4BE0-A91D-49C495A16A75}" type="sibTrans" cxnId="{C1F28792-CAE8-48E6-9B97-5040488E71A3}">
      <dgm:prSet/>
      <dgm:spPr/>
      <dgm:t>
        <a:bodyPr/>
        <a:lstStyle/>
        <a:p>
          <a:endParaRPr lang="en-US"/>
        </a:p>
      </dgm:t>
    </dgm:pt>
    <dgm:pt modelId="{91EBDE85-6B68-443E-A437-4408A4C2CA5F}">
      <dgm:prSet phldrT="[Text]"/>
      <dgm:spPr/>
      <dgm:t>
        <a:bodyPr/>
        <a:lstStyle/>
        <a:p>
          <a:r>
            <a:rPr lang="en-GB" b="1" dirty="0" smtClean="0"/>
            <a:t>Screen Shot </a:t>
          </a:r>
          <a:endParaRPr lang="en-US" dirty="0"/>
        </a:p>
      </dgm:t>
    </dgm:pt>
    <dgm:pt modelId="{15EACF7B-16CA-4449-A8F5-89733B25ABAF}" type="parTrans" cxnId="{AD867DEE-AEE4-44BC-B3FB-15EC83C8AC94}">
      <dgm:prSet/>
      <dgm:spPr/>
      <dgm:t>
        <a:bodyPr/>
        <a:lstStyle/>
        <a:p>
          <a:endParaRPr lang="en-US"/>
        </a:p>
      </dgm:t>
    </dgm:pt>
    <dgm:pt modelId="{3B4F5B4B-7C65-4C2F-8FE4-D65B07ECCD3E}" type="sibTrans" cxnId="{AD867DEE-AEE4-44BC-B3FB-15EC83C8AC94}">
      <dgm:prSet/>
      <dgm:spPr/>
      <dgm:t>
        <a:bodyPr/>
        <a:lstStyle/>
        <a:p>
          <a:endParaRPr lang="en-US"/>
        </a:p>
      </dgm:t>
    </dgm:pt>
    <dgm:pt modelId="{A2B3354F-C68A-4B44-8EC8-814BD142DD99}">
      <dgm:prSet/>
      <dgm:spPr/>
      <dgm:t>
        <a:bodyPr/>
        <a:lstStyle/>
        <a:p>
          <a:r>
            <a:rPr lang="en-GB" dirty="0" smtClean="0"/>
            <a:t>Desired script is executed by changing the </a:t>
          </a:r>
          <a:r>
            <a:rPr lang="en-GB" i="1" dirty="0" smtClean="0"/>
            <a:t>Execute</a:t>
          </a:r>
          <a:r>
            <a:rPr lang="en-GB" dirty="0" smtClean="0"/>
            <a:t> column in controller excel file value to </a:t>
          </a:r>
          <a:r>
            <a:rPr lang="en-GB" b="1" i="1" dirty="0" smtClean="0">
              <a:solidFill>
                <a:schemeClr val="tx1"/>
              </a:solidFill>
            </a:rPr>
            <a:t>yes</a:t>
          </a:r>
          <a:r>
            <a:rPr lang="en-GB" dirty="0" smtClean="0"/>
            <a:t>.</a:t>
          </a:r>
          <a:endParaRPr lang="en-US" dirty="0"/>
        </a:p>
      </dgm:t>
    </dgm:pt>
    <dgm:pt modelId="{8F05929E-0A07-4C4D-B918-6FE705CCC96A}" type="parTrans" cxnId="{1058E8D8-0652-43BF-8050-943BEB9FACB4}">
      <dgm:prSet/>
      <dgm:spPr/>
      <dgm:t>
        <a:bodyPr/>
        <a:lstStyle/>
        <a:p>
          <a:endParaRPr lang="en-US"/>
        </a:p>
      </dgm:t>
    </dgm:pt>
    <dgm:pt modelId="{D85F8E55-9FA8-414C-AACB-0D3A063BC320}" type="sibTrans" cxnId="{1058E8D8-0652-43BF-8050-943BEB9FACB4}">
      <dgm:prSet/>
      <dgm:spPr/>
      <dgm:t>
        <a:bodyPr/>
        <a:lstStyle/>
        <a:p>
          <a:endParaRPr lang="en-US"/>
        </a:p>
      </dgm:t>
    </dgm:pt>
    <dgm:pt modelId="{88FBB98B-4A04-4D1E-8870-7448A7512818}">
      <dgm:prSet/>
      <dgm:spPr/>
      <dgm:t>
        <a:bodyPr/>
        <a:lstStyle/>
        <a:p>
          <a:r>
            <a:rPr lang="en-GB" dirty="0" smtClean="0"/>
            <a:t>Tested in Chrome and IE.</a:t>
          </a:r>
          <a:endParaRPr lang="en-US" dirty="0"/>
        </a:p>
      </dgm:t>
    </dgm:pt>
    <dgm:pt modelId="{F64FDAF6-B2C2-485A-B8A9-D7185EA145BA}" type="parTrans" cxnId="{AE83687B-4C61-446F-832E-A6F1DEE24042}">
      <dgm:prSet/>
      <dgm:spPr/>
      <dgm:t>
        <a:bodyPr/>
        <a:lstStyle/>
        <a:p>
          <a:endParaRPr lang="en-US"/>
        </a:p>
      </dgm:t>
    </dgm:pt>
    <dgm:pt modelId="{29335137-6136-4424-A805-1AAFD3DF09D2}" type="sibTrans" cxnId="{AE83687B-4C61-446F-832E-A6F1DEE24042}">
      <dgm:prSet/>
      <dgm:spPr/>
      <dgm:t>
        <a:bodyPr/>
        <a:lstStyle/>
        <a:p>
          <a:endParaRPr lang="en-US"/>
        </a:p>
      </dgm:t>
    </dgm:pt>
    <dgm:pt modelId="{883A27CB-A9EE-45F1-A3C7-23032833C184}">
      <dgm:prSet/>
      <dgm:spPr/>
      <dgm:t>
        <a:bodyPr/>
        <a:lstStyle/>
        <a:p>
          <a:r>
            <a:rPr lang="en-GB" dirty="0" smtClean="0"/>
            <a:t>Individual script is executed by changing the </a:t>
          </a:r>
          <a:r>
            <a:rPr lang="en-GB" i="1" dirty="0" smtClean="0">
              <a:solidFill>
                <a:schemeClr val="tx1"/>
              </a:solidFill>
            </a:rPr>
            <a:t>Environment</a:t>
          </a:r>
          <a:r>
            <a:rPr lang="en-GB" dirty="0" smtClean="0">
              <a:solidFill>
                <a:schemeClr val="tx1"/>
              </a:solidFill>
            </a:rPr>
            <a:t> </a:t>
          </a:r>
          <a:r>
            <a:rPr lang="en-GB" dirty="0" smtClean="0"/>
            <a:t>column value to ‘</a:t>
          </a:r>
          <a:r>
            <a:rPr lang="en-GB" b="1" i="1" dirty="0" smtClean="0"/>
            <a:t>DEV</a:t>
          </a:r>
          <a:r>
            <a:rPr lang="en-GB" i="1" dirty="0" smtClean="0"/>
            <a:t>’</a:t>
          </a:r>
          <a:r>
            <a:rPr lang="en-GB" dirty="0" smtClean="0"/>
            <a:t> , ‘</a:t>
          </a:r>
          <a:r>
            <a:rPr lang="en-GB" b="1" i="1" dirty="0" smtClean="0"/>
            <a:t>SIT</a:t>
          </a:r>
          <a:r>
            <a:rPr lang="en-GB" dirty="0" smtClean="0"/>
            <a:t>’ , ‘</a:t>
          </a:r>
          <a:r>
            <a:rPr lang="en-GB" b="1" i="1" dirty="0" smtClean="0"/>
            <a:t>UAT</a:t>
          </a:r>
          <a:r>
            <a:rPr lang="en-GB" dirty="0" smtClean="0"/>
            <a:t>’ accordingly.</a:t>
          </a:r>
          <a:endParaRPr lang="en-US" dirty="0"/>
        </a:p>
      </dgm:t>
    </dgm:pt>
    <dgm:pt modelId="{97B3FA2D-1811-44CE-B91F-7F3666426485}" type="parTrans" cxnId="{E629C1B4-2DD5-4C1B-9AE1-555526A99F0E}">
      <dgm:prSet/>
      <dgm:spPr/>
      <dgm:t>
        <a:bodyPr/>
        <a:lstStyle/>
        <a:p>
          <a:endParaRPr lang="en-US"/>
        </a:p>
      </dgm:t>
    </dgm:pt>
    <dgm:pt modelId="{18B99DCD-5FE7-4E98-88B6-1DE471E5E68D}" type="sibTrans" cxnId="{E629C1B4-2DD5-4C1B-9AE1-555526A99F0E}">
      <dgm:prSet/>
      <dgm:spPr/>
      <dgm:t>
        <a:bodyPr/>
        <a:lstStyle/>
        <a:p>
          <a:endParaRPr lang="en-US"/>
        </a:p>
      </dgm:t>
    </dgm:pt>
    <dgm:pt modelId="{41299B89-ABA9-4D03-A4F9-B40B05B7F946}">
      <dgm:prSet/>
      <dgm:spPr/>
      <dgm:t>
        <a:bodyPr/>
        <a:lstStyle/>
        <a:p>
          <a:r>
            <a:rPr lang="en-GB" dirty="0" smtClean="0"/>
            <a:t>Does not require code change; changing the values in property field sheet will  suffice.</a:t>
          </a:r>
          <a:endParaRPr lang="en-US" dirty="0"/>
        </a:p>
      </dgm:t>
    </dgm:pt>
    <dgm:pt modelId="{278845F1-4800-4F39-A6F4-DEF792A36534}" type="parTrans" cxnId="{B95CF672-0605-4FD3-9D9F-5E0F2BCE3367}">
      <dgm:prSet/>
      <dgm:spPr/>
      <dgm:t>
        <a:bodyPr/>
        <a:lstStyle/>
        <a:p>
          <a:endParaRPr lang="en-US"/>
        </a:p>
      </dgm:t>
    </dgm:pt>
    <dgm:pt modelId="{943BB233-CBA6-4132-A3B2-22E9676D7AAD}" type="sibTrans" cxnId="{B95CF672-0605-4FD3-9D9F-5E0F2BCE3367}">
      <dgm:prSet/>
      <dgm:spPr/>
      <dgm:t>
        <a:bodyPr/>
        <a:lstStyle/>
        <a:p>
          <a:endParaRPr lang="en-US"/>
        </a:p>
      </dgm:t>
    </dgm:pt>
    <dgm:pt modelId="{D3FF996C-C9CB-494E-AAB1-500B9848C049}">
      <dgm:prSet/>
      <dgm:spPr/>
      <dgm:t>
        <a:bodyPr/>
        <a:lstStyle/>
        <a:p>
          <a:r>
            <a:rPr lang="en-GB" dirty="0" smtClean="0"/>
            <a:t>A summarized report of all the test case along with dynamically generated </a:t>
          </a:r>
          <a:r>
            <a:rPr lang="en-GB" b="1" i="1" dirty="0" smtClean="0">
              <a:solidFill>
                <a:schemeClr val="tx1"/>
              </a:solidFill>
            </a:rPr>
            <a:t>Pie chart  </a:t>
          </a:r>
          <a:r>
            <a:rPr lang="en-GB" dirty="0" smtClean="0"/>
            <a:t>visualization.</a:t>
          </a:r>
          <a:endParaRPr lang="en-US" dirty="0"/>
        </a:p>
      </dgm:t>
    </dgm:pt>
    <dgm:pt modelId="{B5B56309-7550-4E65-83BB-CF5AD733CE1D}" type="parTrans" cxnId="{8BCF17A3-AEF0-4B8F-B78A-B9E20EB300D9}">
      <dgm:prSet/>
      <dgm:spPr/>
      <dgm:t>
        <a:bodyPr/>
        <a:lstStyle/>
        <a:p>
          <a:endParaRPr lang="en-US"/>
        </a:p>
      </dgm:t>
    </dgm:pt>
    <dgm:pt modelId="{ED213F30-96E0-40D2-8A4A-11DC386F1FAF}" type="sibTrans" cxnId="{8BCF17A3-AEF0-4B8F-B78A-B9E20EB300D9}">
      <dgm:prSet/>
      <dgm:spPr/>
      <dgm:t>
        <a:bodyPr/>
        <a:lstStyle/>
        <a:p>
          <a:endParaRPr lang="en-US"/>
        </a:p>
      </dgm:t>
    </dgm:pt>
    <dgm:pt modelId="{2174C14C-10F9-4860-988D-B5998FFD6704}">
      <dgm:prSet/>
      <dgm:spPr/>
      <dgm:t>
        <a:bodyPr/>
        <a:lstStyle/>
        <a:p>
          <a:r>
            <a:rPr lang="en-GB" smtClean="0"/>
            <a:t>After the execution completes, the Executive summary is emailed to listed email id. </a:t>
          </a:r>
          <a:endParaRPr lang="en-US"/>
        </a:p>
      </dgm:t>
    </dgm:pt>
    <dgm:pt modelId="{14E6E7F4-F741-4A28-8E78-DC83E0CE74F1}" type="parTrans" cxnId="{804D43FC-DE9E-46B6-9A12-A56C39B29364}">
      <dgm:prSet/>
      <dgm:spPr/>
      <dgm:t>
        <a:bodyPr/>
        <a:lstStyle/>
        <a:p>
          <a:endParaRPr lang="en-US"/>
        </a:p>
      </dgm:t>
    </dgm:pt>
    <dgm:pt modelId="{FFD7969B-E10A-4051-8893-DD5B23B969E5}" type="sibTrans" cxnId="{804D43FC-DE9E-46B6-9A12-A56C39B29364}">
      <dgm:prSet/>
      <dgm:spPr/>
      <dgm:t>
        <a:bodyPr/>
        <a:lstStyle/>
        <a:p>
          <a:endParaRPr lang="en-US"/>
        </a:p>
      </dgm:t>
    </dgm:pt>
    <dgm:pt modelId="{3F94AA18-AF1B-42C7-AC51-E6B53589BF5E}">
      <dgm:prSet/>
      <dgm:spPr/>
      <dgm:t>
        <a:bodyPr/>
        <a:lstStyle/>
        <a:p>
          <a:r>
            <a:rPr lang="en-GB" dirty="0" smtClean="0"/>
            <a:t>Capture’s the screenshot of failed scenarios.</a:t>
          </a:r>
          <a:endParaRPr lang="en-US" dirty="0"/>
        </a:p>
      </dgm:t>
    </dgm:pt>
    <dgm:pt modelId="{CEAA94AF-AA71-4261-AF4A-E2C8FA412383}" type="parTrans" cxnId="{DCA624D6-0DE2-4142-A708-7B0ADFA51A4C}">
      <dgm:prSet/>
      <dgm:spPr/>
      <dgm:t>
        <a:bodyPr/>
        <a:lstStyle/>
        <a:p>
          <a:endParaRPr lang="en-US"/>
        </a:p>
      </dgm:t>
    </dgm:pt>
    <dgm:pt modelId="{AE3CABB8-9500-43FE-B999-F5454D657715}" type="sibTrans" cxnId="{DCA624D6-0DE2-4142-A708-7B0ADFA51A4C}">
      <dgm:prSet/>
      <dgm:spPr/>
      <dgm:t>
        <a:bodyPr/>
        <a:lstStyle/>
        <a:p>
          <a:endParaRPr lang="en-US"/>
        </a:p>
      </dgm:t>
    </dgm:pt>
    <dgm:pt modelId="{10B3E619-9A17-4EB6-B7C8-AB18F964E8B3}" type="pres">
      <dgm:prSet presAssocID="{C8E37878-6F90-4EAA-B1BE-0E7DB2D8590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764711-0CF9-4F4D-96EB-6F4B10742465}" type="pres">
      <dgm:prSet presAssocID="{66F95F8B-13F6-440A-83DE-4925DF5F8F83}" presName="parentLin" presStyleCnt="0"/>
      <dgm:spPr/>
    </dgm:pt>
    <dgm:pt modelId="{3BA207E3-92B3-43B9-AD45-788A70F2743D}" type="pres">
      <dgm:prSet presAssocID="{66F95F8B-13F6-440A-83DE-4925DF5F8F83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D51EDD24-E0D9-4EDD-8A18-743701F25D82}" type="pres">
      <dgm:prSet presAssocID="{66F95F8B-13F6-440A-83DE-4925DF5F8F83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0E3EE9-EAD3-4D05-AC2C-7905AF121526}" type="pres">
      <dgm:prSet presAssocID="{66F95F8B-13F6-440A-83DE-4925DF5F8F83}" presName="negativeSpace" presStyleCnt="0"/>
      <dgm:spPr/>
    </dgm:pt>
    <dgm:pt modelId="{E31E10E5-E759-43DE-94E1-B2EEF6F849C7}" type="pres">
      <dgm:prSet presAssocID="{66F95F8B-13F6-440A-83DE-4925DF5F8F83}" presName="childText" presStyleLbl="conF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53DFE-629C-48B6-8676-E8822412B7D3}" type="pres">
      <dgm:prSet presAssocID="{2F50FC00-FA69-497C-BE1A-2100413E2DD0}" presName="spaceBetweenRectangles" presStyleCnt="0"/>
      <dgm:spPr/>
    </dgm:pt>
    <dgm:pt modelId="{1223AA7F-11D0-4FC5-8EDB-28FEB7DA81B7}" type="pres">
      <dgm:prSet presAssocID="{05F449F7-4E2F-40D0-AD27-8E9F8BBEF3C7}" presName="parentLin" presStyleCnt="0"/>
      <dgm:spPr/>
    </dgm:pt>
    <dgm:pt modelId="{56C9E231-2DA8-4BE0-8828-10C2908061D3}" type="pres">
      <dgm:prSet presAssocID="{05F449F7-4E2F-40D0-AD27-8E9F8BBEF3C7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4D9AAD3B-55DE-4CD4-B37D-976EE31E8D36}" type="pres">
      <dgm:prSet presAssocID="{05F449F7-4E2F-40D0-AD27-8E9F8BBEF3C7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EF66EE-15B2-48EB-BED7-B2A2F618173F}" type="pres">
      <dgm:prSet presAssocID="{05F449F7-4E2F-40D0-AD27-8E9F8BBEF3C7}" presName="negativeSpace" presStyleCnt="0"/>
      <dgm:spPr/>
    </dgm:pt>
    <dgm:pt modelId="{E7B5CCDF-29B7-48F3-ABFB-B71AEB81E190}" type="pres">
      <dgm:prSet presAssocID="{05F449F7-4E2F-40D0-AD27-8E9F8BBEF3C7}" presName="childText" presStyleLbl="conF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89DA89-2C38-4F77-B322-C40301D67829}" type="pres">
      <dgm:prSet presAssocID="{74C90A96-E121-4E1F-9D8E-CF0C11DB23F3}" presName="spaceBetweenRectangles" presStyleCnt="0"/>
      <dgm:spPr/>
    </dgm:pt>
    <dgm:pt modelId="{FCFF0E07-326C-4E74-B99E-0C25952AC314}" type="pres">
      <dgm:prSet presAssocID="{C3D31AD5-44E3-45EA-96C7-A64C46DA5DD0}" presName="parentLin" presStyleCnt="0"/>
      <dgm:spPr/>
    </dgm:pt>
    <dgm:pt modelId="{4394607F-4FC8-457D-9231-0B69C699B249}" type="pres">
      <dgm:prSet presAssocID="{C3D31AD5-44E3-45EA-96C7-A64C46DA5DD0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B93C58AF-1BDD-4846-A6FF-66D27E4B1A44}" type="pres">
      <dgm:prSet presAssocID="{C3D31AD5-44E3-45EA-96C7-A64C46DA5DD0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EB67A4-5CCD-4A22-99A2-7A5BBF5F4CDF}" type="pres">
      <dgm:prSet presAssocID="{C3D31AD5-44E3-45EA-96C7-A64C46DA5DD0}" presName="negativeSpace" presStyleCnt="0"/>
      <dgm:spPr/>
    </dgm:pt>
    <dgm:pt modelId="{90169351-8B3C-4073-8413-D056E32DD5C2}" type="pres">
      <dgm:prSet presAssocID="{C3D31AD5-44E3-45EA-96C7-A64C46DA5DD0}" presName="childText" presStyleLbl="conF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7398EB-5730-42CD-A076-3F151B2DFE4D}" type="pres">
      <dgm:prSet presAssocID="{E4F1F3F5-E21A-49AB-9242-8ADDAA82B5B0}" presName="spaceBetweenRectangles" presStyleCnt="0"/>
      <dgm:spPr/>
    </dgm:pt>
    <dgm:pt modelId="{9B05E6DF-F71A-44E2-89C1-4CB034929075}" type="pres">
      <dgm:prSet presAssocID="{76419ECC-9982-41B6-A5EF-61F412EF636C}" presName="parentLin" presStyleCnt="0"/>
      <dgm:spPr/>
    </dgm:pt>
    <dgm:pt modelId="{00CFD3C1-1E1A-4D89-A961-E9AE66956DD1}" type="pres">
      <dgm:prSet presAssocID="{76419ECC-9982-41B6-A5EF-61F412EF636C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438F1836-5745-498D-A4BA-8B388947A53D}" type="pres">
      <dgm:prSet presAssocID="{76419ECC-9982-41B6-A5EF-61F412EF636C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9B726E-2408-4443-9EB2-51D09BB5ECF3}" type="pres">
      <dgm:prSet presAssocID="{76419ECC-9982-41B6-A5EF-61F412EF636C}" presName="negativeSpace" presStyleCnt="0"/>
      <dgm:spPr/>
    </dgm:pt>
    <dgm:pt modelId="{E1237783-20D5-42CB-8B26-EE1549534177}" type="pres">
      <dgm:prSet presAssocID="{76419ECC-9982-41B6-A5EF-61F412EF636C}" presName="childText" presStyleLbl="conF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C85FBD-F115-4B86-A898-B3561CEB48C5}" type="pres">
      <dgm:prSet presAssocID="{A801ACAF-5896-487D-B9CE-EB58B6FF233B}" presName="spaceBetweenRectangles" presStyleCnt="0"/>
      <dgm:spPr/>
    </dgm:pt>
    <dgm:pt modelId="{E7843456-BD17-4CB2-9C57-BA07ECE0DF3D}" type="pres">
      <dgm:prSet presAssocID="{CA006DD7-7EB9-4063-A33F-20A82AE63C6D}" presName="parentLin" presStyleCnt="0"/>
      <dgm:spPr/>
    </dgm:pt>
    <dgm:pt modelId="{03F7C70D-5395-4FE8-88C9-BAE41A5DEF86}" type="pres">
      <dgm:prSet presAssocID="{CA006DD7-7EB9-4063-A33F-20A82AE63C6D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3E7FE83E-0BE6-4842-9DAC-DCFFBD1695A2}" type="pres">
      <dgm:prSet presAssocID="{CA006DD7-7EB9-4063-A33F-20A82AE63C6D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DDA87D-984B-4681-8598-403E046DF640}" type="pres">
      <dgm:prSet presAssocID="{CA006DD7-7EB9-4063-A33F-20A82AE63C6D}" presName="negativeSpace" presStyleCnt="0"/>
      <dgm:spPr/>
    </dgm:pt>
    <dgm:pt modelId="{415AA6D0-FA43-4898-B49B-19C54F534979}" type="pres">
      <dgm:prSet presAssocID="{CA006DD7-7EB9-4063-A33F-20A82AE63C6D}" presName="childText" presStyleLbl="conF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13A5BA-A133-4EB6-A0DF-8041E87225D9}" type="pres">
      <dgm:prSet presAssocID="{107BF2BD-E004-43D9-B0AB-2D2248337B8F}" presName="spaceBetweenRectangles" presStyleCnt="0"/>
      <dgm:spPr/>
    </dgm:pt>
    <dgm:pt modelId="{79B5EE32-A78D-4611-9212-E7AE453B4489}" type="pres">
      <dgm:prSet presAssocID="{DEF5BD22-FEBE-4795-A363-E275833B6F18}" presName="parentLin" presStyleCnt="0"/>
      <dgm:spPr/>
    </dgm:pt>
    <dgm:pt modelId="{0E0DAB35-3DB8-4AB9-AB40-1E12B814A9FA}" type="pres">
      <dgm:prSet presAssocID="{DEF5BD22-FEBE-4795-A363-E275833B6F18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A46AE007-B847-47F3-A7B6-DFB78116FAD4}" type="pres">
      <dgm:prSet presAssocID="{DEF5BD22-FEBE-4795-A363-E275833B6F18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4F8073-2A3D-494E-8823-CDC05A9EFFD7}" type="pres">
      <dgm:prSet presAssocID="{DEF5BD22-FEBE-4795-A363-E275833B6F18}" presName="negativeSpace" presStyleCnt="0"/>
      <dgm:spPr/>
    </dgm:pt>
    <dgm:pt modelId="{DDC23320-8DCF-4353-B222-3985F1BC6A28}" type="pres">
      <dgm:prSet presAssocID="{DEF5BD22-FEBE-4795-A363-E275833B6F18}" presName="childText" presStyleLbl="conF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A23C03-5B2D-44C6-B479-1FB8B464A13F}" type="pres">
      <dgm:prSet presAssocID="{9E83F17F-FA1C-4BE0-A91D-49C495A16A75}" presName="spaceBetweenRectangles" presStyleCnt="0"/>
      <dgm:spPr/>
    </dgm:pt>
    <dgm:pt modelId="{1DB7219B-F0EC-47A6-9F8B-5E6A282EAA96}" type="pres">
      <dgm:prSet presAssocID="{91EBDE85-6B68-443E-A437-4408A4C2CA5F}" presName="parentLin" presStyleCnt="0"/>
      <dgm:spPr/>
    </dgm:pt>
    <dgm:pt modelId="{2A22CB8F-F86D-4A4B-8872-66811FA891BE}" type="pres">
      <dgm:prSet presAssocID="{91EBDE85-6B68-443E-A437-4408A4C2CA5F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4D6EEDC0-6183-4C08-87EE-22F3B1FAD699}" type="pres">
      <dgm:prSet presAssocID="{91EBDE85-6B68-443E-A437-4408A4C2CA5F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D52895-6A83-4768-BCC7-187ED1F0D0C9}" type="pres">
      <dgm:prSet presAssocID="{91EBDE85-6B68-443E-A437-4408A4C2CA5F}" presName="negativeSpace" presStyleCnt="0"/>
      <dgm:spPr/>
    </dgm:pt>
    <dgm:pt modelId="{04573827-47CA-463E-98C7-C0E942C1ABA8}" type="pres">
      <dgm:prSet presAssocID="{91EBDE85-6B68-443E-A437-4408A4C2CA5F}" presName="childText" presStyleLbl="conF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A95F91-E156-4788-871F-3BA2799E6852}" type="presOf" srcId="{66F95F8B-13F6-440A-83DE-4925DF5F8F83}" destId="{3BA207E3-92B3-43B9-AD45-788A70F2743D}" srcOrd="0" destOrd="0" presId="urn:microsoft.com/office/officeart/2005/8/layout/list1"/>
    <dgm:cxn modelId="{152BA2CA-CCE9-4A4B-9157-62F77161E7CA}" srcId="{C8E37878-6F90-4EAA-B1BE-0E7DB2D85901}" destId="{05F449F7-4E2F-40D0-AD27-8E9F8BBEF3C7}" srcOrd="1" destOrd="0" parTransId="{834E69FD-CAF6-4825-93D0-06C6328F37F9}" sibTransId="{74C90A96-E121-4E1F-9D8E-CF0C11DB23F3}"/>
    <dgm:cxn modelId="{B59D8724-BADD-41C3-AC31-3B5304765953}" srcId="{C8E37878-6F90-4EAA-B1BE-0E7DB2D85901}" destId="{66F95F8B-13F6-440A-83DE-4925DF5F8F83}" srcOrd="0" destOrd="0" parTransId="{9D854C48-36AA-407D-9BF6-0E34DF353058}" sibTransId="{2F50FC00-FA69-497C-BE1A-2100413E2DD0}"/>
    <dgm:cxn modelId="{6CBAD042-825D-4953-8086-6608D9EA75AA}" type="presOf" srcId="{C3D31AD5-44E3-45EA-96C7-A64C46DA5DD0}" destId="{B93C58AF-1BDD-4846-A6FF-66D27E4B1A44}" srcOrd="1" destOrd="0" presId="urn:microsoft.com/office/officeart/2005/8/layout/list1"/>
    <dgm:cxn modelId="{C139E3CE-7923-42E8-B40D-EF30D71AFE77}" type="presOf" srcId="{CA006DD7-7EB9-4063-A33F-20A82AE63C6D}" destId="{03F7C70D-5395-4FE8-88C9-BAE41A5DEF86}" srcOrd="0" destOrd="0" presId="urn:microsoft.com/office/officeart/2005/8/layout/list1"/>
    <dgm:cxn modelId="{31124514-C81D-4E3B-AAF8-7C31695C9A3B}" type="presOf" srcId="{CA006DD7-7EB9-4063-A33F-20A82AE63C6D}" destId="{3E7FE83E-0BE6-4842-9DAC-DCFFBD1695A2}" srcOrd="1" destOrd="0" presId="urn:microsoft.com/office/officeart/2005/8/layout/list1"/>
    <dgm:cxn modelId="{AE83687B-4C61-446F-832E-A6F1DEE24042}" srcId="{05F449F7-4E2F-40D0-AD27-8E9F8BBEF3C7}" destId="{88FBB98B-4A04-4D1E-8870-7448A7512818}" srcOrd="0" destOrd="0" parTransId="{F64FDAF6-B2C2-485A-B8A9-D7185EA145BA}" sibTransId="{29335137-6136-4424-A805-1AAFD3DF09D2}"/>
    <dgm:cxn modelId="{502CBE29-51D0-4AF6-BC1C-25B83B2BEBEE}" type="presOf" srcId="{88FBB98B-4A04-4D1E-8870-7448A7512818}" destId="{E7B5CCDF-29B7-48F3-ABFB-B71AEB81E190}" srcOrd="0" destOrd="0" presId="urn:microsoft.com/office/officeart/2005/8/layout/list1"/>
    <dgm:cxn modelId="{DCA624D6-0DE2-4142-A708-7B0ADFA51A4C}" srcId="{91EBDE85-6B68-443E-A437-4408A4C2CA5F}" destId="{3F94AA18-AF1B-42C7-AC51-E6B53589BF5E}" srcOrd="0" destOrd="0" parTransId="{CEAA94AF-AA71-4261-AF4A-E2C8FA412383}" sibTransId="{AE3CABB8-9500-43FE-B999-F5454D657715}"/>
    <dgm:cxn modelId="{8FFA18A9-82D4-41B9-AE6F-C1382E0C2E10}" type="presOf" srcId="{DEF5BD22-FEBE-4795-A363-E275833B6F18}" destId="{A46AE007-B847-47F3-A7B6-DFB78116FAD4}" srcOrd="1" destOrd="0" presId="urn:microsoft.com/office/officeart/2005/8/layout/list1"/>
    <dgm:cxn modelId="{8BCF17A3-AEF0-4B8F-B78A-B9E20EB300D9}" srcId="{CA006DD7-7EB9-4063-A33F-20A82AE63C6D}" destId="{D3FF996C-C9CB-494E-AAB1-500B9848C049}" srcOrd="0" destOrd="0" parTransId="{B5B56309-7550-4E65-83BB-CF5AD733CE1D}" sibTransId="{ED213F30-96E0-40D2-8A4A-11DC386F1FAF}"/>
    <dgm:cxn modelId="{C1F28792-CAE8-48E6-9B97-5040488E71A3}" srcId="{C8E37878-6F90-4EAA-B1BE-0E7DB2D85901}" destId="{DEF5BD22-FEBE-4795-A363-E275833B6F18}" srcOrd="5" destOrd="0" parTransId="{FED55104-D249-426B-BDAE-AEE9F00CFE5F}" sibTransId="{9E83F17F-FA1C-4BE0-A91D-49C495A16A75}"/>
    <dgm:cxn modelId="{B95CF672-0605-4FD3-9D9F-5E0F2BCE3367}" srcId="{76419ECC-9982-41B6-A5EF-61F412EF636C}" destId="{41299B89-ABA9-4D03-A4F9-B40B05B7F946}" srcOrd="0" destOrd="0" parTransId="{278845F1-4800-4F39-A6F4-DEF792A36534}" sibTransId="{943BB233-CBA6-4132-A3B2-22E9676D7AAD}"/>
    <dgm:cxn modelId="{1058E8D8-0652-43BF-8050-943BEB9FACB4}" srcId="{66F95F8B-13F6-440A-83DE-4925DF5F8F83}" destId="{A2B3354F-C68A-4B44-8EC8-814BD142DD99}" srcOrd="0" destOrd="0" parTransId="{8F05929E-0A07-4C4D-B918-6FE705CCC96A}" sibTransId="{D85F8E55-9FA8-414C-AACB-0D3A063BC320}"/>
    <dgm:cxn modelId="{0D7ED873-FA9F-4F68-922A-587CE34A97A5}" srcId="{C8E37878-6F90-4EAA-B1BE-0E7DB2D85901}" destId="{C3D31AD5-44E3-45EA-96C7-A64C46DA5DD0}" srcOrd="2" destOrd="0" parTransId="{3A457160-5125-41A3-A605-5A8814318891}" sibTransId="{E4F1F3F5-E21A-49AB-9242-8ADDAA82B5B0}"/>
    <dgm:cxn modelId="{0005F55B-3984-484B-ADE3-1F35469813D9}" srcId="{C8E37878-6F90-4EAA-B1BE-0E7DB2D85901}" destId="{CA006DD7-7EB9-4063-A33F-20A82AE63C6D}" srcOrd="4" destOrd="0" parTransId="{DE27EC6C-168A-44C7-91F8-3F28127F55C9}" sibTransId="{107BF2BD-E004-43D9-B0AB-2D2248337B8F}"/>
    <dgm:cxn modelId="{15804BEC-32E6-464E-A237-B5D53EDA59BE}" type="presOf" srcId="{91EBDE85-6B68-443E-A437-4408A4C2CA5F}" destId="{4D6EEDC0-6183-4C08-87EE-22F3B1FAD699}" srcOrd="1" destOrd="0" presId="urn:microsoft.com/office/officeart/2005/8/layout/list1"/>
    <dgm:cxn modelId="{DF0300F9-B5F7-4F08-9D4C-7825D1E62668}" srcId="{C8E37878-6F90-4EAA-B1BE-0E7DB2D85901}" destId="{76419ECC-9982-41B6-A5EF-61F412EF636C}" srcOrd="3" destOrd="0" parTransId="{DA20A430-60D4-4E0F-9E8F-056EF5D5F837}" sibTransId="{A801ACAF-5896-487D-B9CE-EB58B6FF233B}"/>
    <dgm:cxn modelId="{AD867DEE-AEE4-44BC-B3FB-15EC83C8AC94}" srcId="{C8E37878-6F90-4EAA-B1BE-0E7DB2D85901}" destId="{91EBDE85-6B68-443E-A437-4408A4C2CA5F}" srcOrd="6" destOrd="0" parTransId="{15EACF7B-16CA-4449-A8F5-89733B25ABAF}" sibTransId="{3B4F5B4B-7C65-4C2F-8FE4-D65B07ECCD3E}"/>
    <dgm:cxn modelId="{CF28BF04-A3E8-4DC6-A4E9-66EE37A98A8A}" type="presOf" srcId="{3F94AA18-AF1B-42C7-AC51-E6B53589BF5E}" destId="{04573827-47CA-463E-98C7-C0E942C1ABA8}" srcOrd="0" destOrd="0" presId="urn:microsoft.com/office/officeart/2005/8/layout/list1"/>
    <dgm:cxn modelId="{6E1B787A-DD15-443A-BC8F-AE764E860FB5}" type="presOf" srcId="{C8E37878-6F90-4EAA-B1BE-0E7DB2D85901}" destId="{10B3E619-9A17-4EB6-B7C8-AB18F964E8B3}" srcOrd="0" destOrd="0" presId="urn:microsoft.com/office/officeart/2005/8/layout/list1"/>
    <dgm:cxn modelId="{4013D6DE-207F-4661-A5E5-55203992D536}" type="presOf" srcId="{05F449F7-4E2F-40D0-AD27-8E9F8BBEF3C7}" destId="{56C9E231-2DA8-4BE0-8828-10C2908061D3}" srcOrd="0" destOrd="0" presId="urn:microsoft.com/office/officeart/2005/8/layout/list1"/>
    <dgm:cxn modelId="{EE88DAE9-491F-4908-9948-24FF4BD9BB48}" type="presOf" srcId="{DEF5BD22-FEBE-4795-A363-E275833B6F18}" destId="{0E0DAB35-3DB8-4AB9-AB40-1E12B814A9FA}" srcOrd="0" destOrd="0" presId="urn:microsoft.com/office/officeart/2005/8/layout/list1"/>
    <dgm:cxn modelId="{804D43FC-DE9E-46B6-9A12-A56C39B29364}" srcId="{DEF5BD22-FEBE-4795-A363-E275833B6F18}" destId="{2174C14C-10F9-4860-988D-B5998FFD6704}" srcOrd="0" destOrd="0" parTransId="{14E6E7F4-F741-4A28-8E78-DC83E0CE74F1}" sibTransId="{FFD7969B-E10A-4051-8893-DD5B23B969E5}"/>
    <dgm:cxn modelId="{6C4285D9-727B-4CB1-A6DA-FBE487F79C7A}" type="presOf" srcId="{883A27CB-A9EE-45F1-A3C7-23032833C184}" destId="{90169351-8B3C-4073-8413-D056E32DD5C2}" srcOrd="0" destOrd="0" presId="urn:microsoft.com/office/officeart/2005/8/layout/list1"/>
    <dgm:cxn modelId="{34834AAF-F492-47D3-8E23-2055FACDE075}" type="presOf" srcId="{2174C14C-10F9-4860-988D-B5998FFD6704}" destId="{DDC23320-8DCF-4353-B222-3985F1BC6A28}" srcOrd="0" destOrd="0" presId="urn:microsoft.com/office/officeart/2005/8/layout/list1"/>
    <dgm:cxn modelId="{0A3DEC90-DF95-430C-8E0D-5D7000D9768F}" type="presOf" srcId="{76419ECC-9982-41B6-A5EF-61F412EF636C}" destId="{00CFD3C1-1E1A-4D89-A961-E9AE66956DD1}" srcOrd="0" destOrd="0" presId="urn:microsoft.com/office/officeart/2005/8/layout/list1"/>
    <dgm:cxn modelId="{561653E4-B172-4C2B-BE13-F334073772E0}" type="presOf" srcId="{91EBDE85-6B68-443E-A437-4408A4C2CA5F}" destId="{2A22CB8F-F86D-4A4B-8872-66811FA891BE}" srcOrd="0" destOrd="0" presId="urn:microsoft.com/office/officeart/2005/8/layout/list1"/>
    <dgm:cxn modelId="{FE53E4A0-5B31-4574-9CAD-2A906CC9B960}" type="presOf" srcId="{C3D31AD5-44E3-45EA-96C7-A64C46DA5DD0}" destId="{4394607F-4FC8-457D-9231-0B69C699B249}" srcOrd="0" destOrd="0" presId="urn:microsoft.com/office/officeart/2005/8/layout/list1"/>
    <dgm:cxn modelId="{5BB88917-18CF-4567-BA66-AB4E1D1FEE31}" type="presOf" srcId="{66F95F8B-13F6-440A-83DE-4925DF5F8F83}" destId="{D51EDD24-E0D9-4EDD-8A18-743701F25D82}" srcOrd="1" destOrd="0" presId="urn:microsoft.com/office/officeart/2005/8/layout/list1"/>
    <dgm:cxn modelId="{26127751-5A01-454A-ABBC-ED8E7BEBC1FD}" type="presOf" srcId="{41299B89-ABA9-4D03-A4F9-B40B05B7F946}" destId="{E1237783-20D5-42CB-8B26-EE1549534177}" srcOrd="0" destOrd="0" presId="urn:microsoft.com/office/officeart/2005/8/layout/list1"/>
    <dgm:cxn modelId="{7CA40015-656B-452F-9614-DAC25C5272ED}" type="presOf" srcId="{D3FF996C-C9CB-494E-AAB1-500B9848C049}" destId="{415AA6D0-FA43-4898-B49B-19C54F534979}" srcOrd="0" destOrd="0" presId="urn:microsoft.com/office/officeart/2005/8/layout/list1"/>
    <dgm:cxn modelId="{4D19499D-A197-4EDD-B7AD-853D8819113C}" type="presOf" srcId="{A2B3354F-C68A-4B44-8EC8-814BD142DD99}" destId="{E31E10E5-E759-43DE-94E1-B2EEF6F849C7}" srcOrd="0" destOrd="0" presId="urn:microsoft.com/office/officeart/2005/8/layout/list1"/>
    <dgm:cxn modelId="{E629C1B4-2DD5-4C1B-9AE1-555526A99F0E}" srcId="{C3D31AD5-44E3-45EA-96C7-A64C46DA5DD0}" destId="{883A27CB-A9EE-45F1-A3C7-23032833C184}" srcOrd="0" destOrd="0" parTransId="{97B3FA2D-1811-44CE-B91F-7F3666426485}" sibTransId="{18B99DCD-5FE7-4E98-88B6-1DE471E5E68D}"/>
    <dgm:cxn modelId="{5F0B97F2-599A-4A7D-8E6C-5A1A17284DCF}" type="presOf" srcId="{76419ECC-9982-41B6-A5EF-61F412EF636C}" destId="{438F1836-5745-498D-A4BA-8B388947A53D}" srcOrd="1" destOrd="0" presId="urn:microsoft.com/office/officeart/2005/8/layout/list1"/>
    <dgm:cxn modelId="{CCCD4163-9F76-4612-B2C7-390E8E4C7B9C}" type="presOf" srcId="{05F449F7-4E2F-40D0-AD27-8E9F8BBEF3C7}" destId="{4D9AAD3B-55DE-4CD4-B37D-976EE31E8D36}" srcOrd="1" destOrd="0" presId="urn:microsoft.com/office/officeart/2005/8/layout/list1"/>
    <dgm:cxn modelId="{4B83311B-DA05-4E67-92E1-7C9C98B341EE}" type="presParOf" srcId="{10B3E619-9A17-4EB6-B7C8-AB18F964E8B3}" destId="{94764711-0CF9-4F4D-96EB-6F4B10742465}" srcOrd="0" destOrd="0" presId="urn:microsoft.com/office/officeart/2005/8/layout/list1"/>
    <dgm:cxn modelId="{8590FD8F-A8AC-4D0D-9522-97DB91522794}" type="presParOf" srcId="{94764711-0CF9-4F4D-96EB-6F4B10742465}" destId="{3BA207E3-92B3-43B9-AD45-788A70F2743D}" srcOrd="0" destOrd="0" presId="urn:microsoft.com/office/officeart/2005/8/layout/list1"/>
    <dgm:cxn modelId="{1C3C9A2D-3E96-4EE3-8BED-B05023E7A259}" type="presParOf" srcId="{94764711-0CF9-4F4D-96EB-6F4B10742465}" destId="{D51EDD24-E0D9-4EDD-8A18-743701F25D82}" srcOrd="1" destOrd="0" presId="urn:microsoft.com/office/officeart/2005/8/layout/list1"/>
    <dgm:cxn modelId="{6262E894-3E6D-4110-A1B0-2CCFF162B127}" type="presParOf" srcId="{10B3E619-9A17-4EB6-B7C8-AB18F964E8B3}" destId="{420E3EE9-EAD3-4D05-AC2C-7905AF121526}" srcOrd="1" destOrd="0" presId="urn:microsoft.com/office/officeart/2005/8/layout/list1"/>
    <dgm:cxn modelId="{6DD31AA8-699E-463B-AE41-C8D46A07960E}" type="presParOf" srcId="{10B3E619-9A17-4EB6-B7C8-AB18F964E8B3}" destId="{E31E10E5-E759-43DE-94E1-B2EEF6F849C7}" srcOrd="2" destOrd="0" presId="urn:microsoft.com/office/officeart/2005/8/layout/list1"/>
    <dgm:cxn modelId="{A2E54657-5510-4D32-AC77-901B6A58E204}" type="presParOf" srcId="{10B3E619-9A17-4EB6-B7C8-AB18F964E8B3}" destId="{5B753DFE-629C-48B6-8676-E8822412B7D3}" srcOrd="3" destOrd="0" presId="urn:microsoft.com/office/officeart/2005/8/layout/list1"/>
    <dgm:cxn modelId="{216BC152-719C-4B27-962D-F597A346682C}" type="presParOf" srcId="{10B3E619-9A17-4EB6-B7C8-AB18F964E8B3}" destId="{1223AA7F-11D0-4FC5-8EDB-28FEB7DA81B7}" srcOrd="4" destOrd="0" presId="urn:microsoft.com/office/officeart/2005/8/layout/list1"/>
    <dgm:cxn modelId="{D585ECE0-9293-42E8-9978-613C953E07CF}" type="presParOf" srcId="{1223AA7F-11D0-4FC5-8EDB-28FEB7DA81B7}" destId="{56C9E231-2DA8-4BE0-8828-10C2908061D3}" srcOrd="0" destOrd="0" presId="urn:microsoft.com/office/officeart/2005/8/layout/list1"/>
    <dgm:cxn modelId="{ED67BC6F-1B28-4BF2-803A-5E24DB3E7359}" type="presParOf" srcId="{1223AA7F-11D0-4FC5-8EDB-28FEB7DA81B7}" destId="{4D9AAD3B-55DE-4CD4-B37D-976EE31E8D36}" srcOrd="1" destOrd="0" presId="urn:microsoft.com/office/officeart/2005/8/layout/list1"/>
    <dgm:cxn modelId="{BED392C6-73CC-4699-98BF-88A82BB0F677}" type="presParOf" srcId="{10B3E619-9A17-4EB6-B7C8-AB18F964E8B3}" destId="{E4EF66EE-15B2-48EB-BED7-B2A2F618173F}" srcOrd="5" destOrd="0" presId="urn:microsoft.com/office/officeart/2005/8/layout/list1"/>
    <dgm:cxn modelId="{AB289F64-915E-4D4C-9F27-F4D648654EE3}" type="presParOf" srcId="{10B3E619-9A17-4EB6-B7C8-AB18F964E8B3}" destId="{E7B5CCDF-29B7-48F3-ABFB-B71AEB81E190}" srcOrd="6" destOrd="0" presId="urn:microsoft.com/office/officeart/2005/8/layout/list1"/>
    <dgm:cxn modelId="{2FD88C3B-1001-48C1-BC99-2C0102341624}" type="presParOf" srcId="{10B3E619-9A17-4EB6-B7C8-AB18F964E8B3}" destId="{DA89DA89-2C38-4F77-B322-C40301D67829}" srcOrd="7" destOrd="0" presId="urn:microsoft.com/office/officeart/2005/8/layout/list1"/>
    <dgm:cxn modelId="{AB12C241-DAB0-440A-80A2-6B7A3DCD8559}" type="presParOf" srcId="{10B3E619-9A17-4EB6-B7C8-AB18F964E8B3}" destId="{FCFF0E07-326C-4E74-B99E-0C25952AC314}" srcOrd="8" destOrd="0" presId="urn:microsoft.com/office/officeart/2005/8/layout/list1"/>
    <dgm:cxn modelId="{F86BA004-E0F5-40D1-BBB0-2F03722C16D4}" type="presParOf" srcId="{FCFF0E07-326C-4E74-B99E-0C25952AC314}" destId="{4394607F-4FC8-457D-9231-0B69C699B249}" srcOrd="0" destOrd="0" presId="urn:microsoft.com/office/officeart/2005/8/layout/list1"/>
    <dgm:cxn modelId="{710F4B8D-88DB-4D43-B2AE-A64380320FFC}" type="presParOf" srcId="{FCFF0E07-326C-4E74-B99E-0C25952AC314}" destId="{B93C58AF-1BDD-4846-A6FF-66D27E4B1A44}" srcOrd="1" destOrd="0" presId="urn:microsoft.com/office/officeart/2005/8/layout/list1"/>
    <dgm:cxn modelId="{8650ADB5-76BB-44D7-ABE8-204C87DE2CD8}" type="presParOf" srcId="{10B3E619-9A17-4EB6-B7C8-AB18F964E8B3}" destId="{FDEB67A4-5CCD-4A22-99A2-7A5BBF5F4CDF}" srcOrd="9" destOrd="0" presId="urn:microsoft.com/office/officeart/2005/8/layout/list1"/>
    <dgm:cxn modelId="{4CB3300B-3331-409D-A067-D98CEAF3A18F}" type="presParOf" srcId="{10B3E619-9A17-4EB6-B7C8-AB18F964E8B3}" destId="{90169351-8B3C-4073-8413-D056E32DD5C2}" srcOrd="10" destOrd="0" presId="urn:microsoft.com/office/officeart/2005/8/layout/list1"/>
    <dgm:cxn modelId="{2B341F13-BFC9-490E-B227-0FA75468236F}" type="presParOf" srcId="{10B3E619-9A17-4EB6-B7C8-AB18F964E8B3}" destId="{977398EB-5730-42CD-A076-3F151B2DFE4D}" srcOrd="11" destOrd="0" presId="urn:microsoft.com/office/officeart/2005/8/layout/list1"/>
    <dgm:cxn modelId="{F1F6D05A-A19D-46F9-A0DF-95A97BD98D8B}" type="presParOf" srcId="{10B3E619-9A17-4EB6-B7C8-AB18F964E8B3}" destId="{9B05E6DF-F71A-44E2-89C1-4CB034929075}" srcOrd="12" destOrd="0" presId="urn:microsoft.com/office/officeart/2005/8/layout/list1"/>
    <dgm:cxn modelId="{ACFF2179-B4A1-4C6E-BD4C-D500259E59F4}" type="presParOf" srcId="{9B05E6DF-F71A-44E2-89C1-4CB034929075}" destId="{00CFD3C1-1E1A-4D89-A961-E9AE66956DD1}" srcOrd="0" destOrd="0" presId="urn:microsoft.com/office/officeart/2005/8/layout/list1"/>
    <dgm:cxn modelId="{96ADADFC-ABFE-4D9A-89F6-D7356AFC97F4}" type="presParOf" srcId="{9B05E6DF-F71A-44E2-89C1-4CB034929075}" destId="{438F1836-5745-498D-A4BA-8B388947A53D}" srcOrd="1" destOrd="0" presId="urn:microsoft.com/office/officeart/2005/8/layout/list1"/>
    <dgm:cxn modelId="{C945B1CD-68E0-4058-A6E3-1707CCA5C9C8}" type="presParOf" srcId="{10B3E619-9A17-4EB6-B7C8-AB18F964E8B3}" destId="{529B726E-2408-4443-9EB2-51D09BB5ECF3}" srcOrd="13" destOrd="0" presId="urn:microsoft.com/office/officeart/2005/8/layout/list1"/>
    <dgm:cxn modelId="{CF55967D-642A-43C1-9CB0-BBA0745C5CD3}" type="presParOf" srcId="{10B3E619-9A17-4EB6-B7C8-AB18F964E8B3}" destId="{E1237783-20D5-42CB-8B26-EE1549534177}" srcOrd="14" destOrd="0" presId="urn:microsoft.com/office/officeart/2005/8/layout/list1"/>
    <dgm:cxn modelId="{022720AA-B907-42C5-B68E-ACD988CD121B}" type="presParOf" srcId="{10B3E619-9A17-4EB6-B7C8-AB18F964E8B3}" destId="{CBC85FBD-F115-4B86-A898-B3561CEB48C5}" srcOrd="15" destOrd="0" presId="urn:microsoft.com/office/officeart/2005/8/layout/list1"/>
    <dgm:cxn modelId="{DD2AB00E-B8D2-4285-8918-795D4E7AFAB9}" type="presParOf" srcId="{10B3E619-9A17-4EB6-B7C8-AB18F964E8B3}" destId="{E7843456-BD17-4CB2-9C57-BA07ECE0DF3D}" srcOrd="16" destOrd="0" presId="urn:microsoft.com/office/officeart/2005/8/layout/list1"/>
    <dgm:cxn modelId="{648972B0-1502-4329-BFD6-F9329190E54D}" type="presParOf" srcId="{E7843456-BD17-4CB2-9C57-BA07ECE0DF3D}" destId="{03F7C70D-5395-4FE8-88C9-BAE41A5DEF86}" srcOrd="0" destOrd="0" presId="urn:microsoft.com/office/officeart/2005/8/layout/list1"/>
    <dgm:cxn modelId="{C18C2BE2-ABCB-46A9-A7D6-CBC6BAB10C5F}" type="presParOf" srcId="{E7843456-BD17-4CB2-9C57-BA07ECE0DF3D}" destId="{3E7FE83E-0BE6-4842-9DAC-DCFFBD1695A2}" srcOrd="1" destOrd="0" presId="urn:microsoft.com/office/officeart/2005/8/layout/list1"/>
    <dgm:cxn modelId="{CF79E611-BA6A-4A71-BDC2-36D856D10BE0}" type="presParOf" srcId="{10B3E619-9A17-4EB6-B7C8-AB18F964E8B3}" destId="{3ADDA87D-984B-4681-8598-403E046DF640}" srcOrd="17" destOrd="0" presId="urn:microsoft.com/office/officeart/2005/8/layout/list1"/>
    <dgm:cxn modelId="{63E978C7-942C-492D-90B5-D23C8CE172D9}" type="presParOf" srcId="{10B3E619-9A17-4EB6-B7C8-AB18F964E8B3}" destId="{415AA6D0-FA43-4898-B49B-19C54F534979}" srcOrd="18" destOrd="0" presId="urn:microsoft.com/office/officeart/2005/8/layout/list1"/>
    <dgm:cxn modelId="{3F4EB02A-554C-47F6-8B95-5B5CBE86826C}" type="presParOf" srcId="{10B3E619-9A17-4EB6-B7C8-AB18F964E8B3}" destId="{E113A5BA-A133-4EB6-A0DF-8041E87225D9}" srcOrd="19" destOrd="0" presId="urn:microsoft.com/office/officeart/2005/8/layout/list1"/>
    <dgm:cxn modelId="{F6B6284F-CB71-4075-8D7E-1A5120DAA526}" type="presParOf" srcId="{10B3E619-9A17-4EB6-B7C8-AB18F964E8B3}" destId="{79B5EE32-A78D-4611-9212-E7AE453B4489}" srcOrd="20" destOrd="0" presId="urn:microsoft.com/office/officeart/2005/8/layout/list1"/>
    <dgm:cxn modelId="{ACF3F63E-DB4B-4C81-B1A1-05687A18C1BD}" type="presParOf" srcId="{79B5EE32-A78D-4611-9212-E7AE453B4489}" destId="{0E0DAB35-3DB8-4AB9-AB40-1E12B814A9FA}" srcOrd="0" destOrd="0" presId="urn:microsoft.com/office/officeart/2005/8/layout/list1"/>
    <dgm:cxn modelId="{77B2FEFF-CED6-43E1-9F77-8B9AEAA62411}" type="presParOf" srcId="{79B5EE32-A78D-4611-9212-E7AE453B4489}" destId="{A46AE007-B847-47F3-A7B6-DFB78116FAD4}" srcOrd="1" destOrd="0" presId="urn:microsoft.com/office/officeart/2005/8/layout/list1"/>
    <dgm:cxn modelId="{E14A9C85-AAF5-44A6-A31E-22AEC6071991}" type="presParOf" srcId="{10B3E619-9A17-4EB6-B7C8-AB18F964E8B3}" destId="{614F8073-2A3D-494E-8823-CDC05A9EFFD7}" srcOrd="21" destOrd="0" presId="urn:microsoft.com/office/officeart/2005/8/layout/list1"/>
    <dgm:cxn modelId="{A0C4207B-453D-48AB-AF8C-406F19C79336}" type="presParOf" srcId="{10B3E619-9A17-4EB6-B7C8-AB18F964E8B3}" destId="{DDC23320-8DCF-4353-B222-3985F1BC6A28}" srcOrd="22" destOrd="0" presId="urn:microsoft.com/office/officeart/2005/8/layout/list1"/>
    <dgm:cxn modelId="{B91C6216-967E-4125-9BE7-5FDF2AC7A73A}" type="presParOf" srcId="{10B3E619-9A17-4EB6-B7C8-AB18F964E8B3}" destId="{F2A23C03-5B2D-44C6-B479-1FB8B464A13F}" srcOrd="23" destOrd="0" presId="urn:microsoft.com/office/officeart/2005/8/layout/list1"/>
    <dgm:cxn modelId="{BEE99C7D-CE1D-4B12-9641-289729F48660}" type="presParOf" srcId="{10B3E619-9A17-4EB6-B7C8-AB18F964E8B3}" destId="{1DB7219B-F0EC-47A6-9F8B-5E6A282EAA96}" srcOrd="24" destOrd="0" presId="urn:microsoft.com/office/officeart/2005/8/layout/list1"/>
    <dgm:cxn modelId="{950A0EF2-0C16-4AEB-8936-7FFCBAC4CF17}" type="presParOf" srcId="{1DB7219B-F0EC-47A6-9F8B-5E6A282EAA96}" destId="{2A22CB8F-F86D-4A4B-8872-66811FA891BE}" srcOrd="0" destOrd="0" presId="urn:microsoft.com/office/officeart/2005/8/layout/list1"/>
    <dgm:cxn modelId="{85215858-86F8-400A-A0D2-CB199E6EF7C0}" type="presParOf" srcId="{1DB7219B-F0EC-47A6-9F8B-5E6A282EAA96}" destId="{4D6EEDC0-6183-4C08-87EE-22F3B1FAD699}" srcOrd="1" destOrd="0" presId="urn:microsoft.com/office/officeart/2005/8/layout/list1"/>
    <dgm:cxn modelId="{087557A4-0354-4CC9-897C-70185397FE3C}" type="presParOf" srcId="{10B3E619-9A17-4EB6-B7C8-AB18F964E8B3}" destId="{23D52895-6A83-4768-BCC7-187ED1F0D0C9}" srcOrd="25" destOrd="0" presId="urn:microsoft.com/office/officeart/2005/8/layout/list1"/>
    <dgm:cxn modelId="{327CA4FC-CE37-44ED-A68B-D60361EADF13}" type="presParOf" srcId="{10B3E619-9A17-4EB6-B7C8-AB18F964E8B3}" destId="{04573827-47CA-463E-98C7-C0E942C1ABA8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A9C85-759E-4F69-A3BD-D5DF16798850}">
      <dsp:nvSpPr>
        <dsp:cNvPr id="0" name=""/>
        <dsp:cNvSpPr/>
      </dsp:nvSpPr>
      <dsp:spPr>
        <a:xfrm>
          <a:off x="0" y="204787"/>
          <a:ext cx="8001000" cy="500062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CA29AE-EA09-4CDD-90B5-D52ECB9B5BD2}">
      <dsp:nvSpPr>
        <dsp:cNvPr id="0" name=""/>
        <dsp:cNvSpPr/>
      </dsp:nvSpPr>
      <dsp:spPr>
        <a:xfrm>
          <a:off x="788098" y="3923252"/>
          <a:ext cx="184023" cy="184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FE8DF-E787-4185-9EAD-CF8D7F1BACF8}">
      <dsp:nvSpPr>
        <dsp:cNvPr id="0" name=""/>
        <dsp:cNvSpPr/>
      </dsp:nvSpPr>
      <dsp:spPr>
        <a:xfrm>
          <a:off x="1046841" y="4015263"/>
          <a:ext cx="1983849" cy="1190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510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Driver Script  Initiation</a:t>
          </a:r>
        </a:p>
      </dsp:txBody>
      <dsp:txXfrm>
        <a:off x="1046841" y="4015263"/>
        <a:ext cx="1983849" cy="1190148"/>
      </dsp:txXfrm>
    </dsp:sp>
    <dsp:sp modelId="{9550F6CB-F8E1-44BB-A40B-D5E53AFC6028}">
      <dsp:nvSpPr>
        <dsp:cNvPr id="0" name=""/>
        <dsp:cNvSpPr/>
      </dsp:nvSpPr>
      <dsp:spPr>
        <a:xfrm>
          <a:off x="1784223" y="2966132"/>
          <a:ext cx="288036" cy="2880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55E62-9A61-42DF-8DD4-E3183D20A775}">
      <dsp:nvSpPr>
        <dsp:cNvPr id="0" name=""/>
        <dsp:cNvSpPr/>
      </dsp:nvSpPr>
      <dsp:spPr>
        <a:xfrm>
          <a:off x="1926540" y="3106672"/>
          <a:ext cx="1328166" cy="2095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624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Scripts Execution</a:t>
          </a:r>
          <a:endParaRPr lang="en-US" sz="1800" kern="1200" dirty="0"/>
        </a:p>
      </dsp:txBody>
      <dsp:txXfrm>
        <a:off x="1926540" y="3106672"/>
        <a:ext cx="1328166" cy="2095261"/>
      </dsp:txXfrm>
    </dsp:sp>
    <dsp:sp modelId="{90FA2329-4635-468F-AB24-CCFE20467719}">
      <dsp:nvSpPr>
        <dsp:cNvPr id="0" name=""/>
        <dsp:cNvSpPr/>
      </dsp:nvSpPr>
      <dsp:spPr>
        <a:xfrm>
          <a:off x="3064383" y="2203037"/>
          <a:ext cx="384048" cy="3840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1579C-C142-4D50-BE4B-BC8356A63924}">
      <dsp:nvSpPr>
        <dsp:cNvPr id="0" name=""/>
        <dsp:cNvSpPr/>
      </dsp:nvSpPr>
      <dsp:spPr>
        <a:xfrm>
          <a:off x="3256407" y="2413721"/>
          <a:ext cx="1544193" cy="281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499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Results Generation</a:t>
          </a:r>
          <a:endParaRPr lang="en-US" sz="1800" kern="1200" dirty="0"/>
        </a:p>
      </dsp:txBody>
      <dsp:txXfrm>
        <a:off x="3256407" y="2413721"/>
        <a:ext cx="1544193" cy="2810351"/>
      </dsp:txXfrm>
    </dsp:sp>
    <dsp:sp modelId="{E00C50C0-FCF1-4B06-A3A7-B7B37FE883A4}">
      <dsp:nvSpPr>
        <dsp:cNvPr id="0" name=""/>
        <dsp:cNvSpPr/>
      </dsp:nvSpPr>
      <dsp:spPr>
        <a:xfrm>
          <a:off x="4552569" y="1606962"/>
          <a:ext cx="496062" cy="4960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C5863-D46B-4A00-AA7C-85B5B216FDA7}">
      <dsp:nvSpPr>
        <dsp:cNvPr id="0" name=""/>
        <dsp:cNvSpPr/>
      </dsp:nvSpPr>
      <dsp:spPr>
        <a:xfrm>
          <a:off x="4774084" y="2019700"/>
          <a:ext cx="1600200" cy="3350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853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Summary Report</a:t>
          </a:r>
          <a:endParaRPr lang="en-US" sz="1800" kern="1200" dirty="0"/>
        </a:p>
      </dsp:txBody>
      <dsp:txXfrm>
        <a:off x="4774084" y="2019700"/>
        <a:ext cx="1600200" cy="3350418"/>
      </dsp:txXfrm>
    </dsp:sp>
    <dsp:sp modelId="{9A438EA2-8183-4F78-80C5-6299DD055098}">
      <dsp:nvSpPr>
        <dsp:cNvPr id="0" name=""/>
        <dsp:cNvSpPr/>
      </dsp:nvSpPr>
      <dsp:spPr>
        <a:xfrm>
          <a:off x="6084760" y="1208912"/>
          <a:ext cx="632079" cy="6320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612FF-4323-4B23-A800-60036870C7EE}">
      <dsp:nvSpPr>
        <dsp:cNvPr id="0" name=""/>
        <dsp:cNvSpPr/>
      </dsp:nvSpPr>
      <dsp:spPr>
        <a:xfrm>
          <a:off x="6426299" y="1265516"/>
          <a:ext cx="1329942" cy="3680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926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e-mail</a:t>
          </a:r>
          <a:br>
            <a:rPr lang="en-US" sz="1800" kern="1200" dirty="0" smtClean="0"/>
          </a:br>
          <a:r>
            <a:rPr lang="en-US" sz="1800" kern="1200" dirty="0" smtClean="0"/>
            <a:t>Report</a:t>
          </a:r>
          <a:endParaRPr lang="en-US" sz="1800" kern="1200" dirty="0"/>
        </a:p>
      </dsp:txBody>
      <dsp:txXfrm>
        <a:off x="6426299" y="1265516"/>
        <a:ext cx="1329942" cy="3680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E10E5-E759-43DE-94E1-B2EEF6F849C7}">
      <dsp:nvSpPr>
        <dsp:cNvPr id="0" name=""/>
        <dsp:cNvSpPr/>
      </dsp:nvSpPr>
      <dsp:spPr>
        <a:xfrm>
          <a:off x="0" y="365962"/>
          <a:ext cx="77724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25" tIns="229108" rIns="603225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Desired script is executed by changing the </a:t>
          </a:r>
          <a:r>
            <a:rPr lang="en-GB" sz="1100" i="1" kern="1200" dirty="0" smtClean="0"/>
            <a:t>Execute</a:t>
          </a:r>
          <a:r>
            <a:rPr lang="en-GB" sz="1100" kern="1200" dirty="0" smtClean="0"/>
            <a:t> column in controller excel file value to </a:t>
          </a:r>
          <a:r>
            <a:rPr lang="en-GB" sz="1100" b="1" i="1" kern="1200" dirty="0" smtClean="0">
              <a:solidFill>
                <a:schemeClr val="tx1"/>
              </a:solidFill>
            </a:rPr>
            <a:t>yes</a:t>
          </a:r>
          <a:r>
            <a:rPr lang="en-GB" sz="1100" kern="1200" dirty="0" smtClean="0"/>
            <a:t>.</a:t>
          </a:r>
          <a:endParaRPr lang="en-US" sz="1100" kern="1200" dirty="0"/>
        </a:p>
      </dsp:txBody>
      <dsp:txXfrm>
        <a:off x="0" y="365962"/>
        <a:ext cx="7772400" cy="467775"/>
      </dsp:txXfrm>
    </dsp:sp>
    <dsp:sp modelId="{D51EDD24-E0D9-4EDD-8A18-743701F25D82}">
      <dsp:nvSpPr>
        <dsp:cNvPr id="0" name=""/>
        <dsp:cNvSpPr/>
      </dsp:nvSpPr>
      <dsp:spPr>
        <a:xfrm>
          <a:off x="388620" y="203602"/>
          <a:ext cx="544068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b="1" kern="1200" dirty="0" smtClean="0"/>
            <a:t>Selective Script Run </a:t>
          </a:r>
          <a:endParaRPr lang="en-US" sz="1100" kern="1200" dirty="0"/>
        </a:p>
      </dsp:txBody>
      <dsp:txXfrm>
        <a:off x="404472" y="219454"/>
        <a:ext cx="5408976" cy="293016"/>
      </dsp:txXfrm>
    </dsp:sp>
    <dsp:sp modelId="{E7B5CCDF-29B7-48F3-ABFB-B71AEB81E190}">
      <dsp:nvSpPr>
        <dsp:cNvPr id="0" name=""/>
        <dsp:cNvSpPr/>
      </dsp:nvSpPr>
      <dsp:spPr>
        <a:xfrm>
          <a:off x="0" y="1055497"/>
          <a:ext cx="77724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25" tIns="229108" rIns="603225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Tested in Chrome and IE.</a:t>
          </a:r>
          <a:endParaRPr lang="en-US" sz="1100" kern="1200" dirty="0"/>
        </a:p>
      </dsp:txBody>
      <dsp:txXfrm>
        <a:off x="0" y="1055497"/>
        <a:ext cx="7772400" cy="467775"/>
      </dsp:txXfrm>
    </dsp:sp>
    <dsp:sp modelId="{4D9AAD3B-55DE-4CD4-B37D-976EE31E8D36}">
      <dsp:nvSpPr>
        <dsp:cNvPr id="0" name=""/>
        <dsp:cNvSpPr/>
      </dsp:nvSpPr>
      <dsp:spPr>
        <a:xfrm>
          <a:off x="388620" y="893137"/>
          <a:ext cx="544068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b="1" kern="1200" dirty="0" smtClean="0"/>
            <a:t>Browser Compatibility </a:t>
          </a:r>
          <a:endParaRPr lang="en-US" sz="1100" kern="1200" dirty="0"/>
        </a:p>
      </dsp:txBody>
      <dsp:txXfrm>
        <a:off x="404472" y="908989"/>
        <a:ext cx="5408976" cy="293016"/>
      </dsp:txXfrm>
    </dsp:sp>
    <dsp:sp modelId="{90169351-8B3C-4073-8413-D056E32DD5C2}">
      <dsp:nvSpPr>
        <dsp:cNvPr id="0" name=""/>
        <dsp:cNvSpPr/>
      </dsp:nvSpPr>
      <dsp:spPr>
        <a:xfrm>
          <a:off x="0" y="1745032"/>
          <a:ext cx="7772400" cy="62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25" tIns="229108" rIns="603225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Individual script is executed by changing the </a:t>
          </a:r>
          <a:r>
            <a:rPr lang="en-GB" sz="1100" i="1" kern="1200" dirty="0" smtClean="0">
              <a:solidFill>
                <a:schemeClr val="tx1"/>
              </a:solidFill>
            </a:rPr>
            <a:t>Environment</a:t>
          </a:r>
          <a:r>
            <a:rPr lang="en-GB" sz="1100" kern="1200" dirty="0" smtClean="0">
              <a:solidFill>
                <a:schemeClr val="tx1"/>
              </a:solidFill>
            </a:rPr>
            <a:t> </a:t>
          </a:r>
          <a:r>
            <a:rPr lang="en-GB" sz="1100" kern="1200" dirty="0" smtClean="0"/>
            <a:t>column value to ‘</a:t>
          </a:r>
          <a:r>
            <a:rPr lang="en-GB" sz="1100" b="1" i="1" kern="1200" dirty="0" smtClean="0"/>
            <a:t>DEV</a:t>
          </a:r>
          <a:r>
            <a:rPr lang="en-GB" sz="1100" i="1" kern="1200" dirty="0" smtClean="0"/>
            <a:t>’</a:t>
          </a:r>
          <a:r>
            <a:rPr lang="en-GB" sz="1100" kern="1200" dirty="0" smtClean="0"/>
            <a:t> , ‘</a:t>
          </a:r>
          <a:r>
            <a:rPr lang="en-GB" sz="1100" b="1" i="1" kern="1200" dirty="0" smtClean="0"/>
            <a:t>SIT</a:t>
          </a:r>
          <a:r>
            <a:rPr lang="en-GB" sz="1100" kern="1200" dirty="0" smtClean="0"/>
            <a:t>’ , ‘</a:t>
          </a:r>
          <a:r>
            <a:rPr lang="en-GB" sz="1100" b="1" i="1" kern="1200" dirty="0" smtClean="0"/>
            <a:t>UAT</a:t>
          </a:r>
          <a:r>
            <a:rPr lang="en-GB" sz="1100" kern="1200" dirty="0" smtClean="0"/>
            <a:t>’ accordingly.</a:t>
          </a:r>
          <a:endParaRPr lang="en-US" sz="1100" kern="1200" dirty="0"/>
        </a:p>
      </dsp:txBody>
      <dsp:txXfrm>
        <a:off x="0" y="1745032"/>
        <a:ext cx="7772400" cy="623700"/>
      </dsp:txXfrm>
    </dsp:sp>
    <dsp:sp modelId="{B93C58AF-1BDD-4846-A6FF-66D27E4B1A44}">
      <dsp:nvSpPr>
        <dsp:cNvPr id="0" name=""/>
        <dsp:cNvSpPr/>
      </dsp:nvSpPr>
      <dsp:spPr>
        <a:xfrm>
          <a:off x="388620" y="1582672"/>
          <a:ext cx="544068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b="1" kern="1200" dirty="0" smtClean="0"/>
            <a:t>Environment Based</a:t>
          </a:r>
          <a:endParaRPr lang="en-US" sz="1100" kern="1200" dirty="0"/>
        </a:p>
      </dsp:txBody>
      <dsp:txXfrm>
        <a:off x="404472" y="1598524"/>
        <a:ext cx="5408976" cy="293016"/>
      </dsp:txXfrm>
    </dsp:sp>
    <dsp:sp modelId="{E1237783-20D5-42CB-8B26-EE1549534177}">
      <dsp:nvSpPr>
        <dsp:cNvPr id="0" name=""/>
        <dsp:cNvSpPr/>
      </dsp:nvSpPr>
      <dsp:spPr>
        <a:xfrm>
          <a:off x="0" y="2590492"/>
          <a:ext cx="77724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25" tIns="229108" rIns="603225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Does not require code change; changing the values in property field sheet will  suffice.</a:t>
          </a:r>
          <a:endParaRPr lang="en-US" sz="1100" kern="1200" dirty="0"/>
        </a:p>
      </dsp:txBody>
      <dsp:txXfrm>
        <a:off x="0" y="2590492"/>
        <a:ext cx="7772400" cy="467775"/>
      </dsp:txXfrm>
    </dsp:sp>
    <dsp:sp modelId="{438F1836-5745-498D-A4BA-8B388947A53D}">
      <dsp:nvSpPr>
        <dsp:cNvPr id="0" name=""/>
        <dsp:cNvSpPr/>
      </dsp:nvSpPr>
      <dsp:spPr>
        <a:xfrm>
          <a:off x="388620" y="2428132"/>
          <a:ext cx="544068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b="1" kern="1200" dirty="0" smtClean="0"/>
            <a:t>Property Validation </a:t>
          </a:r>
          <a:endParaRPr lang="en-US" sz="1100" kern="1200" dirty="0"/>
        </a:p>
      </dsp:txBody>
      <dsp:txXfrm>
        <a:off x="404472" y="2443984"/>
        <a:ext cx="5408976" cy="293016"/>
      </dsp:txXfrm>
    </dsp:sp>
    <dsp:sp modelId="{415AA6D0-FA43-4898-B49B-19C54F534979}">
      <dsp:nvSpPr>
        <dsp:cNvPr id="0" name=""/>
        <dsp:cNvSpPr/>
      </dsp:nvSpPr>
      <dsp:spPr>
        <a:xfrm>
          <a:off x="0" y="3280027"/>
          <a:ext cx="7772400" cy="62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25" tIns="229108" rIns="603225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A summarized report of all the test case along with dynamically generated </a:t>
          </a:r>
          <a:r>
            <a:rPr lang="en-GB" sz="1100" b="1" i="1" kern="1200" dirty="0" smtClean="0">
              <a:solidFill>
                <a:schemeClr val="tx1"/>
              </a:solidFill>
            </a:rPr>
            <a:t>Pie chart  </a:t>
          </a:r>
          <a:r>
            <a:rPr lang="en-GB" sz="1100" kern="1200" dirty="0" smtClean="0"/>
            <a:t>visualization.</a:t>
          </a:r>
          <a:endParaRPr lang="en-US" sz="1100" kern="1200" dirty="0"/>
        </a:p>
      </dsp:txBody>
      <dsp:txXfrm>
        <a:off x="0" y="3280027"/>
        <a:ext cx="7772400" cy="623700"/>
      </dsp:txXfrm>
    </dsp:sp>
    <dsp:sp modelId="{3E7FE83E-0BE6-4842-9DAC-DCFFBD1695A2}">
      <dsp:nvSpPr>
        <dsp:cNvPr id="0" name=""/>
        <dsp:cNvSpPr/>
      </dsp:nvSpPr>
      <dsp:spPr>
        <a:xfrm>
          <a:off x="388620" y="3117667"/>
          <a:ext cx="544068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b="1" kern="1200" dirty="0" smtClean="0"/>
            <a:t>Executive Summary</a:t>
          </a:r>
          <a:endParaRPr lang="en-US" sz="1100" kern="1200" dirty="0"/>
        </a:p>
      </dsp:txBody>
      <dsp:txXfrm>
        <a:off x="404472" y="3133519"/>
        <a:ext cx="5408976" cy="293016"/>
      </dsp:txXfrm>
    </dsp:sp>
    <dsp:sp modelId="{DDC23320-8DCF-4353-B222-3985F1BC6A28}">
      <dsp:nvSpPr>
        <dsp:cNvPr id="0" name=""/>
        <dsp:cNvSpPr/>
      </dsp:nvSpPr>
      <dsp:spPr>
        <a:xfrm>
          <a:off x="0" y="4125487"/>
          <a:ext cx="77724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25" tIns="229108" rIns="603225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smtClean="0"/>
            <a:t>After the execution completes, the Executive summary is emailed to listed email id. </a:t>
          </a:r>
          <a:endParaRPr lang="en-US" sz="1100" kern="1200"/>
        </a:p>
      </dsp:txBody>
      <dsp:txXfrm>
        <a:off x="0" y="4125487"/>
        <a:ext cx="7772400" cy="467775"/>
      </dsp:txXfrm>
    </dsp:sp>
    <dsp:sp modelId="{A46AE007-B847-47F3-A7B6-DFB78116FAD4}">
      <dsp:nvSpPr>
        <dsp:cNvPr id="0" name=""/>
        <dsp:cNvSpPr/>
      </dsp:nvSpPr>
      <dsp:spPr>
        <a:xfrm>
          <a:off x="388620" y="3963127"/>
          <a:ext cx="544068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b="1" kern="1200" dirty="0" smtClean="0"/>
            <a:t>Auto E-Mailer </a:t>
          </a:r>
          <a:endParaRPr lang="en-US" sz="1100" kern="1200" dirty="0"/>
        </a:p>
      </dsp:txBody>
      <dsp:txXfrm>
        <a:off x="404472" y="3978979"/>
        <a:ext cx="5408976" cy="293016"/>
      </dsp:txXfrm>
    </dsp:sp>
    <dsp:sp modelId="{04573827-47CA-463E-98C7-C0E942C1ABA8}">
      <dsp:nvSpPr>
        <dsp:cNvPr id="0" name=""/>
        <dsp:cNvSpPr/>
      </dsp:nvSpPr>
      <dsp:spPr>
        <a:xfrm>
          <a:off x="0" y="4815022"/>
          <a:ext cx="77724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25" tIns="229108" rIns="603225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Capture’s the screenshot of failed scenarios.</a:t>
          </a:r>
          <a:endParaRPr lang="en-US" sz="1100" kern="1200" dirty="0"/>
        </a:p>
      </dsp:txBody>
      <dsp:txXfrm>
        <a:off x="0" y="4815022"/>
        <a:ext cx="7772400" cy="467775"/>
      </dsp:txXfrm>
    </dsp:sp>
    <dsp:sp modelId="{4D6EEDC0-6183-4C08-87EE-22F3B1FAD699}">
      <dsp:nvSpPr>
        <dsp:cNvPr id="0" name=""/>
        <dsp:cNvSpPr/>
      </dsp:nvSpPr>
      <dsp:spPr>
        <a:xfrm>
          <a:off x="388620" y="4652662"/>
          <a:ext cx="544068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b="1" kern="1200" dirty="0" smtClean="0"/>
            <a:t>Screen Shot </a:t>
          </a:r>
          <a:endParaRPr lang="en-US" sz="1100" kern="1200" dirty="0"/>
        </a:p>
      </dsp:txBody>
      <dsp:txXfrm>
        <a:off x="404472" y="4668514"/>
        <a:ext cx="5408976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9C664412-939D-4C7C-9CB1-2CCFF4DDCD6D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AE007117-0B72-438D-8D05-983560CD8D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16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299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0" descr="tree"/>
          <p:cNvPicPr>
            <a:picLocks noChangeAspect="1" noChangeArrowheads="1"/>
          </p:cNvPicPr>
          <p:nvPr userDrawn="1"/>
        </p:nvPicPr>
        <p:blipFill>
          <a:blip r:embed="rId2" cstate="print"/>
          <a:srcRect r="398"/>
          <a:stretch>
            <a:fillRect/>
          </a:stretch>
        </p:blipFill>
        <p:spPr bwMode="auto">
          <a:xfrm>
            <a:off x="0" y="-171450"/>
            <a:ext cx="9144000" cy="6977063"/>
          </a:xfrm>
          <a:prstGeom prst="rect">
            <a:avLst/>
          </a:prstGeom>
          <a:noFill/>
        </p:spPr>
      </p:pic>
      <p:pic>
        <p:nvPicPr>
          <p:cNvPr id="17" name="Picture 16" descr="MindTree New 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8738" y="188913"/>
            <a:ext cx="10668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3886200"/>
            <a:ext cx="7620000" cy="838200"/>
          </a:xfrm>
          <a:prstGeom prst="rect">
            <a:avLst/>
          </a:prstGeo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800600"/>
            <a:ext cx="7620000" cy="6858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80000"/>
              </a:lnSpc>
              <a:buFont typeface="Wingdings" pitchFamily="2" charset="2"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Text Box 9"/>
          <p:cNvSpPr txBox="1">
            <a:spLocks noChangeArrowheads="1"/>
          </p:cNvSpPr>
          <p:nvPr userDrawn="1"/>
        </p:nvSpPr>
        <p:spPr bwMode="auto">
          <a:xfrm>
            <a:off x="0" y="6588125"/>
            <a:ext cx="9144000" cy="260350"/>
          </a:xfrm>
          <a:prstGeom prst="rect">
            <a:avLst/>
          </a:prstGeom>
          <a:solidFill>
            <a:srgbClr val="C61217"/>
          </a:solidFill>
          <a:ln w="12700" algn="ctr">
            <a:solidFill>
              <a:srgbClr val="AA0203"/>
            </a:solidFill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ctr"/>
            <a:r>
              <a:rPr lang="en-US" sz="800" dirty="0">
                <a:solidFill>
                  <a:srgbClr val="FFFFFF"/>
                </a:solidFill>
                <a:latin typeface="Calibri" pitchFamily="34" charset="0"/>
              </a:rPr>
              <a:t>© </a:t>
            </a:r>
            <a:r>
              <a:rPr lang="en-US" sz="800" dirty="0" smtClean="0">
                <a:solidFill>
                  <a:srgbClr val="FFFFFF"/>
                </a:solidFill>
                <a:latin typeface="Calibri" pitchFamily="34" charset="0"/>
              </a:rPr>
              <a:t>2012 </a:t>
            </a:r>
            <a:r>
              <a:rPr lang="en-US" sz="800" dirty="0" err="1">
                <a:solidFill>
                  <a:srgbClr val="FFFFFF"/>
                </a:solidFill>
                <a:latin typeface="Calibri" pitchFamily="34" charset="0"/>
              </a:rPr>
              <a:t>MindTree</a:t>
            </a:r>
            <a:r>
              <a:rPr lang="en-US" sz="800" dirty="0">
                <a:solidFill>
                  <a:srgbClr val="FFFFFF"/>
                </a:solidFill>
                <a:latin typeface="Calibri" pitchFamily="34" charset="0"/>
              </a:rPr>
              <a:t> Limited</a:t>
            </a:r>
          </a:p>
        </p:txBody>
      </p:sp>
      <p:sp>
        <p:nvSpPr>
          <p:cNvPr id="19" name="Text Box 39"/>
          <p:cNvSpPr txBox="1">
            <a:spLocks noChangeArrowheads="1"/>
          </p:cNvSpPr>
          <p:nvPr userDrawn="1"/>
        </p:nvSpPr>
        <p:spPr bwMode="auto">
          <a:xfrm>
            <a:off x="0" y="6567488"/>
            <a:ext cx="2438400" cy="3016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ctr"/>
            <a:r>
              <a:rPr lang="en-US" sz="800" dirty="0">
                <a:solidFill>
                  <a:srgbClr val="FFFFFF"/>
                </a:solidFill>
                <a:latin typeface="Calibri" pitchFamily="34" charset="0"/>
              </a:rPr>
              <a:t>CONFIDENTIAL: For limited circulation only</a:t>
            </a:r>
          </a:p>
        </p:txBody>
      </p:sp>
    </p:spTree>
    <p:extLst>
      <p:ext uri="{BB962C8B-B14F-4D97-AF65-F5344CB8AC3E}">
        <p14:creationId xmlns:p14="http://schemas.microsoft.com/office/powerpoint/2010/main" val="362001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4557"/>
            <a:ext cx="6553200" cy="33965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553200"/>
            <a:ext cx="2133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Slide </a:t>
            </a:r>
            <a:fld id="{A1B7C027-B43F-4FBF-838D-30E78791112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FFFFFF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98084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7013"/>
            <a:ext cx="2095500" cy="609758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7013"/>
            <a:ext cx="6134100" cy="60975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553200"/>
            <a:ext cx="2133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Slide </a:t>
            </a:r>
            <a:fld id="{CB733E62-162D-47D8-9656-B1CF13E90B51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FFFFFF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80640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31303"/>
            <a:ext cx="6553200" cy="35290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553200"/>
            <a:ext cx="2133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Slide </a:t>
            </a:r>
            <a:fld id="{D64846EF-C936-49DD-A565-932290BB24F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FFFFFF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08373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4800" y="344557"/>
            <a:ext cx="6553200" cy="33965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4038600" cy="243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038600" cy="243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43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43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553200"/>
            <a:ext cx="2133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Slide </a:t>
            </a:r>
            <a:fld id="{BD5CF3F7-F0ED-4B42-B5D8-A7DFA0BABD4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FFFFFF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05526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EAFD5-6560-43FF-B1F0-C59DC25BAE8A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 userDrawn="1"/>
        </p:nvSpPr>
        <p:spPr>
          <a:xfrm>
            <a:off x="6872288" y="333375"/>
            <a:ext cx="2271712" cy="431800"/>
          </a:xfrm>
          <a:custGeom>
            <a:avLst/>
            <a:gdLst>
              <a:gd name="connsiteX0" fmla="*/ 0 w 2635832"/>
              <a:gd name="connsiteY0" fmla="*/ 360000 h 360000"/>
              <a:gd name="connsiteX1" fmla="*/ 351724 w 2635832"/>
              <a:gd name="connsiteY1" fmla="*/ 0 h 360000"/>
              <a:gd name="connsiteX2" fmla="*/ 2635832 w 2635832"/>
              <a:gd name="connsiteY2" fmla="*/ 0 h 360000"/>
              <a:gd name="connsiteX3" fmla="*/ 2284108 w 2635832"/>
              <a:gd name="connsiteY3" fmla="*/ 360000 h 360000"/>
              <a:gd name="connsiteX4" fmla="*/ 0 w 2635832"/>
              <a:gd name="connsiteY4" fmla="*/ 360000 h 360000"/>
              <a:gd name="connsiteX0" fmla="*/ 0 w 2284108"/>
              <a:gd name="connsiteY0" fmla="*/ 388464 h 388464"/>
              <a:gd name="connsiteX1" fmla="*/ 351724 w 2284108"/>
              <a:gd name="connsiteY1" fmla="*/ 28464 h 388464"/>
              <a:gd name="connsiteX2" fmla="*/ 2271938 w 2284108"/>
              <a:gd name="connsiteY2" fmla="*/ 0 h 388464"/>
              <a:gd name="connsiteX3" fmla="*/ 2284108 w 2284108"/>
              <a:gd name="connsiteY3" fmla="*/ 388464 h 388464"/>
              <a:gd name="connsiteX4" fmla="*/ 0 w 2284108"/>
              <a:gd name="connsiteY4" fmla="*/ 388464 h 388464"/>
              <a:gd name="connsiteX0" fmla="*/ 0 w 2271938"/>
              <a:gd name="connsiteY0" fmla="*/ 388464 h 432048"/>
              <a:gd name="connsiteX1" fmla="*/ 351724 w 2271938"/>
              <a:gd name="connsiteY1" fmla="*/ 28464 h 432048"/>
              <a:gd name="connsiteX2" fmla="*/ 2271938 w 2271938"/>
              <a:gd name="connsiteY2" fmla="*/ 0 h 432048"/>
              <a:gd name="connsiteX3" fmla="*/ 2271938 w 2271938"/>
              <a:gd name="connsiteY3" fmla="*/ 432048 h 432048"/>
              <a:gd name="connsiteX4" fmla="*/ 0 w 2271938"/>
              <a:gd name="connsiteY4" fmla="*/ 388464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938" h="432048">
                <a:moveTo>
                  <a:pt x="0" y="388464"/>
                </a:moveTo>
                <a:lnTo>
                  <a:pt x="351724" y="28464"/>
                </a:lnTo>
                <a:lnTo>
                  <a:pt x="2271938" y="0"/>
                </a:lnTo>
                <a:lnTo>
                  <a:pt x="2271938" y="432048"/>
                </a:lnTo>
                <a:lnTo>
                  <a:pt x="0" y="388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dirty="0">
              <a:solidFill>
                <a:srgbClr val="FFFFFF"/>
              </a:solidFill>
            </a:endParaRPr>
          </a:p>
        </p:txBody>
      </p:sp>
      <p:pic>
        <p:nvPicPr>
          <p:cNvPr id="11" name="Picture 6" descr="Picture1.jpg"/>
          <p:cNvPicPr>
            <a:picLocks noChangeAspect="1"/>
          </p:cNvPicPr>
          <p:nvPr userDrawn="1"/>
        </p:nvPicPr>
        <p:blipFill>
          <a:blip r:embed="rId2" cstate="print"/>
          <a:srcRect t="13251"/>
          <a:stretch>
            <a:fillRect/>
          </a:stretch>
        </p:blipFill>
        <p:spPr bwMode="auto">
          <a:xfrm>
            <a:off x="0" y="908050"/>
            <a:ext cx="9144000" cy="594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 b="20798"/>
          <a:stretch>
            <a:fillRect/>
          </a:stretch>
        </p:blipFill>
        <p:spPr bwMode="auto">
          <a:xfrm>
            <a:off x="0" y="-7928"/>
            <a:ext cx="91440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9"/>
          <p:cNvSpPr txBox="1">
            <a:spLocks noChangeArrowheads="1"/>
          </p:cNvSpPr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C61217"/>
          </a:solidFill>
          <a:ln w="12700" algn="ctr">
            <a:solidFill>
              <a:srgbClr val="AA0203"/>
            </a:solidFill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latin typeface="Calibri" pitchFamily="34" charset="0"/>
              </a:rPr>
              <a:t>© </a:t>
            </a:r>
            <a:r>
              <a:rPr lang="en-US" sz="800" dirty="0" smtClean="0">
                <a:solidFill>
                  <a:srgbClr val="FFFFFF"/>
                </a:solidFill>
                <a:latin typeface="Calibri" pitchFamily="34" charset="0"/>
              </a:rPr>
              <a:t>2012 </a:t>
            </a:r>
            <a:r>
              <a:rPr lang="en-US" sz="800" dirty="0" err="1">
                <a:solidFill>
                  <a:srgbClr val="FFFFFF"/>
                </a:solidFill>
                <a:latin typeface="Calibri" pitchFamily="34" charset="0"/>
              </a:rPr>
              <a:t>MindTree</a:t>
            </a:r>
            <a:r>
              <a:rPr lang="en-US" sz="800" dirty="0">
                <a:solidFill>
                  <a:srgbClr val="FFFFFF"/>
                </a:solidFill>
                <a:latin typeface="Calibri" pitchFamily="34" charset="0"/>
              </a:rPr>
              <a:t> Limited</a:t>
            </a:r>
          </a:p>
        </p:txBody>
      </p:sp>
      <p:sp>
        <p:nvSpPr>
          <p:cNvPr id="14" name="Text Box 39"/>
          <p:cNvSpPr txBox="1">
            <a:spLocks noChangeArrowheads="1"/>
          </p:cNvSpPr>
          <p:nvPr userDrawn="1"/>
        </p:nvSpPr>
        <p:spPr bwMode="auto">
          <a:xfrm>
            <a:off x="0" y="6567488"/>
            <a:ext cx="2438400" cy="3016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latin typeface="Calibri" pitchFamily="34" charset="0"/>
              </a:rPr>
              <a:t>CONFIDENTIAL: For limited circulation only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626968" cy="4180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20" name="Freeform 19"/>
          <p:cNvSpPr/>
          <p:nvPr userDrawn="1"/>
        </p:nvSpPr>
        <p:spPr>
          <a:xfrm>
            <a:off x="6872288" y="322263"/>
            <a:ext cx="2271712" cy="412750"/>
          </a:xfrm>
          <a:custGeom>
            <a:avLst/>
            <a:gdLst>
              <a:gd name="connsiteX0" fmla="*/ 0 w 2635832"/>
              <a:gd name="connsiteY0" fmla="*/ 360000 h 360000"/>
              <a:gd name="connsiteX1" fmla="*/ 351724 w 2635832"/>
              <a:gd name="connsiteY1" fmla="*/ 0 h 360000"/>
              <a:gd name="connsiteX2" fmla="*/ 2635832 w 2635832"/>
              <a:gd name="connsiteY2" fmla="*/ 0 h 360000"/>
              <a:gd name="connsiteX3" fmla="*/ 2284108 w 2635832"/>
              <a:gd name="connsiteY3" fmla="*/ 360000 h 360000"/>
              <a:gd name="connsiteX4" fmla="*/ 0 w 2635832"/>
              <a:gd name="connsiteY4" fmla="*/ 360000 h 360000"/>
              <a:gd name="connsiteX0" fmla="*/ 0 w 2284108"/>
              <a:gd name="connsiteY0" fmla="*/ 388464 h 388464"/>
              <a:gd name="connsiteX1" fmla="*/ 351724 w 2284108"/>
              <a:gd name="connsiteY1" fmla="*/ 28464 h 388464"/>
              <a:gd name="connsiteX2" fmla="*/ 2271938 w 2284108"/>
              <a:gd name="connsiteY2" fmla="*/ 0 h 388464"/>
              <a:gd name="connsiteX3" fmla="*/ 2284108 w 2284108"/>
              <a:gd name="connsiteY3" fmla="*/ 388464 h 388464"/>
              <a:gd name="connsiteX4" fmla="*/ 0 w 2284108"/>
              <a:gd name="connsiteY4" fmla="*/ 388464 h 388464"/>
              <a:gd name="connsiteX0" fmla="*/ 0 w 2271938"/>
              <a:gd name="connsiteY0" fmla="*/ 388464 h 432048"/>
              <a:gd name="connsiteX1" fmla="*/ 351724 w 2271938"/>
              <a:gd name="connsiteY1" fmla="*/ 28464 h 432048"/>
              <a:gd name="connsiteX2" fmla="*/ 2271938 w 2271938"/>
              <a:gd name="connsiteY2" fmla="*/ 0 h 432048"/>
              <a:gd name="connsiteX3" fmla="*/ 2271938 w 2271938"/>
              <a:gd name="connsiteY3" fmla="*/ 432048 h 432048"/>
              <a:gd name="connsiteX4" fmla="*/ 0 w 2271938"/>
              <a:gd name="connsiteY4" fmla="*/ 388464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938" h="432048">
                <a:moveTo>
                  <a:pt x="0" y="388464"/>
                </a:moveTo>
                <a:lnTo>
                  <a:pt x="351724" y="28464"/>
                </a:lnTo>
                <a:lnTo>
                  <a:pt x="2271938" y="0"/>
                </a:lnTo>
                <a:lnTo>
                  <a:pt x="2271938" y="432048"/>
                </a:lnTo>
                <a:lnTo>
                  <a:pt x="0" y="388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dirty="0">
              <a:solidFill>
                <a:srgbClr val="FFFFFF"/>
              </a:solidFill>
            </a:endParaRPr>
          </a:p>
        </p:txBody>
      </p:sp>
      <p:pic>
        <p:nvPicPr>
          <p:cNvPr id="21" name="Picture 12" descr="MindTree New Log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8350" y="101600"/>
            <a:ext cx="6699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3"/>
          <p:cNvSpPr txBox="1">
            <a:spLocks/>
          </p:cNvSpPr>
          <p:nvPr userDrawn="1"/>
        </p:nvSpPr>
        <p:spPr>
          <a:xfrm>
            <a:off x="6858000" y="6596170"/>
            <a:ext cx="2133600" cy="2476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defRPr/>
            </a:pPr>
            <a:r>
              <a:rPr lang="en-US" sz="800" dirty="0" smtClean="0">
                <a:solidFill>
                  <a:srgbClr val="FFFFFF"/>
                </a:solidFill>
              </a:rPr>
              <a:t>Slide </a:t>
            </a:r>
            <a:fld id="{EB0EB40E-7802-44F3-A704-1BEA1DA8F1CE}" type="slidenum">
              <a:rPr lang="en-US" sz="800" smtClean="0">
                <a:solidFill>
                  <a:srgbClr val="FFFFFF"/>
                </a:solidFill>
              </a:rPr>
              <a:pPr algn="r">
                <a:defRPr/>
              </a:pPr>
              <a:t>‹#›</a:t>
            </a:fld>
            <a:r>
              <a:rPr lang="en-US" sz="800" dirty="0" smtClean="0">
                <a:solidFill>
                  <a:srgbClr val="FFFFFF"/>
                </a:solidFill>
              </a:rPr>
              <a:t>  </a:t>
            </a:r>
            <a:endParaRPr 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648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AC1D0-F854-4A76-AE0C-EFBB2F643677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227013"/>
            <a:ext cx="82296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33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September 26, 2017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September 26,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September 26,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September 26,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7013"/>
            <a:ext cx="6705600" cy="4572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604000"/>
            <a:ext cx="22860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Slide </a:t>
            </a:r>
            <a:fld id="{B0A79745-E4BD-4BA4-B40C-AB6046640415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US" dirty="0" smtClean="0">
                <a:solidFill>
                  <a:srgbClr val="FFFFFF"/>
                </a:solidFill>
              </a:rPr>
              <a:t>  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73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September 26,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September 26,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September 26,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September 26, 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September 26,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September 26,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September 26,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losing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8166-260B-49C9-9B56-CC52180E3B9F}" type="datetime5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26-Sep-17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08803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32" y="2209800"/>
            <a:ext cx="51816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Section header 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9144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1750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451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0" descr="tree"/>
          <p:cNvPicPr>
            <a:picLocks noChangeAspect="1" noChangeArrowheads="1"/>
          </p:cNvPicPr>
          <p:nvPr userDrawn="1"/>
        </p:nvPicPr>
        <p:blipFill>
          <a:blip r:embed="rId2" cstate="print"/>
          <a:srcRect r="398"/>
          <a:stretch>
            <a:fillRect/>
          </a:stretch>
        </p:blipFill>
        <p:spPr bwMode="auto">
          <a:xfrm>
            <a:off x="0" y="-171450"/>
            <a:ext cx="9144000" cy="6977063"/>
          </a:xfrm>
          <a:prstGeom prst="rect">
            <a:avLst/>
          </a:prstGeom>
          <a:noFill/>
        </p:spPr>
      </p:pic>
      <p:pic>
        <p:nvPicPr>
          <p:cNvPr id="13" name="Picture 12" descr="MindTree New 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8738" y="188913"/>
            <a:ext cx="10668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3886200"/>
            <a:ext cx="7620000" cy="838200"/>
          </a:xfrm>
          <a:prstGeom prst="rect">
            <a:avLst/>
          </a:prstGeo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800600"/>
            <a:ext cx="7620000" cy="6858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80000"/>
              </a:lnSpc>
              <a:buFont typeface="Wingdings" pitchFamily="2" charset="2"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ext Box 9"/>
          <p:cNvSpPr txBox="1">
            <a:spLocks noChangeArrowheads="1"/>
          </p:cNvSpPr>
          <p:nvPr userDrawn="1"/>
        </p:nvSpPr>
        <p:spPr bwMode="auto">
          <a:xfrm>
            <a:off x="0" y="6588125"/>
            <a:ext cx="9144000" cy="260350"/>
          </a:xfrm>
          <a:prstGeom prst="rect">
            <a:avLst/>
          </a:prstGeom>
          <a:solidFill>
            <a:srgbClr val="C61217"/>
          </a:solidFill>
          <a:ln w="12700" algn="ctr">
            <a:solidFill>
              <a:srgbClr val="AA0203"/>
            </a:solidFill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ctr"/>
            <a:r>
              <a:rPr lang="en-US" sz="800" dirty="0">
                <a:solidFill>
                  <a:srgbClr val="FFFFFF"/>
                </a:solidFill>
                <a:latin typeface="Calibri" pitchFamily="34" charset="0"/>
              </a:rPr>
              <a:t>© </a:t>
            </a:r>
            <a:r>
              <a:rPr lang="en-US" sz="800" dirty="0" smtClean="0">
                <a:solidFill>
                  <a:srgbClr val="FFFFFF"/>
                </a:solidFill>
                <a:latin typeface="Calibri" pitchFamily="34" charset="0"/>
              </a:rPr>
              <a:t>2012 </a:t>
            </a:r>
            <a:r>
              <a:rPr lang="en-US" sz="800" dirty="0" err="1">
                <a:solidFill>
                  <a:srgbClr val="FFFFFF"/>
                </a:solidFill>
                <a:latin typeface="Calibri" pitchFamily="34" charset="0"/>
              </a:rPr>
              <a:t>MindTree</a:t>
            </a:r>
            <a:r>
              <a:rPr lang="en-US" sz="800" dirty="0">
                <a:solidFill>
                  <a:srgbClr val="FFFFFF"/>
                </a:solidFill>
                <a:latin typeface="Calibri" pitchFamily="34" charset="0"/>
              </a:rPr>
              <a:t> Limited</a:t>
            </a:r>
          </a:p>
        </p:txBody>
      </p:sp>
      <p:sp>
        <p:nvSpPr>
          <p:cNvPr id="17" name="Text Box 39"/>
          <p:cNvSpPr txBox="1">
            <a:spLocks noChangeArrowheads="1"/>
          </p:cNvSpPr>
          <p:nvPr userDrawn="1"/>
        </p:nvSpPr>
        <p:spPr bwMode="auto">
          <a:xfrm>
            <a:off x="0" y="6567488"/>
            <a:ext cx="2438400" cy="3016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ctr"/>
            <a:r>
              <a:rPr lang="en-US" sz="800" dirty="0">
                <a:solidFill>
                  <a:srgbClr val="FFFFFF"/>
                </a:solidFill>
                <a:latin typeface="Calibri" pitchFamily="34" charset="0"/>
              </a:rPr>
              <a:t>CONFIDENTIAL: For limited circulation only</a:t>
            </a:r>
          </a:p>
        </p:txBody>
      </p:sp>
    </p:spTree>
    <p:extLst>
      <p:ext uri="{BB962C8B-B14F-4D97-AF65-F5344CB8AC3E}">
        <p14:creationId xmlns:p14="http://schemas.microsoft.com/office/powerpoint/2010/main" val="3116559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409531" y="6428601"/>
            <a:ext cx="6058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898989"/>
                </a:solidFill>
                <a:latin typeface="Arial" pitchFamily="34" charset="0"/>
                <a:cs typeface="Arial" pitchFamily="34" charset="0"/>
              </a:rPr>
              <a:t>India | USA | UK | Germany | Sweden | Belgium | France | Switzerland | UAE | Singapore | Australia | Japan | China</a:t>
            </a:r>
            <a:endParaRPr lang="en-US" sz="900" dirty="0">
              <a:solidFill>
                <a:srgbClr val="898989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0275"/>
            <a:ext cx="9144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2328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 userDrawn="1"/>
        </p:nvSpPr>
        <p:spPr>
          <a:xfrm>
            <a:off x="6872288" y="333375"/>
            <a:ext cx="2271712" cy="431800"/>
          </a:xfrm>
          <a:custGeom>
            <a:avLst/>
            <a:gdLst>
              <a:gd name="connsiteX0" fmla="*/ 0 w 2635832"/>
              <a:gd name="connsiteY0" fmla="*/ 360000 h 360000"/>
              <a:gd name="connsiteX1" fmla="*/ 351724 w 2635832"/>
              <a:gd name="connsiteY1" fmla="*/ 0 h 360000"/>
              <a:gd name="connsiteX2" fmla="*/ 2635832 w 2635832"/>
              <a:gd name="connsiteY2" fmla="*/ 0 h 360000"/>
              <a:gd name="connsiteX3" fmla="*/ 2284108 w 2635832"/>
              <a:gd name="connsiteY3" fmla="*/ 360000 h 360000"/>
              <a:gd name="connsiteX4" fmla="*/ 0 w 2635832"/>
              <a:gd name="connsiteY4" fmla="*/ 360000 h 360000"/>
              <a:gd name="connsiteX0" fmla="*/ 0 w 2284108"/>
              <a:gd name="connsiteY0" fmla="*/ 388464 h 388464"/>
              <a:gd name="connsiteX1" fmla="*/ 351724 w 2284108"/>
              <a:gd name="connsiteY1" fmla="*/ 28464 h 388464"/>
              <a:gd name="connsiteX2" fmla="*/ 2271938 w 2284108"/>
              <a:gd name="connsiteY2" fmla="*/ 0 h 388464"/>
              <a:gd name="connsiteX3" fmla="*/ 2284108 w 2284108"/>
              <a:gd name="connsiteY3" fmla="*/ 388464 h 388464"/>
              <a:gd name="connsiteX4" fmla="*/ 0 w 2284108"/>
              <a:gd name="connsiteY4" fmla="*/ 388464 h 388464"/>
              <a:gd name="connsiteX0" fmla="*/ 0 w 2271938"/>
              <a:gd name="connsiteY0" fmla="*/ 388464 h 432048"/>
              <a:gd name="connsiteX1" fmla="*/ 351724 w 2271938"/>
              <a:gd name="connsiteY1" fmla="*/ 28464 h 432048"/>
              <a:gd name="connsiteX2" fmla="*/ 2271938 w 2271938"/>
              <a:gd name="connsiteY2" fmla="*/ 0 h 432048"/>
              <a:gd name="connsiteX3" fmla="*/ 2271938 w 2271938"/>
              <a:gd name="connsiteY3" fmla="*/ 432048 h 432048"/>
              <a:gd name="connsiteX4" fmla="*/ 0 w 2271938"/>
              <a:gd name="connsiteY4" fmla="*/ 388464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938" h="432048">
                <a:moveTo>
                  <a:pt x="0" y="388464"/>
                </a:moveTo>
                <a:lnTo>
                  <a:pt x="351724" y="28464"/>
                </a:lnTo>
                <a:lnTo>
                  <a:pt x="2271938" y="0"/>
                </a:lnTo>
                <a:lnTo>
                  <a:pt x="2271938" y="432048"/>
                </a:lnTo>
                <a:lnTo>
                  <a:pt x="0" y="388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dirty="0">
              <a:solidFill>
                <a:prstClr val="white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b="20798"/>
          <a:stretch>
            <a:fillRect/>
          </a:stretch>
        </p:blipFill>
        <p:spPr bwMode="auto">
          <a:xfrm>
            <a:off x="0" y="-7938"/>
            <a:ext cx="91440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39"/>
          <p:cNvSpPr txBox="1">
            <a:spLocks noChangeArrowheads="1"/>
          </p:cNvSpPr>
          <p:nvPr userDrawn="1"/>
        </p:nvSpPr>
        <p:spPr bwMode="auto">
          <a:xfrm>
            <a:off x="0" y="6567488"/>
            <a:ext cx="2438400" cy="3016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prstClr val="white"/>
                </a:solidFill>
                <a:cs typeface="Arial" charset="0"/>
              </a:rPr>
              <a:t>CONFIDENTIAL: For limited circulation only</a:t>
            </a:r>
          </a:p>
        </p:txBody>
      </p:sp>
      <p:sp>
        <p:nvSpPr>
          <p:cNvPr id="7" name="Freeform 6"/>
          <p:cNvSpPr/>
          <p:nvPr userDrawn="1"/>
        </p:nvSpPr>
        <p:spPr>
          <a:xfrm>
            <a:off x="6872288" y="322263"/>
            <a:ext cx="2271712" cy="412750"/>
          </a:xfrm>
          <a:custGeom>
            <a:avLst/>
            <a:gdLst>
              <a:gd name="connsiteX0" fmla="*/ 0 w 2635832"/>
              <a:gd name="connsiteY0" fmla="*/ 360000 h 360000"/>
              <a:gd name="connsiteX1" fmla="*/ 351724 w 2635832"/>
              <a:gd name="connsiteY1" fmla="*/ 0 h 360000"/>
              <a:gd name="connsiteX2" fmla="*/ 2635832 w 2635832"/>
              <a:gd name="connsiteY2" fmla="*/ 0 h 360000"/>
              <a:gd name="connsiteX3" fmla="*/ 2284108 w 2635832"/>
              <a:gd name="connsiteY3" fmla="*/ 360000 h 360000"/>
              <a:gd name="connsiteX4" fmla="*/ 0 w 2635832"/>
              <a:gd name="connsiteY4" fmla="*/ 360000 h 360000"/>
              <a:gd name="connsiteX0" fmla="*/ 0 w 2284108"/>
              <a:gd name="connsiteY0" fmla="*/ 388464 h 388464"/>
              <a:gd name="connsiteX1" fmla="*/ 351724 w 2284108"/>
              <a:gd name="connsiteY1" fmla="*/ 28464 h 388464"/>
              <a:gd name="connsiteX2" fmla="*/ 2271938 w 2284108"/>
              <a:gd name="connsiteY2" fmla="*/ 0 h 388464"/>
              <a:gd name="connsiteX3" fmla="*/ 2284108 w 2284108"/>
              <a:gd name="connsiteY3" fmla="*/ 388464 h 388464"/>
              <a:gd name="connsiteX4" fmla="*/ 0 w 2284108"/>
              <a:gd name="connsiteY4" fmla="*/ 388464 h 388464"/>
              <a:gd name="connsiteX0" fmla="*/ 0 w 2271938"/>
              <a:gd name="connsiteY0" fmla="*/ 388464 h 432048"/>
              <a:gd name="connsiteX1" fmla="*/ 351724 w 2271938"/>
              <a:gd name="connsiteY1" fmla="*/ 28464 h 432048"/>
              <a:gd name="connsiteX2" fmla="*/ 2271938 w 2271938"/>
              <a:gd name="connsiteY2" fmla="*/ 0 h 432048"/>
              <a:gd name="connsiteX3" fmla="*/ 2271938 w 2271938"/>
              <a:gd name="connsiteY3" fmla="*/ 432048 h 432048"/>
              <a:gd name="connsiteX4" fmla="*/ 0 w 2271938"/>
              <a:gd name="connsiteY4" fmla="*/ 388464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938" h="432048">
                <a:moveTo>
                  <a:pt x="0" y="388464"/>
                </a:moveTo>
                <a:lnTo>
                  <a:pt x="351724" y="28464"/>
                </a:lnTo>
                <a:lnTo>
                  <a:pt x="2271938" y="0"/>
                </a:lnTo>
                <a:lnTo>
                  <a:pt x="2271938" y="432048"/>
                </a:lnTo>
                <a:lnTo>
                  <a:pt x="0" y="388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dirty="0">
              <a:solidFill>
                <a:prstClr val="white"/>
              </a:solidFill>
            </a:endParaRPr>
          </a:p>
        </p:txBody>
      </p:sp>
      <p:pic>
        <p:nvPicPr>
          <p:cNvPr id="8" name="Picture 12" descr="MindTree New 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350" y="101600"/>
            <a:ext cx="6699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6858000" y="6596063"/>
            <a:ext cx="2133600" cy="247650"/>
          </a:xfrm>
          <a:prstGeom prst="rect">
            <a:avLst/>
          </a:prstGeom>
        </p:spPr>
        <p:txBody>
          <a:bodyPr anchor="ctr"/>
          <a:lstStyle/>
          <a:p>
            <a:pPr algn="r">
              <a:defRPr/>
            </a:pPr>
            <a:r>
              <a:rPr lang="en-US" sz="800" dirty="0">
                <a:solidFill>
                  <a:prstClr val="white"/>
                </a:solidFill>
                <a:cs typeface="Arial" charset="0"/>
              </a:rPr>
              <a:t>Slide </a:t>
            </a:r>
            <a:fld id="{3723EC09-10C2-44D1-BD32-13F645EF34D4}" type="slidenum">
              <a:rPr lang="en-US" sz="800">
                <a:solidFill>
                  <a:prstClr val="white"/>
                </a:solidFill>
                <a:cs typeface="Arial" charset="0"/>
              </a:rPr>
              <a:pPr algn="r">
                <a:defRPr/>
              </a:pPr>
              <a:t>‹#›</a:t>
            </a:fld>
            <a:r>
              <a:rPr lang="en-US" sz="800" dirty="0">
                <a:solidFill>
                  <a:prstClr val="white"/>
                </a:solidFill>
                <a:cs typeface="Arial" charset="0"/>
              </a:rPr>
              <a:t>  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2492375"/>
            <a:ext cx="9144000" cy="4105275"/>
          </a:xfrm>
          <a:prstGeom prst="rect">
            <a:avLst/>
          </a:prstGeom>
          <a:gradFill>
            <a:gsLst>
              <a:gs pos="29000">
                <a:schemeClr val="bg1"/>
              </a:gs>
              <a:gs pos="57000">
                <a:schemeClr val="bg1">
                  <a:lumMod val="95000"/>
                </a:schemeClr>
              </a:gs>
              <a:gs pos="70000">
                <a:schemeClr val="bg1">
                  <a:lumMod val="85000"/>
                  <a:alpha val="7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dirty="0">
              <a:solidFill>
                <a:prstClr val="white"/>
              </a:solidFill>
            </a:endParaRP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 bwMode="auto">
          <a:xfrm>
            <a:off x="363488" y="301142"/>
            <a:ext cx="6781800" cy="41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AU" dirty="0" smtClean="0"/>
          </a:p>
        </p:txBody>
      </p:sp>
      <p:sp>
        <p:nvSpPr>
          <p:cNvPr id="22" name="Text Placeholder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2156167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363488" y="301142"/>
            <a:ext cx="6781800" cy="41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6275458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63488" y="301142"/>
            <a:ext cx="6781800" cy="41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9191014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363488" y="301142"/>
            <a:ext cx="6781800" cy="41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9948378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97157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363488" y="301142"/>
            <a:ext cx="6781800" cy="41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1204700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 userDrawn="1"/>
        </p:nvSpPr>
        <p:spPr>
          <a:xfrm>
            <a:off x="6872288" y="333375"/>
            <a:ext cx="2271712" cy="431800"/>
          </a:xfrm>
          <a:custGeom>
            <a:avLst/>
            <a:gdLst>
              <a:gd name="connsiteX0" fmla="*/ 0 w 2635832"/>
              <a:gd name="connsiteY0" fmla="*/ 360000 h 360000"/>
              <a:gd name="connsiteX1" fmla="*/ 351724 w 2635832"/>
              <a:gd name="connsiteY1" fmla="*/ 0 h 360000"/>
              <a:gd name="connsiteX2" fmla="*/ 2635832 w 2635832"/>
              <a:gd name="connsiteY2" fmla="*/ 0 h 360000"/>
              <a:gd name="connsiteX3" fmla="*/ 2284108 w 2635832"/>
              <a:gd name="connsiteY3" fmla="*/ 360000 h 360000"/>
              <a:gd name="connsiteX4" fmla="*/ 0 w 2635832"/>
              <a:gd name="connsiteY4" fmla="*/ 360000 h 360000"/>
              <a:gd name="connsiteX0" fmla="*/ 0 w 2284108"/>
              <a:gd name="connsiteY0" fmla="*/ 388464 h 388464"/>
              <a:gd name="connsiteX1" fmla="*/ 351724 w 2284108"/>
              <a:gd name="connsiteY1" fmla="*/ 28464 h 388464"/>
              <a:gd name="connsiteX2" fmla="*/ 2271938 w 2284108"/>
              <a:gd name="connsiteY2" fmla="*/ 0 h 388464"/>
              <a:gd name="connsiteX3" fmla="*/ 2284108 w 2284108"/>
              <a:gd name="connsiteY3" fmla="*/ 388464 h 388464"/>
              <a:gd name="connsiteX4" fmla="*/ 0 w 2284108"/>
              <a:gd name="connsiteY4" fmla="*/ 388464 h 388464"/>
              <a:gd name="connsiteX0" fmla="*/ 0 w 2271938"/>
              <a:gd name="connsiteY0" fmla="*/ 388464 h 432048"/>
              <a:gd name="connsiteX1" fmla="*/ 351724 w 2271938"/>
              <a:gd name="connsiteY1" fmla="*/ 28464 h 432048"/>
              <a:gd name="connsiteX2" fmla="*/ 2271938 w 2271938"/>
              <a:gd name="connsiteY2" fmla="*/ 0 h 432048"/>
              <a:gd name="connsiteX3" fmla="*/ 2271938 w 2271938"/>
              <a:gd name="connsiteY3" fmla="*/ 432048 h 432048"/>
              <a:gd name="connsiteX4" fmla="*/ 0 w 2271938"/>
              <a:gd name="connsiteY4" fmla="*/ 388464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938" h="432048">
                <a:moveTo>
                  <a:pt x="0" y="388464"/>
                </a:moveTo>
                <a:lnTo>
                  <a:pt x="351724" y="28464"/>
                </a:lnTo>
                <a:lnTo>
                  <a:pt x="2271938" y="0"/>
                </a:lnTo>
                <a:lnTo>
                  <a:pt x="2271938" y="432048"/>
                </a:lnTo>
                <a:lnTo>
                  <a:pt x="0" y="388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dirty="0">
              <a:solidFill>
                <a:prstClr val="white"/>
              </a:solidFill>
            </a:endParaRPr>
          </a:p>
        </p:txBody>
      </p:sp>
      <p:pic>
        <p:nvPicPr>
          <p:cNvPr id="5" name="Picture 6" descr="Picture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8050"/>
            <a:ext cx="9144000" cy="594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 b="20798"/>
          <a:stretch>
            <a:fillRect/>
          </a:stretch>
        </p:blipFill>
        <p:spPr bwMode="auto">
          <a:xfrm>
            <a:off x="0" y="-7938"/>
            <a:ext cx="91440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C61217"/>
          </a:solidFill>
          <a:ln w="12700" algn="ctr">
            <a:solidFill>
              <a:srgbClr val="AA0203"/>
            </a:solidFill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prstClr val="white"/>
                </a:solidFill>
                <a:cs typeface="Arial" charset="0"/>
              </a:rPr>
              <a:t>© 2012 </a:t>
            </a:r>
            <a:r>
              <a:rPr lang="en-US" sz="800" dirty="0" err="1">
                <a:solidFill>
                  <a:prstClr val="white"/>
                </a:solidFill>
                <a:cs typeface="Arial" charset="0"/>
              </a:rPr>
              <a:t>MindTree</a:t>
            </a:r>
            <a:r>
              <a:rPr lang="en-US" sz="800" dirty="0">
                <a:solidFill>
                  <a:prstClr val="white"/>
                </a:solidFill>
                <a:cs typeface="Arial" charset="0"/>
              </a:rPr>
              <a:t> Limited</a:t>
            </a:r>
          </a:p>
        </p:txBody>
      </p:sp>
      <p:sp>
        <p:nvSpPr>
          <p:cNvPr id="8" name="Text Box 39"/>
          <p:cNvSpPr txBox="1">
            <a:spLocks noChangeArrowheads="1"/>
          </p:cNvSpPr>
          <p:nvPr userDrawn="1"/>
        </p:nvSpPr>
        <p:spPr bwMode="auto">
          <a:xfrm>
            <a:off x="0" y="6567488"/>
            <a:ext cx="2438400" cy="3016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prstClr val="white"/>
                </a:solidFill>
                <a:cs typeface="Arial" charset="0"/>
              </a:rPr>
              <a:t>CONFIDENTIAL: For limited circulation only</a:t>
            </a:r>
          </a:p>
        </p:txBody>
      </p:sp>
      <p:sp>
        <p:nvSpPr>
          <p:cNvPr id="9" name="Freeform 8"/>
          <p:cNvSpPr/>
          <p:nvPr userDrawn="1"/>
        </p:nvSpPr>
        <p:spPr>
          <a:xfrm>
            <a:off x="6872288" y="322263"/>
            <a:ext cx="2271712" cy="412750"/>
          </a:xfrm>
          <a:custGeom>
            <a:avLst/>
            <a:gdLst>
              <a:gd name="connsiteX0" fmla="*/ 0 w 2635832"/>
              <a:gd name="connsiteY0" fmla="*/ 360000 h 360000"/>
              <a:gd name="connsiteX1" fmla="*/ 351724 w 2635832"/>
              <a:gd name="connsiteY1" fmla="*/ 0 h 360000"/>
              <a:gd name="connsiteX2" fmla="*/ 2635832 w 2635832"/>
              <a:gd name="connsiteY2" fmla="*/ 0 h 360000"/>
              <a:gd name="connsiteX3" fmla="*/ 2284108 w 2635832"/>
              <a:gd name="connsiteY3" fmla="*/ 360000 h 360000"/>
              <a:gd name="connsiteX4" fmla="*/ 0 w 2635832"/>
              <a:gd name="connsiteY4" fmla="*/ 360000 h 360000"/>
              <a:gd name="connsiteX0" fmla="*/ 0 w 2284108"/>
              <a:gd name="connsiteY0" fmla="*/ 388464 h 388464"/>
              <a:gd name="connsiteX1" fmla="*/ 351724 w 2284108"/>
              <a:gd name="connsiteY1" fmla="*/ 28464 h 388464"/>
              <a:gd name="connsiteX2" fmla="*/ 2271938 w 2284108"/>
              <a:gd name="connsiteY2" fmla="*/ 0 h 388464"/>
              <a:gd name="connsiteX3" fmla="*/ 2284108 w 2284108"/>
              <a:gd name="connsiteY3" fmla="*/ 388464 h 388464"/>
              <a:gd name="connsiteX4" fmla="*/ 0 w 2284108"/>
              <a:gd name="connsiteY4" fmla="*/ 388464 h 388464"/>
              <a:gd name="connsiteX0" fmla="*/ 0 w 2271938"/>
              <a:gd name="connsiteY0" fmla="*/ 388464 h 432048"/>
              <a:gd name="connsiteX1" fmla="*/ 351724 w 2271938"/>
              <a:gd name="connsiteY1" fmla="*/ 28464 h 432048"/>
              <a:gd name="connsiteX2" fmla="*/ 2271938 w 2271938"/>
              <a:gd name="connsiteY2" fmla="*/ 0 h 432048"/>
              <a:gd name="connsiteX3" fmla="*/ 2271938 w 2271938"/>
              <a:gd name="connsiteY3" fmla="*/ 432048 h 432048"/>
              <a:gd name="connsiteX4" fmla="*/ 0 w 2271938"/>
              <a:gd name="connsiteY4" fmla="*/ 388464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938" h="432048">
                <a:moveTo>
                  <a:pt x="0" y="388464"/>
                </a:moveTo>
                <a:lnTo>
                  <a:pt x="351724" y="28464"/>
                </a:lnTo>
                <a:lnTo>
                  <a:pt x="2271938" y="0"/>
                </a:lnTo>
                <a:lnTo>
                  <a:pt x="2271938" y="432048"/>
                </a:lnTo>
                <a:lnTo>
                  <a:pt x="0" y="388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dirty="0">
              <a:solidFill>
                <a:prstClr val="white"/>
              </a:solidFill>
            </a:endParaRPr>
          </a:p>
        </p:txBody>
      </p:sp>
      <p:pic>
        <p:nvPicPr>
          <p:cNvPr id="10" name="Picture 12" descr="MindTree New Log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8350" y="101600"/>
            <a:ext cx="6699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6858000" y="6596063"/>
            <a:ext cx="2133600" cy="247650"/>
          </a:xfrm>
          <a:prstGeom prst="rect">
            <a:avLst/>
          </a:prstGeom>
        </p:spPr>
        <p:txBody>
          <a:bodyPr anchor="ctr"/>
          <a:lstStyle/>
          <a:p>
            <a:pPr algn="r">
              <a:defRPr/>
            </a:pPr>
            <a:r>
              <a:rPr lang="en-US" sz="800" dirty="0">
                <a:solidFill>
                  <a:prstClr val="white"/>
                </a:solidFill>
                <a:cs typeface="Arial" charset="0"/>
              </a:rPr>
              <a:t>Slide </a:t>
            </a:r>
            <a:fld id="{3D0D7F51-740B-473F-B077-FBB787018E1F}" type="slidenum">
              <a:rPr lang="en-US" sz="800">
                <a:solidFill>
                  <a:prstClr val="white"/>
                </a:solidFill>
                <a:cs typeface="Arial" charset="0"/>
              </a:rPr>
              <a:pPr algn="r">
                <a:defRPr/>
              </a:pPr>
              <a:t>‹#›</a:t>
            </a:fld>
            <a:r>
              <a:rPr lang="en-US" sz="800" dirty="0">
                <a:solidFill>
                  <a:prstClr val="white"/>
                </a:solidFill>
                <a:cs typeface="Arial" charset="0"/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 bwMode="auto">
          <a:xfrm>
            <a:off x="363488" y="301142"/>
            <a:ext cx="6781800" cy="41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AU" dirty="0" smtClean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9874694-8E3A-43F6-8283-312D4AE1214C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49532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429000"/>
            <a:ext cx="91440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363488" y="301142"/>
            <a:ext cx="6781800" cy="41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7534320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lue backgroun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76200"/>
            <a:ext cx="9144000" cy="6942667"/>
          </a:xfrm>
          <a:prstGeom prst="rect">
            <a:avLst/>
          </a:prstGeom>
        </p:spPr>
      </p:pic>
      <p:pic>
        <p:nvPicPr>
          <p:cNvPr id="11" name="Picture 12" descr="MindTree New 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8738" y="212106"/>
            <a:ext cx="10668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-13252" y="6597650"/>
            <a:ext cx="9180576" cy="260350"/>
          </a:xfrm>
          <a:prstGeom prst="rect">
            <a:avLst/>
          </a:prstGeom>
          <a:solidFill>
            <a:srgbClr val="C61217"/>
          </a:solidFill>
          <a:ln w="12700" algn="ctr">
            <a:solidFill>
              <a:srgbClr val="AA0203"/>
            </a:solidFill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prstClr val="white"/>
                </a:solidFill>
              </a:rPr>
              <a:t>© 2012 </a:t>
            </a:r>
            <a:r>
              <a:rPr lang="en-US" sz="800" dirty="0" err="1">
                <a:solidFill>
                  <a:prstClr val="white"/>
                </a:solidFill>
              </a:rPr>
              <a:t>MindTree</a:t>
            </a:r>
            <a:r>
              <a:rPr lang="en-US" sz="800" dirty="0">
                <a:solidFill>
                  <a:prstClr val="white"/>
                </a:solidFill>
              </a:rPr>
              <a:t> Limited</a:t>
            </a:r>
          </a:p>
        </p:txBody>
      </p:sp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0" y="6567488"/>
            <a:ext cx="2438400" cy="3016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prstClr val="white"/>
                </a:solidFill>
              </a:rPr>
              <a:t>CONFIDENTIAL: For limited circulation only</a:t>
            </a:r>
          </a:p>
        </p:txBody>
      </p:sp>
    </p:spTree>
    <p:extLst>
      <p:ext uri="{BB962C8B-B14F-4D97-AF65-F5344CB8AC3E}">
        <p14:creationId xmlns:p14="http://schemas.microsoft.com/office/powerpoint/2010/main" val="383192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31303"/>
            <a:ext cx="6553200" cy="35290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553200"/>
            <a:ext cx="2133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Slide </a:t>
            </a:r>
            <a:fld id="{468DB05F-44E3-45D7-B254-C8D26D0F4C7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FFFFFF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271623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>
            <a:off x="6872288" y="333375"/>
            <a:ext cx="2271712" cy="431800"/>
          </a:xfrm>
          <a:custGeom>
            <a:avLst/>
            <a:gdLst>
              <a:gd name="connsiteX0" fmla="*/ 0 w 2635832"/>
              <a:gd name="connsiteY0" fmla="*/ 360000 h 360000"/>
              <a:gd name="connsiteX1" fmla="*/ 351724 w 2635832"/>
              <a:gd name="connsiteY1" fmla="*/ 0 h 360000"/>
              <a:gd name="connsiteX2" fmla="*/ 2635832 w 2635832"/>
              <a:gd name="connsiteY2" fmla="*/ 0 h 360000"/>
              <a:gd name="connsiteX3" fmla="*/ 2284108 w 2635832"/>
              <a:gd name="connsiteY3" fmla="*/ 360000 h 360000"/>
              <a:gd name="connsiteX4" fmla="*/ 0 w 2635832"/>
              <a:gd name="connsiteY4" fmla="*/ 360000 h 360000"/>
              <a:gd name="connsiteX0" fmla="*/ 0 w 2284108"/>
              <a:gd name="connsiteY0" fmla="*/ 388464 h 388464"/>
              <a:gd name="connsiteX1" fmla="*/ 351724 w 2284108"/>
              <a:gd name="connsiteY1" fmla="*/ 28464 h 388464"/>
              <a:gd name="connsiteX2" fmla="*/ 2271938 w 2284108"/>
              <a:gd name="connsiteY2" fmla="*/ 0 h 388464"/>
              <a:gd name="connsiteX3" fmla="*/ 2284108 w 2284108"/>
              <a:gd name="connsiteY3" fmla="*/ 388464 h 388464"/>
              <a:gd name="connsiteX4" fmla="*/ 0 w 2284108"/>
              <a:gd name="connsiteY4" fmla="*/ 388464 h 388464"/>
              <a:gd name="connsiteX0" fmla="*/ 0 w 2271938"/>
              <a:gd name="connsiteY0" fmla="*/ 388464 h 432048"/>
              <a:gd name="connsiteX1" fmla="*/ 351724 w 2271938"/>
              <a:gd name="connsiteY1" fmla="*/ 28464 h 432048"/>
              <a:gd name="connsiteX2" fmla="*/ 2271938 w 2271938"/>
              <a:gd name="connsiteY2" fmla="*/ 0 h 432048"/>
              <a:gd name="connsiteX3" fmla="*/ 2271938 w 2271938"/>
              <a:gd name="connsiteY3" fmla="*/ 432048 h 432048"/>
              <a:gd name="connsiteX4" fmla="*/ 0 w 2271938"/>
              <a:gd name="connsiteY4" fmla="*/ 388464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938" h="432048">
                <a:moveTo>
                  <a:pt x="0" y="388464"/>
                </a:moveTo>
                <a:lnTo>
                  <a:pt x="351724" y="28464"/>
                </a:lnTo>
                <a:lnTo>
                  <a:pt x="2271938" y="0"/>
                </a:lnTo>
                <a:lnTo>
                  <a:pt x="2271938" y="432048"/>
                </a:lnTo>
                <a:lnTo>
                  <a:pt x="0" y="388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dirty="0">
              <a:solidFill>
                <a:prstClr val="white"/>
              </a:solidFill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b="20798"/>
          <a:stretch>
            <a:fillRect/>
          </a:stretch>
        </p:blipFill>
        <p:spPr bwMode="auto">
          <a:xfrm>
            <a:off x="0" y="-7928"/>
            <a:ext cx="91440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reeform 19"/>
          <p:cNvSpPr/>
          <p:nvPr userDrawn="1"/>
        </p:nvSpPr>
        <p:spPr>
          <a:xfrm>
            <a:off x="6872288" y="322263"/>
            <a:ext cx="2271712" cy="412750"/>
          </a:xfrm>
          <a:custGeom>
            <a:avLst/>
            <a:gdLst>
              <a:gd name="connsiteX0" fmla="*/ 0 w 2635832"/>
              <a:gd name="connsiteY0" fmla="*/ 360000 h 360000"/>
              <a:gd name="connsiteX1" fmla="*/ 351724 w 2635832"/>
              <a:gd name="connsiteY1" fmla="*/ 0 h 360000"/>
              <a:gd name="connsiteX2" fmla="*/ 2635832 w 2635832"/>
              <a:gd name="connsiteY2" fmla="*/ 0 h 360000"/>
              <a:gd name="connsiteX3" fmla="*/ 2284108 w 2635832"/>
              <a:gd name="connsiteY3" fmla="*/ 360000 h 360000"/>
              <a:gd name="connsiteX4" fmla="*/ 0 w 2635832"/>
              <a:gd name="connsiteY4" fmla="*/ 360000 h 360000"/>
              <a:gd name="connsiteX0" fmla="*/ 0 w 2284108"/>
              <a:gd name="connsiteY0" fmla="*/ 388464 h 388464"/>
              <a:gd name="connsiteX1" fmla="*/ 351724 w 2284108"/>
              <a:gd name="connsiteY1" fmla="*/ 28464 h 388464"/>
              <a:gd name="connsiteX2" fmla="*/ 2271938 w 2284108"/>
              <a:gd name="connsiteY2" fmla="*/ 0 h 388464"/>
              <a:gd name="connsiteX3" fmla="*/ 2284108 w 2284108"/>
              <a:gd name="connsiteY3" fmla="*/ 388464 h 388464"/>
              <a:gd name="connsiteX4" fmla="*/ 0 w 2284108"/>
              <a:gd name="connsiteY4" fmla="*/ 388464 h 388464"/>
              <a:gd name="connsiteX0" fmla="*/ 0 w 2271938"/>
              <a:gd name="connsiteY0" fmla="*/ 388464 h 432048"/>
              <a:gd name="connsiteX1" fmla="*/ 351724 w 2271938"/>
              <a:gd name="connsiteY1" fmla="*/ 28464 h 432048"/>
              <a:gd name="connsiteX2" fmla="*/ 2271938 w 2271938"/>
              <a:gd name="connsiteY2" fmla="*/ 0 h 432048"/>
              <a:gd name="connsiteX3" fmla="*/ 2271938 w 2271938"/>
              <a:gd name="connsiteY3" fmla="*/ 432048 h 432048"/>
              <a:gd name="connsiteX4" fmla="*/ 0 w 2271938"/>
              <a:gd name="connsiteY4" fmla="*/ 388464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938" h="432048">
                <a:moveTo>
                  <a:pt x="0" y="388464"/>
                </a:moveTo>
                <a:lnTo>
                  <a:pt x="351724" y="28464"/>
                </a:lnTo>
                <a:lnTo>
                  <a:pt x="2271938" y="0"/>
                </a:lnTo>
                <a:lnTo>
                  <a:pt x="2271938" y="432048"/>
                </a:lnTo>
                <a:lnTo>
                  <a:pt x="0" y="388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dirty="0">
              <a:solidFill>
                <a:prstClr val="white"/>
              </a:solidFill>
            </a:endParaRPr>
          </a:p>
        </p:txBody>
      </p:sp>
      <p:sp>
        <p:nvSpPr>
          <p:cNvPr id="15" name="Slide Number Placeholder 3"/>
          <p:cNvSpPr txBox="1">
            <a:spLocks/>
          </p:cNvSpPr>
          <p:nvPr userDrawn="1"/>
        </p:nvSpPr>
        <p:spPr>
          <a:xfrm>
            <a:off x="6858000" y="6596170"/>
            <a:ext cx="2133600" cy="2476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defRPr/>
            </a:pPr>
            <a:r>
              <a:rPr lang="en-US" sz="800" dirty="0">
                <a:solidFill>
                  <a:prstClr val="white"/>
                </a:solidFill>
              </a:rPr>
              <a:t>Slide </a:t>
            </a:r>
            <a:fld id="{EB0EB40E-7802-44F3-A704-1BEA1DA8F1CE}" type="slidenum">
              <a:rPr lang="en-US" sz="800">
                <a:solidFill>
                  <a:prstClr val="white"/>
                </a:solidFill>
              </a:rPr>
              <a:pPr algn="r">
                <a:defRPr/>
              </a:pPr>
              <a:t>‹#›</a:t>
            </a:fld>
            <a:r>
              <a:rPr lang="en-US" sz="800" dirty="0">
                <a:solidFill>
                  <a:prstClr val="white"/>
                </a:solidFill>
              </a:rPr>
              <a:t>  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 bwMode="auto">
          <a:xfrm>
            <a:off x="363488" y="301142"/>
            <a:ext cx="6781800" cy="41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AU" dirty="0" smtClean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2492896"/>
            <a:ext cx="9144000" cy="4104456"/>
          </a:xfrm>
          <a:prstGeom prst="rect">
            <a:avLst/>
          </a:prstGeom>
          <a:gradFill>
            <a:gsLst>
              <a:gs pos="29000">
                <a:schemeClr val="bg1"/>
              </a:gs>
              <a:gs pos="57000">
                <a:schemeClr val="bg1">
                  <a:lumMod val="95000"/>
                </a:schemeClr>
              </a:gs>
              <a:gs pos="70000">
                <a:schemeClr val="bg1">
                  <a:lumMod val="85000"/>
                  <a:alpha val="7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dirty="0">
              <a:solidFill>
                <a:prstClr val="white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 smtClean="0"/>
          </a:p>
        </p:txBody>
      </p:sp>
      <p:pic>
        <p:nvPicPr>
          <p:cNvPr id="11" name="Picture 2" descr="D:\MT - Marketing\Corporate\Brand Guidelines\Logos\MindTree\MindTree Logo Web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875" y="76200"/>
            <a:ext cx="683400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15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363488" y="301142"/>
            <a:ext cx="6781800" cy="41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7474121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63488" y="301142"/>
            <a:ext cx="6781800" cy="41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5893748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363488" y="301142"/>
            <a:ext cx="6781800" cy="41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6856462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1079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363488" y="301142"/>
            <a:ext cx="6781800" cy="41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8444541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EAFD5-6560-43FF-B1F0-C59DC25BAE8A}" type="slidenum">
              <a:rPr lang="en-A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7"/>
          <p:cNvSpPr/>
          <p:nvPr userDrawn="1"/>
        </p:nvSpPr>
        <p:spPr>
          <a:xfrm>
            <a:off x="6872288" y="333375"/>
            <a:ext cx="2271712" cy="431800"/>
          </a:xfrm>
          <a:custGeom>
            <a:avLst/>
            <a:gdLst>
              <a:gd name="connsiteX0" fmla="*/ 0 w 2635832"/>
              <a:gd name="connsiteY0" fmla="*/ 360000 h 360000"/>
              <a:gd name="connsiteX1" fmla="*/ 351724 w 2635832"/>
              <a:gd name="connsiteY1" fmla="*/ 0 h 360000"/>
              <a:gd name="connsiteX2" fmla="*/ 2635832 w 2635832"/>
              <a:gd name="connsiteY2" fmla="*/ 0 h 360000"/>
              <a:gd name="connsiteX3" fmla="*/ 2284108 w 2635832"/>
              <a:gd name="connsiteY3" fmla="*/ 360000 h 360000"/>
              <a:gd name="connsiteX4" fmla="*/ 0 w 2635832"/>
              <a:gd name="connsiteY4" fmla="*/ 360000 h 360000"/>
              <a:gd name="connsiteX0" fmla="*/ 0 w 2284108"/>
              <a:gd name="connsiteY0" fmla="*/ 388464 h 388464"/>
              <a:gd name="connsiteX1" fmla="*/ 351724 w 2284108"/>
              <a:gd name="connsiteY1" fmla="*/ 28464 h 388464"/>
              <a:gd name="connsiteX2" fmla="*/ 2271938 w 2284108"/>
              <a:gd name="connsiteY2" fmla="*/ 0 h 388464"/>
              <a:gd name="connsiteX3" fmla="*/ 2284108 w 2284108"/>
              <a:gd name="connsiteY3" fmla="*/ 388464 h 388464"/>
              <a:gd name="connsiteX4" fmla="*/ 0 w 2284108"/>
              <a:gd name="connsiteY4" fmla="*/ 388464 h 388464"/>
              <a:gd name="connsiteX0" fmla="*/ 0 w 2271938"/>
              <a:gd name="connsiteY0" fmla="*/ 388464 h 432048"/>
              <a:gd name="connsiteX1" fmla="*/ 351724 w 2271938"/>
              <a:gd name="connsiteY1" fmla="*/ 28464 h 432048"/>
              <a:gd name="connsiteX2" fmla="*/ 2271938 w 2271938"/>
              <a:gd name="connsiteY2" fmla="*/ 0 h 432048"/>
              <a:gd name="connsiteX3" fmla="*/ 2271938 w 2271938"/>
              <a:gd name="connsiteY3" fmla="*/ 432048 h 432048"/>
              <a:gd name="connsiteX4" fmla="*/ 0 w 2271938"/>
              <a:gd name="connsiteY4" fmla="*/ 388464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938" h="432048">
                <a:moveTo>
                  <a:pt x="0" y="388464"/>
                </a:moveTo>
                <a:lnTo>
                  <a:pt x="351724" y="28464"/>
                </a:lnTo>
                <a:lnTo>
                  <a:pt x="2271938" y="0"/>
                </a:lnTo>
                <a:lnTo>
                  <a:pt x="2271938" y="432048"/>
                </a:lnTo>
                <a:lnTo>
                  <a:pt x="0" y="388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dirty="0">
              <a:solidFill>
                <a:prstClr val="white"/>
              </a:solidFill>
            </a:endParaRPr>
          </a:p>
        </p:txBody>
      </p:sp>
      <p:pic>
        <p:nvPicPr>
          <p:cNvPr id="11" name="Picture 6" descr="Picture1.jpg"/>
          <p:cNvPicPr>
            <a:picLocks noChangeAspect="1"/>
          </p:cNvPicPr>
          <p:nvPr userDrawn="1"/>
        </p:nvPicPr>
        <p:blipFill>
          <a:blip r:embed="rId2" cstate="print"/>
          <a:srcRect t="13251"/>
          <a:stretch>
            <a:fillRect/>
          </a:stretch>
        </p:blipFill>
        <p:spPr bwMode="auto">
          <a:xfrm>
            <a:off x="0" y="908050"/>
            <a:ext cx="9144000" cy="594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 b="20798"/>
          <a:stretch>
            <a:fillRect/>
          </a:stretch>
        </p:blipFill>
        <p:spPr bwMode="auto">
          <a:xfrm>
            <a:off x="0" y="-7928"/>
            <a:ext cx="91440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9"/>
          <p:cNvSpPr txBox="1">
            <a:spLocks noChangeArrowheads="1"/>
          </p:cNvSpPr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C61217"/>
          </a:solidFill>
          <a:ln w="12700" algn="ctr">
            <a:solidFill>
              <a:srgbClr val="AA0203"/>
            </a:solidFill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prstClr val="white"/>
                </a:solidFill>
              </a:rPr>
              <a:t>© 2010 </a:t>
            </a:r>
            <a:r>
              <a:rPr lang="en-US" sz="800" dirty="0" err="1">
                <a:solidFill>
                  <a:prstClr val="white"/>
                </a:solidFill>
              </a:rPr>
              <a:t>MindTree</a:t>
            </a:r>
            <a:r>
              <a:rPr lang="en-US" sz="800" dirty="0">
                <a:solidFill>
                  <a:prstClr val="white"/>
                </a:solidFill>
              </a:rPr>
              <a:t> Limited</a:t>
            </a:r>
          </a:p>
        </p:txBody>
      </p:sp>
      <p:sp>
        <p:nvSpPr>
          <p:cNvPr id="14" name="Text Box 39"/>
          <p:cNvSpPr txBox="1">
            <a:spLocks noChangeArrowheads="1"/>
          </p:cNvSpPr>
          <p:nvPr userDrawn="1"/>
        </p:nvSpPr>
        <p:spPr bwMode="auto">
          <a:xfrm>
            <a:off x="0" y="6567488"/>
            <a:ext cx="2438400" cy="3016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prstClr val="white"/>
                </a:solidFill>
              </a:rPr>
              <a:t>CONFIDENTIAL: For limited circulation only</a:t>
            </a:r>
          </a:p>
        </p:txBody>
      </p:sp>
      <p:sp>
        <p:nvSpPr>
          <p:cNvPr id="20" name="Freeform 19"/>
          <p:cNvSpPr/>
          <p:nvPr userDrawn="1"/>
        </p:nvSpPr>
        <p:spPr>
          <a:xfrm>
            <a:off x="6872288" y="322263"/>
            <a:ext cx="2271712" cy="412750"/>
          </a:xfrm>
          <a:custGeom>
            <a:avLst/>
            <a:gdLst>
              <a:gd name="connsiteX0" fmla="*/ 0 w 2635832"/>
              <a:gd name="connsiteY0" fmla="*/ 360000 h 360000"/>
              <a:gd name="connsiteX1" fmla="*/ 351724 w 2635832"/>
              <a:gd name="connsiteY1" fmla="*/ 0 h 360000"/>
              <a:gd name="connsiteX2" fmla="*/ 2635832 w 2635832"/>
              <a:gd name="connsiteY2" fmla="*/ 0 h 360000"/>
              <a:gd name="connsiteX3" fmla="*/ 2284108 w 2635832"/>
              <a:gd name="connsiteY3" fmla="*/ 360000 h 360000"/>
              <a:gd name="connsiteX4" fmla="*/ 0 w 2635832"/>
              <a:gd name="connsiteY4" fmla="*/ 360000 h 360000"/>
              <a:gd name="connsiteX0" fmla="*/ 0 w 2284108"/>
              <a:gd name="connsiteY0" fmla="*/ 388464 h 388464"/>
              <a:gd name="connsiteX1" fmla="*/ 351724 w 2284108"/>
              <a:gd name="connsiteY1" fmla="*/ 28464 h 388464"/>
              <a:gd name="connsiteX2" fmla="*/ 2271938 w 2284108"/>
              <a:gd name="connsiteY2" fmla="*/ 0 h 388464"/>
              <a:gd name="connsiteX3" fmla="*/ 2284108 w 2284108"/>
              <a:gd name="connsiteY3" fmla="*/ 388464 h 388464"/>
              <a:gd name="connsiteX4" fmla="*/ 0 w 2284108"/>
              <a:gd name="connsiteY4" fmla="*/ 388464 h 388464"/>
              <a:gd name="connsiteX0" fmla="*/ 0 w 2271938"/>
              <a:gd name="connsiteY0" fmla="*/ 388464 h 432048"/>
              <a:gd name="connsiteX1" fmla="*/ 351724 w 2271938"/>
              <a:gd name="connsiteY1" fmla="*/ 28464 h 432048"/>
              <a:gd name="connsiteX2" fmla="*/ 2271938 w 2271938"/>
              <a:gd name="connsiteY2" fmla="*/ 0 h 432048"/>
              <a:gd name="connsiteX3" fmla="*/ 2271938 w 2271938"/>
              <a:gd name="connsiteY3" fmla="*/ 432048 h 432048"/>
              <a:gd name="connsiteX4" fmla="*/ 0 w 2271938"/>
              <a:gd name="connsiteY4" fmla="*/ 388464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938" h="432048">
                <a:moveTo>
                  <a:pt x="0" y="388464"/>
                </a:moveTo>
                <a:lnTo>
                  <a:pt x="351724" y="28464"/>
                </a:lnTo>
                <a:lnTo>
                  <a:pt x="2271938" y="0"/>
                </a:lnTo>
                <a:lnTo>
                  <a:pt x="2271938" y="432048"/>
                </a:lnTo>
                <a:lnTo>
                  <a:pt x="0" y="388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dirty="0">
              <a:solidFill>
                <a:prstClr val="white"/>
              </a:solidFill>
            </a:endParaRPr>
          </a:p>
        </p:txBody>
      </p:sp>
      <p:pic>
        <p:nvPicPr>
          <p:cNvPr id="21" name="Picture 12" descr="MindTree New Log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8350" y="101600"/>
            <a:ext cx="6699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3"/>
          <p:cNvSpPr txBox="1">
            <a:spLocks/>
          </p:cNvSpPr>
          <p:nvPr userDrawn="1"/>
        </p:nvSpPr>
        <p:spPr>
          <a:xfrm>
            <a:off x="6858000" y="6596170"/>
            <a:ext cx="2133600" cy="2476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defRPr/>
            </a:pPr>
            <a:r>
              <a:rPr lang="en-US" sz="800" dirty="0">
                <a:solidFill>
                  <a:prstClr val="white"/>
                </a:solidFill>
              </a:rPr>
              <a:t>Slide </a:t>
            </a:r>
            <a:fld id="{EB0EB40E-7802-44F3-A704-1BEA1DA8F1CE}" type="slidenum">
              <a:rPr lang="en-US" sz="800">
                <a:solidFill>
                  <a:prstClr val="white"/>
                </a:solidFill>
              </a:rPr>
              <a:pPr algn="r">
                <a:defRPr/>
              </a:pPr>
              <a:t>‹#›</a:t>
            </a:fld>
            <a:r>
              <a:rPr lang="en-US" sz="800" dirty="0">
                <a:solidFill>
                  <a:prstClr val="white"/>
                </a:solidFill>
              </a:rPr>
              <a:t>  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 bwMode="auto">
          <a:xfrm>
            <a:off x="363488" y="301142"/>
            <a:ext cx="6781800" cy="41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4783579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429000"/>
            <a:ext cx="91440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363488" y="301142"/>
            <a:ext cx="6781800" cy="41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6820872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1200"/>
            <a:ext cx="914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2" y="2209800"/>
            <a:ext cx="51816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400800" y="6416675"/>
            <a:ext cx="2133600" cy="365125"/>
          </a:xfrm>
        </p:spPr>
        <p:txBody>
          <a:bodyPr/>
          <a:lstStyle>
            <a:lvl1pPr algn="r">
              <a:defRPr sz="9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4206EB0-53D6-4A74-93E9-8E81D7B218F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54838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400800" y="6356350"/>
            <a:ext cx="2133600" cy="365125"/>
          </a:xfrm>
        </p:spPr>
        <p:txBody>
          <a:bodyPr/>
          <a:lstStyle>
            <a:lvl1pPr algn="r">
              <a:defRPr sz="9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7A24082-6886-46BA-8EF0-483F158A837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34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553200"/>
            <a:ext cx="2133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Slide </a:t>
            </a:r>
            <a:fld id="{74F084CC-22B2-4540-89DF-27342DCA92E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FFFFFF"/>
                </a:solidFill>
              </a:rPr>
              <a:t> 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331303"/>
            <a:ext cx="6553200" cy="35290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418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 userDrawn="1"/>
        </p:nvSpPr>
        <p:spPr>
          <a:xfrm>
            <a:off x="1409700" y="6429375"/>
            <a:ext cx="6057900" cy="230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898989"/>
                </a:solidFill>
                <a:latin typeface="Arial" pitchFamily="34" charset="0"/>
                <a:cs typeface="Arial" pitchFamily="34" charset="0"/>
              </a:rPr>
              <a:t>India | USA | UK | Germany | Sweden | Belgium | France | Switzerland | UAE | Singapore | Australia | Japan | China</a:t>
            </a:r>
          </a:p>
        </p:txBody>
      </p:sp>
      <p:pic>
        <p:nvPicPr>
          <p:cNvPr id="3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0275"/>
            <a:ext cx="91440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8703737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4"/>
          <p:cNvSpPr/>
          <p:nvPr userDrawn="1"/>
        </p:nvSpPr>
        <p:spPr>
          <a:xfrm>
            <a:off x="779463" y="1635125"/>
            <a:ext cx="2286000" cy="685800"/>
          </a:xfrm>
          <a:prstGeom prst="roundRect">
            <a:avLst/>
          </a:prstGeom>
          <a:solidFill>
            <a:srgbClr val="A71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RGB - 167.25.48</a:t>
            </a:r>
          </a:p>
        </p:txBody>
      </p:sp>
      <p:sp>
        <p:nvSpPr>
          <p:cNvPr id="5" name="Rounded Rectangle 5"/>
          <p:cNvSpPr/>
          <p:nvPr userDrawn="1"/>
        </p:nvSpPr>
        <p:spPr>
          <a:xfrm>
            <a:off x="779463" y="2493963"/>
            <a:ext cx="2286000" cy="685800"/>
          </a:xfrm>
          <a:prstGeom prst="roundRect">
            <a:avLst/>
          </a:prstGeom>
          <a:solidFill>
            <a:srgbClr val="E3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RGB - 227.114.34</a:t>
            </a:r>
          </a:p>
        </p:txBody>
      </p:sp>
      <p:sp>
        <p:nvSpPr>
          <p:cNvPr id="6" name="Rounded Rectangle 6"/>
          <p:cNvSpPr/>
          <p:nvPr userDrawn="1"/>
        </p:nvSpPr>
        <p:spPr>
          <a:xfrm>
            <a:off x="3276600" y="1635125"/>
            <a:ext cx="2286000" cy="685800"/>
          </a:xfrm>
          <a:prstGeom prst="roundRect">
            <a:avLst/>
          </a:prstGeom>
          <a:solidFill>
            <a:srgbClr val="C7D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RGB - 199.210.138</a:t>
            </a:r>
          </a:p>
        </p:txBody>
      </p:sp>
      <p:sp>
        <p:nvSpPr>
          <p:cNvPr id="7" name="Rounded Rectangle 7"/>
          <p:cNvSpPr/>
          <p:nvPr userDrawn="1"/>
        </p:nvSpPr>
        <p:spPr>
          <a:xfrm>
            <a:off x="3276600" y="2493963"/>
            <a:ext cx="2286000" cy="685800"/>
          </a:xfrm>
          <a:prstGeom prst="roundRect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RGB - 180.180.180</a:t>
            </a:r>
          </a:p>
        </p:txBody>
      </p:sp>
      <p:sp>
        <p:nvSpPr>
          <p:cNvPr id="8" name="Rounded Rectangle 8"/>
          <p:cNvSpPr/>
          <p:nvPr userDrawn="1"/>
        </p:nvSpPr>
        <p:spPr>
          <a:xfrm>
            <a:off x="3276600" y="3352800"/>
            <a:ext cx="2286000" cy="685800"/>
          </a:xfrm>
          <a:prstGeom prst="roundRect">
            <a:avLst/>
          </a:prstGeom>
          <a:solidFill>
            <a:srgbClr val="4D4F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RGB - 77.79.83</a:t>
            </a:r>
          </a:p>
        </p:txBody>
      </p:sp>
      <p:sp>
        <p:nvSpPr>
          <p:cNvPr id="9" name="Rounded Rectangle 9"/>
          <p:cNvSpPr/>
          <p:nvPr userDrawn="1"/>
        </p:nvSpPr>
        <p:spPr>
          <a:xfrm>
            <a:off x="779463" y="3319463"/>
            <a:ext cx="2286000" cy="685800"/>
          </a:xfrm>
          <a:prstGeom prst="roundRect">
            <a:avLst/>
          </a:prstGeom>
          <a:solidFill>
            <a:srgbClr val="830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RGB - 131.0.81</a:t>
            </a:r>
          </a:p>
        </p:txBody>
      </p:sp>
      <p:sp>
        <p:nvSpPr>
          <p:cNvPr id="10" name="TextBox 10"/>
          <p:cNvSpPr txBox="1"/>
          <p:nvPr userDrawn="1"/>
        </p:nvSpPr>
        <p:spPr>
          <a:xfrm>
            <a:off x="673100" y="5029200"/>
            <a:ext cx="6337300" cy="738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Guidelines available at </a:t>
            </a:r>
          </a:p>
          <a:p>
            <a:pPr>
              <a:defRPr/>
            </a:pPr>
            <a:endParaRPr lang="en-US" sz="1400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400" dirty="0" err="1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PeopleHub</a:t>
            </a:r>
            <a:r>
              <a:rPr lang="en-US" sz="1400" dirty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 &gt; Inside Mindtree &gt;Communication &gt;Publications &gt;Marketing Net</a:t>
            </a:r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39762"/>
          </a:xfrm>
        </p:spPr>
        <p:txBody>
          <a:bodyPr/>
          <a:lstStyle/>
          <a:p>
            <a:r>
              <a:rPr lang="en-US" dirty="0" smtClean="0"/>
              <a:t>Colors to be used in the presentation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4CA61-B71B-42BE-ADB4-E8F3ADE59CB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574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62000" y="1371600"/>
          <a:ext cx="7696200" cy="213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4050"/>
                <a:gridCol w="1924050"/>
                <a:gridCol w="1924050"/>
                <a:gridCol w="1924050"/>
              </a:tblGrid>
              <a:tr h="53340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C761D-1629-45F3-BE47-440E4F49C30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9687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32" y="2209800"/>
            <a:ext cx="51816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Section header 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9144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038547-318F-4665-8686-A1A814E12A39}" type="datetime5">
              <a:rPr lang="en-US" smtClean="0">
                <a:solidFill>
                  <a:prstClr val="black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26-Sep-17</a:t>
            </a:fld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8948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31303"/>
            <a:ext cx="6553200" cy="35290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553200"/>
            <a:ext cx="2133600" cy="304800"/>
          </a:xfrm>
          <a:prstGeom prst="rect">
            <a:avLst/>
          </a:prstGeo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Slide </a:t>
            </a:r>
            <a:fld id="{94C03561-2E0C-4CA0-B879-B6ED3CC938B1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FFFFFF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3376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553200"/>
            <a:ext cx="2133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Slide </a:t>
            </a:r>
            <a:fld id="{D79144A6-73C6-411F-8654-6DDC30E0C59A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FFFFFF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4448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553200"/>
            <a:ext cx="2133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Slide </a:t>
            </a:r>
            <a:fld id="{A4389E49-3E32-4C8C-AB9D-EE8C64A591B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350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553200"/>
            <a:ext cx="2133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Slide </a:t>
            </a:r>
            <a:fld id="{B20CB5C0-AB16-480D-8281-28776CA2B8E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FFFFFF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9955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39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34" Type="http://schemas.openxmlformats.org/officeDocument/2006/relationships/slideLayout" Target="../slideLayouts/slideLayout49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33" Type="http://schemas.openxmlformats.org/officeDocument/2006/relationships/slideLayout" Target="../slideLayouts/slideLayout48.xml"/><Relationship Id="rId38" Type="http://schemas.openxmlformats.org/officeDocument/2006/relationships/slideLayout" Target="../slideLayouts/slideLayout53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44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32" Type="http://schemas.openxmlformats.org/officeDocument/2006/relationships/slideLayout" Target="../slideLayouts/slideLayout47.xml"/><Relationship Id="rId37" Type="http://schemas.openxmlformats.org/officeDocument/2006/relationships/slideLayout" Target="../slideLayouts/slideLayout52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3.xml"/><Relationship Id="rId36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31" Type="http://schemas.openxmlformats.org/officeDocument/2006/relationships/slideLayout" Target="../slideLayouts/slideLayout46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5.xml"/><Relationship Id="rId35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6" descr="Picture1.jpg"/>
          <p:cNvPicPr>
            <a:picLocks noChangeAspect="1"/>
          </p:cNvPicPr>
          <p:nvPr/>
        </p:nvPicPr>
        <p:blipFill>
          <a:blip r:embed="rId17" cstate="print"/>
          <a:srcRect t="13251"/>
          <a:stretch>
            <a:fillRect/>
          </a:stretch>
        </p:blipFill>
        <p:spPr bwMode="auto">
          <a:xfrm>
            <a:off x="0" y="908050"/>
            <a:ext cx="9144000" cy="594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18" cstate="print"/>
          <a:srcRect b="20798"/>
          <a:stretch>
            <a:fillRect/>
          </a:stretch>
        </p:blipFill>
        <p:spPr bwMode="auto">
          <a:xfrm>
            <a:off x="0" y="-7928"/>
            <a:ext cx="91440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0" y="6588125"/>
            <a:ext cx="9144000" cy="260350"/>
          </a:xfrm>
          <a:prstGeom prst="rect">
            <a:avLst/>
          </a:prstGeom>
          <a:solidFill>
            <a:srgbClr val="C61217"/>
          </a:solidFill>
          <a:ln w="12700" algn="ctr">
            <a:solidFill>
              <a:srgbClr val="AA0203"/>
            </a:solidFill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ctr"/>
            <a:r>
              <a:rPr lang="en-US" sz="800" dirty="0">
                <a:solidFill>
                  <a:srgbClr val="FFFFFF"/>
                </a:solidFill>
                <a:latin typeface="Calibri" pitchFamily="34" charset="0"/>
              </a:rPr>
              <a:t>© </a:t>
            </a:r>
            <a:r>
              <a:rPr lang="en-US" sz="800" dirty="0" smtClean="0">
                <a:solidFill>
                  <a:srgbClr val="FFFFFF"/>
                </a:solidFill>
                <a:latin typeface="Calibri" pitchFamily="34" charset="0"/>
              </a:rPr>
              <a:t>2012 </a:t>
            </a:r>
            <a:r>
              <a:rPr lang="en-US" sz="800" dirty="0" err="1">
                <a:solidFill>
                  <a:srgbClr val="FFFFFF"/>
                </a:solidFill>
                <a:latin typeface="Calibri" pitchFamily="34" charset="0"/>
              </a:rPr>
              <a:t>MindTree</a:t>
            </a:r>
            <a:r>
              <a:rPr lang="en-US" sz="800" dirty="0">
                <a:solidFill>
                  <a:srgbClr val="FFFFFF"/>
                </a:solidFill>
                <a:latin typeface="Calibri" pitchFamily="34" charset="0"/>
              </a:rPr>
              <a:t> Limited</a:t>
            </a:r>
          </a:p>
        </p:txBody>
      </p:sp>
      <p:sp>
        <p:nvSpPr>
          <p:cNvPr id="22" name="Text Box 39"/>
          <p:cNvSpPr txBox="1">
            <a:spLocks noChangeArrowheads="1"/>
          </p:cNvSpPr>
          <p:nvPr/>
        </p:nvSpPr>
        <p:spPr bwMode="auto">
          <a:xfrm>
            <a:off x="0" y="6567488"/>
            <a:ext cx="2438400" cy="3016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ctr"/>
            <a:r>
              <a:rPr lang="en-US" sz="800" dirty="0">
                <a:solidFill>
                  <a:srgbClr val="FFFFFF"/>
                </a:solidFill>
                <a:latin typeface="Calibri" pitchFamily="34" charset="0"/>
              </a:rPr>
              <a:t>CONFIDENTIAL: For limited circulation only</a:t>
            </a:r>
          </a:p>
        </p:txBody>
      </p:sp>
      <p:sp>
        <p:nvSpPr>
          <p:cNvPr id="24" name="Freeform 23"/>
          <p:cNvSpPr/>
          <p:nvPr/>
        </p:nvSpPr>
        <p:spPr>
          <a:xfrm>
            <a:off x="6872288" y="322263"/>
            <a:ext cx="2271712" cy="412750"/>
          </a:xfrm>
          <a:custGeom>
            <a:avLst/>
            <a:gdLst>
              <a:gd name="connsiteX0" fmla="*/ 0 w 2635832"/>
              <a:gd name="connsiteY0" fmla="*/ 360000 h 360000"/>
              <a:gd name="connsiteX1" fmla="*/ 351724 w 2635832"/>
              <a:gd name="connsiteY1" fmla="*/ 0 h 360000"/>
              <a:gd name="connsiteX2" fmla="*/ 2635832 w 2635832"/>
              <a:gd name="connsiteY2" fmla="*/ 0 h 360000"/>
              <a:gd name="connsiteX3" fmla="*/ 2284108 w 2635832"/>
              <a:gd name="connsiteY3" fmla="*/ 360000 h 360000"/>
              <a:gd name="connsiteX4" fmla="*/ 0 w 2635832"/>
              <a:gd name="connsiteY4" fmla="*/ 360000 h 360000"/>
              <a:gd name="connsiteX0" fmla="*/ 0 w 2284108"/>
              <a:gd name="connsiteY0" fmla="*/ 388464 h 388464"/>
              <a:gd name="connsiteX1" fmla="*/ 351724 w 2284108"/>
              <a:gd name="connsiteY1" fmla="*/ 28464 h 388464"/>
              <a:gd name="connsiteX2" fmla="*/ 2271938 w 2284108"/>
              <a:gd name="connsiteY2" fmla="*/ 0 h 388464"/>
              <a:gd name="connsiteX3" fmla="*/ 2284108 w 2284108"/>
              <a:gd name="connsiteY3" fmla="*/ 388464 h 388464"/>
              <a:gd name="connsiteX4" fmla="*/ 0 w 2284108"/>
              <a:gd name="connsiteY4" fmla="*/ 388464 h 388464"/>
              <a:gd name="connsiteX0" fmla="*/ 0 w 2271938"/>
              <a:gd name="connsiteY0" fmla="*/ 388464 h 432048"/>
              <a:gd name="connsiteX1" fmla="*/ 351724 w 2271938"/>
              <a:gd name="connsiteY1" fmla="*/ 28464 h 432048"/>
              <a:gd name="connsiteX2" fmla="*/ 2271938 w 2271938"/>
              <a:gd name="connsiteY2" fmla="*/ 0 h 432048"/>
              <a:gd name="connsiteX3" fmla="*/ 2271938 w 2271938"/>
              <a:gd name="connsiteY3" fmla="*/ 432048 h 432048"/>
              <a:gd name="connsiteX4" fmla="*/ 0 w 2271938"/>
              <a:gd name="connsiteY4" fmla="*/ 388464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938" h="432048">
                <a:moveTo>
                  <a:pt x="0" y="388464"/>
                </a:moveTo>
                <a:lnTo>
                  <a:pt x="351724" y="28464"/>
                </a:lnTo>
                <a:lnTo>
                  <a:pt x="2271938" y="0"/>
                </a:lnTo>
                <a:lnTo>
                  <a:pt x="2271938" y="432048"/>
                </a:lnTo>
                <a:lnTo>
                  <a:pt x="0" y="388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dirty="0">
              <a:solidFill>
                <a:srgbClr val="FFFFFF"/>
              </a:solidFill>
            </a:endParaRPr>
          </a:p>
        </p:txBody>
      </p:sp>
      <p:pic>
        <p:nvPicPr>
          <p:cNvPr id="25" name="Picture 12" descr="MindTree New Logo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34400" y="22088"/>
            <a:ext cx="576883" cy="943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ctangle 3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604000"/>
            <a:ext cx="22860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Slide </a:t>
            </a:r>
            <a:fld id="{B0A79745-E4BD-4BA4-B40C-AB6046640415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US" dirty="0" smtClean="0">
                <a:solidFill>
                  <a:srgbClr val="FFFFFF"/>
                </a:solidFill>
              </a:rPr>
              <a:t>  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40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6121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61217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61217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61217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61217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61217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61217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61217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61217"/>
          </a:solidFill>
          <a:latin typeface="Trebuchet MS" pitchFamily="34" charset="0"/>
        </a:defRPr>
      </a:lvl9pPr>
    </p:titleStyle>
    <p:bodyStyle>
      <a:lvl1pPr marL="228600" indent="-228600" algn="l" rtl="0" eaLnBrk="1" fontAlgn="base" hangingPunct="1">
        <a:lnSpc>
          <a:spcPct val="120000"/>
        </a:lnSpc>
        <a:spcBef>
          <a:spcPct val="40000"/>
        </a:spcBef>
        <a:spcAft>
          <a:spcPct val="0"/>
        </a:spcAft>
        <a:buClr>
          <a:srgbClr val="C61217"/>
        </a:buClr>
        <a:buSzPct val="110000"/>
        <a:buFont typeface="Wingdings" pitchFamily="2" charset="2"/>
        <a:buChar char="l"/>
        <a:defRPr sz="2000">
          <a:solidFill>
            <a:srgbClr val="231F20"/>
          </a:solidFill>
          <a:latin typeface="+mn-lt"/>
          <a:ea typeface="+mn-ea"/>
          <a:cs typeface="+mn-cs"/>
        </a:defRPr>
      </a:lvl1pPr>
      <a:lvl2pPr marL="457200" indent="-227013" algn="l" rtl="0" eaLnBrk="1" fontAlgn="base" hangingPunct="1">
        <a:lnSpc>
          <a:spcPct val="120000"/>
        </a:lnSpc>
        <a:spcBef>
          <a:spcPct val="40000"/>
        </a:spcBef>
        <a:spcAft>
          <a:spcPct val="0"/>
        </a:spcAft>
        <a:buClr>
          <a:schemeClr val="bg2"/>
        </a:buClr>
        <a:buSzPct val="120000"/>
        <a:buFont typeface="Wingdings" pitchFamily="2" charset="2"/>
        <a:buChar char="l"/>
        <a:defRPr>
          <a:solidFill>
            <a:srgbClr val="4D4D4D"/>
          </a:solidFill>
          <a:latin typeface="+mn-lt"/>
        </a:defRPr>
      </a:lvl2pPr>
      <a:lvl3pPr marL="685800" indent="-227013" algn="l" rtl="0" eaLnBrk="1" fontAlgn="base" hangingPunct="1">
        <a:lnSpc>
          <a:spcPct val="120000"/>
        </a:lnSpc>
        <a:spcBef>
          <a:spcPct val="40000"/>
        </a:spcBef>
        <a:spcAft>
          <a:spcPct val="0"/>
        </a:spcAft>
        <a:buClr>
          <a:srgbClr val="C61217"/>
        </a:buClr>
        <a:buSzPct val="120000"/>
        <a:buFont typeface="Wingdings" pitchFamily="2" charset="2"/>
        <a:buChar char="l"/>
        <a:defRPr sz="1600">
          <a:solidFill>
            <a:srgbClr val="525252"/>
          </a:solidFill>
          <a:latin typeface="+mn-lt"/>
        </a:defRPr>
      </a:lvl3pPr>
      <a:lvl4pPr marL="904875" indent="-217488" algn="l" rtl="0" eaLnBrk="1" fontAlgn="base" hangingPunct="1">
        <a:lnSpc>
          <a:spcPct val="120000"/>
        </a:lnSpc>
        <a:spcBef>
          <a:spcPct val="40000"/>
        </a:spcBef>
        <a:spcAft>
          <a:spcPct val="0"/>
        </a:spcAft>
        <a:buClr>
          <a:schemeClr val="bg2"/>
        </a:buClr>
        <a:buSzPct val="120000"/>
        <a:buFont typeface="Wingdings" pitchFamily="2" charset="2"/>
        <a:buChar char="l"/>
        <a:defRPr sz="1400">
          <a:solidFill>
            <a:srgbClr val="4D4D4D"/>
          </a:solidFill>
          <a:latin typeface="+mn-lt"/>
        </a:defRPr>
      </a:lvl4pPr>
      <a:lvl5pPr marL="1143000" indent="-236538" algn="l" rtl="0" eaLnBrk="1" fontAlgn="base" hangingPunct="1">
        <a:lnSpc>
          <a:spcPct val="120000"/>
        </a:lnSpc>
        <a:spcBef>
          <a:spcPct val="40000"/>
        </a:spcBef>
        <a:spcAft>
          <a:spcPct val="0"/>
        </a:spcAft>
        <a:buClr>
          <a:srgbClr val="C61217"/>
        </a:buClr>
        <a:buSzPct val="120000"/>
        <a:buFont typeface="Wingdings" pitchFamily="2" charset="2"/>
        <a:buChar char="l"/>
        <a:defRPr sz="1400">
          <a:solidFill>
            <a:srgbClr val="525252"/>
          </a:solidFill>
          <a:latin typeface="+mn-lt"/>
        </a:defRPr>
      </a:lvl5pPr>
      <a:lvl6pPr marL="1600200" indent="-236538" algn="l" rtl="0" eaLnBrk="1" fontAlgn="base" hangingPunct="1">
        <a:lnSpc>
          <a:spcPct val="120000"/>
        </a:lnSpc>
        <a:spcBef>
          <a:spcPct val="40000"/>
        </a:spcBef>
        <a:spcAft>
          <a:spcPct val="0"/>
        </a:spcAft>
        <a:buClr>
          <a:srgbClr val="C61217"/>
        </a:buClr>
        <a:buSzPct val="120000"/>
        <a:buFont typeface="Wingdings" pitchFamily="2" charset="2"/>
        <a:buChar char="l"/>
        <a:defRPr sz="1400">
          <a:solidFill>
            <a:srgbClr val="525252"/>
          </a:solidFill>
          <a:latin typeface="+mn-lt"/>
        </a:defRPr>
      </a:lvl6pPr>
      <a:lvl7pPr marL="2057400" indent="-236538" algn="l" rtl="0" eaLnBrk="1" fontAlgn="base" hangingPunct="1">
        <a:lnSpc>
          <a:spcPct val="120000"/>
        </a:lnSpc>
        <a:spcBef>
          <a:spcPct val="40000"/>
        </a:spcBef>
        <a:spcAft>
          <a:spcPct val="0"/>
        </a:spcAft>
        <a:buClr>
          <a:srgbClr val="C61217"/>
        </a:buClr>
        <a:buSzPct val="120000"/>
        <a:buFont typeface="Wingdings" pitchFamily="2" charset="2"/>
        <a:buChar char="l"/>
        <a:defRPr sz="1400">
          <a:solidFill>
            <a:srgbClr val="525252"/>
          </a:solidFill>
          <a:latin typeface="+mn-lt"/>
        </a:defRPr>
      </a:lvl7pPr>
      <a:lvl8pPr marL="2514600" indent="-236538" algn="l" rtl="0" eaLnBrk="1" fontAlgn="base" hangingPunct="1">
        <a:lnSpc>
          <a:spcPct val="120000"/>
        </a:lnSpc>
        <a:spcBef>
          <a:spcPct val="40000"/>
        </a:spcBef>
        <a:spcAft>
          <a:spcPct val="0"/>
        </a:spcAft>
        <a:buClr>
          <a:srgbClr val="C61217"/>
        </a:buClr>
        <a:buSzPct val="120000"/>
        <a:buFont typeface="Wingdings" pitchFamily="2" charset="2"/>
        <a:buChar char="l"/>
        <a:defRPr sz="1400">
          <a:solidFill>
            <a:srgbClr val="525252"/>
          </a:solidFill>
          <a:latin typeface="+mn-lt"/>
        </a:defRPr>
      </a:lvl8pPr>
      <a:lvl9pPr marL="2971800" indent="-236538" algn="l" rtl="0" eaLnBrk="1" fontAlgn="base" hangingPunct="1">
        <a:lnSpc>
          <a:spcPct val="120000"/>
        </a:lnSpc>
        <a:spcBef>
          <a:spcPct val="40000"/>
        </a:spcBef>
        <a:spcAft>
          <a:spcPct val="0"/>
        </a:spcAft>
        <a:buClr>
          <a:srgbClr val="C61217"/>
        </a:buClr>
        <a:buSzPct val="120000"/>
        <a:buFont typeface="Wingdings" pitchFamily="2" charset="2"/>
        <a:buChar char="l"/>
        <a:defRPr sz="1400">
          <a:solidFill>
            <a:srgbClr val="52525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September 26,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Slide </a:t>
            </a:r>
            <a:fld id="{B0A79745-E4BD-4BA4-B40C-AB6046640415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US" smtClean="0">
                <a:solidFill>
                  <a:srgbClr val="FFFFFF"/>
                </a:solidFill>
              </a:rPr>
              <a:t>  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26" r:id="rId13"/>
    <p:sldLayoutId id="2147483732" r:id="rId14"/>
    <p:sldLayoutId id="2147483735" r:id="rId15"/>
    <p:sldLayoutId id="2147483662" r:id="rId16"/>
    <p:sldLayoutId id="2147483664" r:id="rId17"/>
    <p:sldLayoutId id="2147483665" r:id="rId18"/>
    <p:sldLayoutId id="2147483666" r:id="rId19"/>
    <p:sldLayoutId id="2147483667" r:id="rId20"/>
    <p:sldLayoutId id="2147483670" r:id="rId21"/>
    <p:sldLayoutId id="2147483672" r:id="rId22"/>
    <p:sldLayoutId id="2147483673" r:id="rId23"/>
    <p:sldLayoutId id="2147483676" r:id="rId24"/>
    <p:sldLayoutId id="2147483677" r:id="rId25"/>
    <p:sldLayoutId id="2147483679" r:id="rId26"/>
    <p:sldLayoutId id="2147483680" r:id="rId27"/>
    <p:sldLayoutId id="2147483681" r:id="rId28"/>
    <p:sldLayoutId id="2147483682" r:id="rId29"/>
    <p:sldLayoutId id="2147483685" r:id="rId30"/>
    <p:sldLayoutId id="2147483687" r:id="rId31"/>
    <p:sldLayoutId id="2147483688" r:id="rId32"/>
    <p:sldLayoutId id="2147483755" r:id="rId33"/>
    <p:sldLayoutId id="2147483761" r:id="rId34"/>
    <p:sldLayoutId id="2147483764" r:id="rId35"/>
    <p:sldLayoutId id="2147483765" r:id="rId36"/>
    <p:sldLayoutId id="2147483766" r:id="rId37"/>
    <p:sldLayoutId id="2147483767" r:id="rId3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0" y="314884"/>
            <a:ext cx="3313355" cy="1702160"/>
          </a:xfrm>
        </p:spPr>
        <p:txBody>
          <a:bodyPr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Automation Framework</a:t>
            </a:r>
          </a:p>
        </p:txBody>
      </p:sp>
      <p:sp>
        <p:nvSpPr>
          <p:cNvPr id="3" name="AutoShape 4" descr="Image result for tank c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Image result for tank ca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29400" y="5590919"/>
            <a:ext cx="1401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By - Abhijit </a:t>
            </a:r>
            <a:r>
              <a:rPr lang="en-US" sz="1400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Das</a:t>
            </a:r>
          </a:p>
        </p:txBody>
      </p:sp>
    </p:spTree>
    <p:extLst>
      <p:ext uri="{BB962C8B-B14F-4D97-AF65-F5344CB8AC3E}">
        <p14:creationId xmlns:p14="http://schemas.microsoft.com/office/powerpoint/2010/main" val="206088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96"/>
          <a:stretch/>
        </p:blipFill>
        <p:spPr bwMode="auto">
          <a:xfrm>
            <a:off x="609600" y="1600200"/>
            <a:ext cx="7953375" cy="387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152400"/>
            <a:ext cx="3604710" cy="496336"/>
          </a:xfrm>
        </p:spPr>
        <p:txBody>
          <a:bodyPr>
            <a:noAutofit/>
          </a:bodyPr>
          <a:lstStyle/>
          <a:p>
            <a:r>
              <a:rPr lang="en-US" sz="2200" u="sng" dirty="0" smtClean="0"/>
              <a:t>Executive Summary </a:t>
            </a:r>
            <a:r>
              <a:rPr lang="en-US" sz="2100" u="sng" dirty="0" smtClean="0"/>
              <a:t>Report</a:t>
            </a:r>
            <a:endParaRPr lang="en-US" sz="2100" u="sng" dirty="0"/>
          </a:p>
        </p:txBody>
      </p:sp>
    </p:spTree>
    <p:extLst>
      <p:ext uri="{BB962C8B-B14F-4D97-AF65-F5344CB8AC3E}">
        <p14:creationId xmlns:p14="http://schemas.microsoft.com/office/powerpoint/2010/main" val="39968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61251" y="2967335"/>
            <a:ext cx="36215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 You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717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ChangeArrowheads="1"/>
          </p:cNvSpPr>
          <p:nvPr>
            <p:ph type="title"/>
          </p:nvPr>
        </p:nvSpPr>
        <p:spPr>
          <a:xfrm>
            <a:off x="4648200" y="76200"/>
            <a:ext cx="3276600" cy="533400"/>
          </a:xfrm>
        </p:spPr>
        <p:txBody>
          <a:bodyPr>
            <a:normAutofit/>
          </a:bodyPr>
          <a:lstStyle/>
          <a:p>
            <a:r>
              <a:rPr lang="en-GB" sz="2400" u="sng" dirty="0" smtClean="0"/>
              <a:t>Basic Flow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102208966"/>
              </p:ext>
            </p:extLst>
          </p:nvPr>
        </p:nvGraphicFramePr>
        <p:xfrm>
          <a:off x="609600" y="762000"/>
          <a:ext cx="8001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692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9"/>
          <p:cNvSpPr>
            <a:spLocks noGrp="1" noChangeArrowheads="1"/>
          </p:cNvSpPr>
          <p:nvPr>
            <p:ph type="title"/>
          </p:nvPr>
        </p:nvSpPr>
        <p:spPr>
          <a:xfrm>
            <a:off x="4678252" y="76200"/>
            <a:ext cx="3475148" cy="533400"/>
          </a:xfrm>
        </p:spPr>
        <p:txBody>
          <a:bodyPr>
            <a:normAutofit/>
          </a:bodyPr>
          <a:lstStyle/>
          <a:p>
            <a:r>
              <a:rPr lang="en-GB" sz="2400" u="sng" dirty="0" smtClean="0"/>
              <a:t>Architecture</a:t>
            </a:r>
          </a:p>
        </p:txBody>
      </p:sp>
      <p:sp>
        <p:nvSpPr>
          <p:cNvPr id="7" name="Flowchart: Alternate Process 6"/>
          <p:cNvSpPr/>
          <p:nvPr/>
        </p:nvSpPr>
        <p:spPr bwMode="auto">
          <a:xfrm>
            <a:off x="3230451" y="1546746"/>
            <a:ext cx="1219200" cy="381000"/>
          </a:xfrm>
          <a:prstGeom prst="flowChartAlternateProcess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Driver Script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4449651" y="1645692"/>
            <a:ext cx="125235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4449651" y="1851546"/>
            <a:ext cx="125235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7" idx="2"/>
          </p:cNvCxnSpPr>
          <p:nvPr/>
        </p:nvCxnSpPr>
        <p:spPr bwMode="auto">
          <a:xfrm>
            <a:off x="3840051" y="1927746"/>
            <a:ext cx="0" cy="6858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Flowchart: Process 10"/>
          <p:cNvSpPr/>
          <p:nvPr/>
        </p:nvSpPr>
        <p:spPr bwMode="auto">
          <a:xfrm>
            <a:off x="1935051" y="2994546"/>
            <a:ext cx="838200" cy="457200"/>
          </a:xfrm>
          <a:prstGeom prst="flowChartProcess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Script 1</a:t>
            </a:r>
          </a:p>
        </p:txBody>
      </p:sp>
      <p:sp>
        <p:nvSpPr>
          <p:cNvPr id="12" name="Flowchart: Process 11"/>
          <p:cNvSpPr/>
          <p:nvPr/>
        </p:nvSpPr>
        <p:spPr bwMode="auto">
          <a:xfrm>
            <a:off x="3078051" y="2994546"/>
            <a:ext cx="838200" cy="457200"/>
          </a:xfrm>
          <a:prstGeom prst="flowChartProcess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Script 2</a:t>
            </a:r>
          </a:p>
        </p:txBody>
      </p:sp>
      <p:sp>
        <p:nvSpPr>
          <p:cNvPr id="13" name="Flowchart: Process 12"/>
          <p:cNvSpPr/>
          <p:nvPr/>
        </p:nvSpPr>
        <p:spPr bwMode="auto">
          <a:xfrm>
            <a:off x="4906851" y="2994546"/>
            <a:ext cx="838200" cy="457200"/>
          </a:xfrm>
          <a:prstGeom prst="flowChartProcess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Script</a:t>
            </a:r>
            <a:r>
              <a:rPr kumimoji="0" lang="en-US" sz="1400" b="0" i="0" u="none" strike="noStrike" cap="none" normalizeH="0" dirty="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 N</a:t>
            </a:r>
            <a:endParaRPr kumimoji="0" lang="en-US" sz="1400" b="0" i="0" u="none" strike="noStrike" cap="none" normalizeH="0" baseline="0" dirty="0" smtClean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Straight Arrow Connector 13"/>
          <p:cNvCxnSpPr>
            <a:endCxn id="11" idx="0"/>
          </p:cNvCxnSpPr>
          <p:nvPr/>
        </p:nvCxnSpPr>
        <p:spPr bwMode="auto">
          <a:xfrm>
            <a:off x="2354151" y="2613546"/>
            <a:ext cx="0" cy="3810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>
            <a:off x="3493341" y="2613546"/>
            <a:ext cx="3810" cy="3810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5196411" y="2613546"/>
            <a:ext cx="0" cy="3810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Flowchart: Data 16"/>
          <p:cNvSpPr/>
          <p:nvPr/>
        </p:nvSpPr>
        <p:spPr bwMode="auto">
          <a:xfrm>
            <a:off x="944451" y="3832746"/>
            <a:ext cx="1409700" cy="304800"/>
          </a:xfrm>
          <a:prstGeom prst="flowChartInputOutput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Test Data 1</a:t>
            </a:r>
          </a:p>
        </p:txBody>
      </p:sp>
      <p:sp>
        <p:nvSpPr>
          <p:cNvPr id="18" name="Flowchart: Data 17"/>
          <p:cNvSpPr/>
          <p:nvPr/>
        </p:nvSpPr>
        <p:spPr bwMode="auto">
          <a:xfrm>
            <a:off x="2277951" y="3832746"/>
            <a:ext cx="1562100" cy="304800"/>
          </a:xfrm>
          <a:prstGeom prst="flowChartInputOutput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Test Data </a:t>
            </a:r>
            <a:r>
              <a:rPr lang="en-US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sz="14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en-US" sz="14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9" name="Flowchart: Data 18"/>
          <p:cNvSpPr/>
          <p:nvPr/>
        </p:nvSpPr>
        <p:spPr bwMode="auto">
          <a:xfrm>
            <a:off x="4678251" y="3832746"/>
            <a:ext cx="1485900" cy="304800"/>
          </a:xfrm>
          <a:prstGeom prst="flowChartInputOutput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Test Data N</a:t>
            </a:r>
          </a:p>
        </p:txBody>
      </p:sp>
      <p:cxnSp>
        <p:nvCxnSpPr>
          <p:cNvPr id="20" name="Straight Arrow Connector 19"/>
          <p:cNvCxnSpPr>
            <a:stCxn id="17" idx="0"/>
            <a:endCxn id="11" idx="2"/>
          </p:cNvCxnSpPr>
          <p:nvPr/>
        </p:nvCxnSpPr>
        <p:spPr bwMode="auto">
          <a:xfrm flipV="1">
            <a:off x="1790271" y="3451746"/>
            <a:ext cx="563880" cy="3810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18" idx="0"/>
            <a:endCxn id="12" idx="2"/>
          </p:cNvCxnSpPr>
          <p:nvPr/>
        </p:nvCxnSpPr>
        <p:spPr bwMode="auto">
          <a:xfrm flipV="1">
            <a:off x="3215211" y="3451746"/>
            <a:ext cx="281940" cy="3810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9" idx="0"/>
            <a:endCxn id="13" idx="2"/>
          </p:cNvCxnSpPr>
          <p:nvPr/>
        </p:nvCxnSpPr>
        <p:spPr bwMode="auto">
          <a:xfrm flipH="1" flipV="1">
            <a:off x="5325951" y="3451746"/>
            <a:ext cx="243840" cy="3810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Flowchart: Process 22"/>
          <p:cNvSpPr/>
          <p:nvPr/>
        </p:nvSpPr>
        <p:spPr bwMode="auto">
          <a:xfrm>
            <a:off x="868251" y="2613546"/>
            <a:ext cx="5429250" cy="1600200"/>
          </a:xfrm>
          <a:prstGeom prst="flowChartProcess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accent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Flowchart: Alternate Process 23"/>
          <p:cNvSpPr/>
          <p:nvPr/>
        </p:nvSpPr>
        <p:spPr bwMode="auto">
          <a:xfrm>
            <a:off x="6821749" y="2613546"/>
            <a:ext cx="1559671" cy="419100"/>
          </a:xfrm>
          <a:prstGeom prst="flowChartAlternateProcess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Application Library</a:t>
            </a:r>
          </a:p>
        </p:txBody>
      </p:sp>
      <p:sp>
        <p:nvSpPr>
          <p:cNvPr id="25" name="Flowchart: Alternate Process 24"/>
          <p:cNvSpPr/>
          <p:nvPr/>
        </p:nvSpPr>
        <p:spPr bwMode="auto">
          <a:xfrm>
            <a:off x="6837671" y="3280296"/>
            <a:ext cx="1559671" cy="419100"/>
          </a:xfrm>
          <a:prstGeom prst="flowChartAlternateProcess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Common Library</a:t>
            </a:r>
          </a:p>
        </p:txBody>
      </p:sp>
      <p:sp>
        <p:nvSpPr>
          <p:cNvPr id="26" name="Flowchart: Alternate Process 25"/>
          <p:cNvSpPr/>
          <p:nvPr/>
        </p:nvSpPr>
        <p:spPr bwMode="auto">
          <a:xfrm>
            <a:off x="6871057" y="3908946"/>
            <a:ext cx="1559671" cy="419100"/>
          </a:xfrm>
          <a:prstGeom prst="flowChartAlternateProcess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Report Library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6311603" y="2689746"/>
            <a:ext cx="510146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endCxn id="26" idx="1"/>
          </p:cNvCxnSpPr>
          <p:nvPr/>
        </p:nvCxnSpPr>
        <p:spPr bwMode="auto">
          <a:xfrm>
            <a:off x="6311603" y="4099446"/>
            <a:ext cx="559454" cy="1905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6354651" y="2918346"/>
            <a:ext cx="46215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H="1">
            <a:off x="6311603" y="3604146"/>
            <a:ext cx="53834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26" idx="2"/>
            <a:endCxn id="32" idx="1"/>
          </p:cNvCxnSpPr>
          <p:nvPr/>
        </p:nvCxnSpPr>
        <p:spPr bwMode="auto">
          <a:xfrm>
            <a:off x="7650893" y="4328046"/>
            <a:ext cx="0" cy="6477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Flowchart: Data 31"/>
          <p:cNvSpPr/>
          <p:nvPr/>
        </p:nvSpPr>
        <p:spPr bwMode="auto">
          <a:xfrm>
            <a:off x="6767861" y="4975746"/>
            <a:ext cx="1766063" cy="457200"/>
          </a:xfrm>
          <a:prstGeom prst="flowChartInputOutput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</a:rPr>
              <a:t>Test Summary Report </a:t>
            </a:r>
            <a:endParaRPr kumimoji="0" lang="en-US" sz="1200" b="0" i="0" u="none" strike="noStrike" cap="none" normalizeH="0" baseline="0" dirty="0" smtClean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Flowchart: Data 32"/>
          <p:cNvSpPr/>
          <p:nvPr/>
        </p:nvSpPr>
        <p:spPr bwMode="auto">
          <a:xfrm>
            <a:off x="571500" y="4975746"/>
            <a:ext cx="1562100" cy="304800"/>
          </a:xfrm>
          <a:prstGeom prst="flowChartInputOutput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Test Result 1</a:t>
            </a:r>
          </a:p>
        </p:txBody>
      </p:sp>
      <p:sp>
        <p:nvSpPr>
          <p:cNvPr id="34" name="Flowchart: Data 33"/>
          <p:cNvSpPr/>
          <p:nvPr/>
        </p:nvSpPr>
        <p:spPr bwMode="auto">
          <a:xfrm>
            <a:off x="2518410" y="4953000"/>
            <a:ext cx="1596390" cy="304800"/>
          </a:xfrm>
          <a:prstGeom prst="flowChartInputOutput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Test </a:t>
            </a:r>
            <a:r>
              <a:rPr lang="en-US" sz="1200" dirty="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</a:rPr>
              <a:t>Result</a:t>
            </a:r>
            <a:r>
              <a:rPr kumimoji="0" lang="en-US" sz="1200" b="0" i="0" u="none" strike="noStrike" cap="none" normalizeH="0" baseline="0" dirty="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 2</a:t>
            </a:r>
          </a:p>
        </p:txBody>
      </p:sp>
      <p:sp>
        <p:nvSpPr>
          <p:cNvPr id="35" name="Flowchart: Data 34"/>
          <p:cNvSpPr/>
          <p:nvPr/>
        </p:nvSpPr>
        <p:spPr bwMode="auto">
          <a:xfrm>
            <a:off x="4543272" y="4953000"/>
            <a:ext cx="1620879" cy="304800"/>
          </a:xfrm>
          <a:prstGeom prst="flowChartInputOutput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Test Result N</a:t>
            </a:r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 bwMode="auto">
          <a:xfrm flipH="1">
            <a:off x="1508760" y="4328046"/>
            <a:ext cx="5752635" cy="6477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26" idx="2"/>
            <a:endCxn id="34" idx="0"/>
          </p:cNvCxnSpPr>
          <p:nvPr/>
        </p:nvCxnSpPr>
        <p:spPr bwMode="auto">
          <a:xfrm flipH="1">
            <a:off x="3476244" y="4328046"/>
            <a:ext cx="4174649" cy="62495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26" idx="2"/>
            <a:endCxn id="35" idx="0"/>
          </p:cNvCxnSpPr>
          <p:nvPr/>
        </p:nvCxnSpPr>
        <p:spPr bwMode="auto">
          <a:xfrm flipH="1">
            <a:off x="5515799" y="4328046"/>
            <a:ext cx="2135094" cy="62495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Flowchart: Alternate Process 38"/>
          <p:cNvSpPr/>
          <p:nvPr/>
        </p:nvSpPr>
        <p:spPr bwMode="auto">
          <a:xfrm>
            <a:off x="5702003" y="1546746"/>
            <a:ext cx="1219200" cy="381000"/>
          </a:xfrm>
          <a:prstGeom prst="flowChartAlternateProcess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Controller </a:t>
            </a:r>
            <a:r>
              <a:rPr kumimoji="0" lang="en-US" sz="1400" b="0" i="0" u="none" strike="noStrike" cap="none" normalizeH="0" dirty="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File</a:t>
            </a:r>
            <a:endParaRPr kumimoji="0" lang="en-US" sz="1400" b="0" i="0" u="none" strike="noStrike" cap="none" normalizeH="0" baseline="0" dirty="0" smtClean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6278451" y="3375546"/>
            <a:ext cx="57150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39" idx="2"/>
            <a:endCxn id="24" idx="0"/>
          </p:cNvCxnSpPr>
          <p:nvPr/>
        </p:nvCxnSpPr>
        <p:spPr bwMode="auto">
          <a:xfrm>
            <a:off x="6311603" y="1927746"/>
            <a:ext cx="1289982" cy="6858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Flowchart: Magnetic Disk 41"/>
          <p:cNvSpPr/>
          <p:nvPr/>
        </p:nvSpPr>
        <p:spPr bwMode="auto">
          <a:xfrm>
            <a:off x="639651" y="1622946"/>
            <a:ext cx="1523999" cy="624954"/>
          </a:xfrm>
          <a:prstGeom prst="flowChartMagneticDisk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dirty="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Times New Roman" pitchFamily="18" charset="0"/>
              </a:rPr>
              <a:t>Object Repository</a:t>
            </a:r>
          </a:p>
        </p:txBody>
      </p:sp>
      <p:cxnSp>
        <p:nvCxnSpPr>
          <p:cNvPr id="43" name="Straight Arrow Connector 42"/>
          <p:cNvCxnSpPr>
            <a:stCxn id="42" idx="3"/>
          </p:cNvCxnSpPr>
          <p:nvPr/>
        </p:nvCxnSpPr>
        <p:spPr bwMode="auto">
          <a:xfrm flipH="1">
            <a:off x="1401650" y="2247900"/>
            <a:ext cx="1" cy="3429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6211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6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3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4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6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1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6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9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4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9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4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9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32" grpId="0" animBg="1"/>
      <p:bldP spid="33" grpId="0" animBg="1"/>
      <p:bldP spid="34" grpId="0" animBg="1"/>
      <p:bldP spid="35" grpId="0" animBg="1"/>
      <p:bldP spid="39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title"/>
          </p:nvPr>
        </p:nvSpPr>
        <p:spPr>
          <a:xfrm>
            <a:off x="4648200" y="76200"/>
            <a:ext cx="3657600" cy="533400"/>
          </a:xfrm>
        </p:spPr>
        <p:txBody>
          <a:bodyPr>
            <a:normAutofit/>
          </a:bodyPr>
          <a:lstStyle/>
          <a:p>
            <a:r>
              <a:rPr lang="en-GB" sz="2400" u="sng" dirty="0" smtClean="0"/>
              <a:t>Features Implemented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1422899"/>
              </p:ext>
            </p:extLst>
          </p:nvPr>
        </p:nvGraphicFramePr>
        <p:xfrm>
          <a:off x="685800" y="838200"/>
          <a:ext cx="77724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19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>
          <a:xfrm>
            <a:off x="4648200" y="76200"/>
            <a:ext cx="3505200" cy="533400"/>
          </a:xfrm>
        </p:spPr>
        <p:txBody>
          <a:bodyPr>
            <a:noAutofit/>
          </a:bodyPr>
          <a:lstStyle/>
          <a:p>
            <a:r>
              <a:rPr lang="en-GB" sz="2400" u="sng" dirty="0" smtClean="0"/>
              <a:t>Controller Sheet</a:t>
            </a:r>
            <a:endParaRPr lang="en-GB" sz="2400" u="sng" dirty="0" smtClean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1329467"/>
            <a:ext cx="8001000" cy="451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008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05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0"/>
            <a:ext cx="3505200" cy="609600"/>
          </a:xfrm>
        </p:spPr>
        <p:txBody>
          <a:bodyPr>
            <a:normAutofit/>
          </a:bodyPr>
          <a:lstStyle/>
          <a:p>
            <a:r>
              <a:rPr lang="en-US" sz="2400" u="sng" dirty="0" smtClean="0"/>
              <a:t>Configuration Sheet</a:t>
            </a:r>
            <a:endParaRPr lang="en-US" sz="2400" u="sng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1219200"/>
            <a:ext cx="7924799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25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0"/>
            <a:ext cx="3505200" cy="570464"/>
          </a:xfrm>
        </p:spPr>
        <p:txBody>
          <a:bodyPr>
            <a:normAutofit/>
          </a:bodyPr>
          <a:lstStyle/>
          <a:p>
            <a:r>
              <a:rPr lang="en-US" sz="2400" u="sng" dirty="0" smtClean="0"/>
              <a:t>Environment Sheet</a:t>
            </a:r>
            <a:endParaRPr lang="en-US" sz="2400" u="sng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1447800"/>
            <a:ext cx="7924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50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0"/>
            <a:ext cx="3528510" cy="609600"/>
          </a:xfrm>
        </p:spPr>
        <p:txBody>
          <a:bodyPr>
            <a:normAutofit/>
          </a:bodyPr>
          <a:lstStyle/>
          <a:p>
            <a:r>
              <a:rPr lang="en-US" sz="2400" u="sng" dirty="0" smtClean="0"/>
              <a:t>Field Properties</a:t>
            </a:r>
            <a:endParaRPr lang="en-US" sz="2400" u="sng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15240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4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9"/>
          <a:stretch/>
        </p:blipFill>
        <p:spPr bwMode="auto">
          <a:xfrm>
            <a:off x="609600" y="1524000"/>
            <a:ext cx="8001000" cy="399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76200"/>
            <a:ext cx="3505200" cy="533400"/>
          </a:xfrm>
        </p:spPr>
        <p:txBody>
          <a:bodyPr>
            <a:noAutofit/>
          </a:bodyPr>
          <a:lstStyle/>
          <a:p>
            <a:r>
              <a:rPr lang="en-US" sz="2000" u="sng" dirty="0" smtClean="0"/>
              <a:t>Auto Generated Test Report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244106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MindTre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5340</TotalTime>
  <Words>196</Words>
  <Application>Microsoft Office PowerPoint</Application>
  <PresentationFormat>On-screen Show (4:3)</PresentationFormat>
  <Paragraphs>49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MindTree</vt:lpstr>
      <vt:lpstr>Austin</vt:lpstr>
      <vt:lpstr>Test Automation Framework</vt:lpstr>
      <vt:lpstr>Basic Flow</vt:lpstr>
      <vt:lpstr>Architecture</vt:lpstr>
      <vt:lpstr>Features Implemented</vt:lpstr>
      <vt:lpstr>Controller Sheet</vt:lpstr>
      <vt:lpstr>Configuration Sheet</vt:lpstr>
      <vt:lpstr>Environment Sheet</vt:lpstr>
      <vt:lpstr>Field Properties</vt:lpstr>
      <vt:lpstr>Auto Generated Test Report</vt:lpstr>
      <vt:lpstr>Executive Summary Report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AXM1010680</dc:creator>
  <cp:lastModifiedBy>Das, Abhijit (Consultant)</cp:lastModifiedBy>
  <cp:revision>474</cp:revision>
  <dcterms:created xsi:type="dcterms:W3CDTF">2012-05-30T05:59:41Z</dcterms:created>
  <dcterms:modified xsi:type="dcterms:W3CDTF">2017-09-26T10:52:36Z</dcterms:modified>
</cp:coreProperties>
</file>