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48"/>
  </p:normalViewPr>
  <p:slideViewPr>
    <p:cSldViewPr snapToGrid="0" snapToObjects="1">
      <p:cViewPr varScale="1">
        <p:scale>
          <a:sx n="119" d="100"/>
          <a:sy n="119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E90E-63C9-5441-B623-9B258527637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BDFA-034D-5F4A-8B04-CE9C6B7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8E7F-3CFA-834B-BFE1-B3027CEDB14C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D1D8-31BB-5B47-B6EC-91A2C75BEF04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C9CC-C803-0B47-8EC3-A140366531E6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783-6371-434D-B2AD-2C51C5D5CFC9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DD5D-A7CA-0048-AC54-D02DBD398CD8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CFD-CE10-D34E-B169-8586401B7E51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CF09-4606-E94F-BEE7-9F7BD71724DB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44CF-793B-A54B-B68B-2FA816865EEB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1937-4016-4B4C-ADF4-0FDDFB40D4A4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7A8-44EC-7B49-9C87-423218B88D82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7D1-601E-8044-B6B2-05C2D706DD89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43B-343F-CE42-8300-0E501FD6A353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5DCB-AC9B-174F-BC5C-CA054F250347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1DB-4487-274D-A5A8-CEA62EF107CB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584-4312-8049-A9F2-FD32144C9B53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6544-82D2-5845-9021-7BB16F68B53B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14A2-C2E1-F946-8054-0A8D319F386B}" type="datetime1">
              <a:rPr lang="en-IN" smtClean="0"/>
              <a:t>13/08/19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Aravinda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CA1-77C8-A44C-BA74-659B42A2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9" y="240453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ACF31-D445-6346-BF88-477C70C3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2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9963-C609-DB4E-A30B-681099C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collections?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FED2D-5E19-1448-A0D8-FBBBE588B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28788"/>
            <a:ext cx="8596312" cy="408937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F558-2EDE-AE4D-B0B3-ED957285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5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02F2-D787-0440-9FEB-EEC92494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collections?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86AB8-1FBA-7F48-99F8-DFAA9CCC3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86689"/>
            <a:ext cx="8596312" cy="214328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060A-9EAD-044F-9428-7DA0D69E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5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5BC6-F481-A04A-9053-B87EBE12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0987"/>
            <a:ext cx="8596668" cy="791457"/>
          </a:xfrm>
        </p:spPr>
        <p:txBody>
          <a:bodyPr>
            <a:normAutofit fontScale="90000"/>
          </a:bodyPr>
          <a:lstStyle/>
          <a:p>
            <a:r>
              <a:rPr lang="en-IN" dirty="0"/>
              <a:t>Hierarchy of Collection Framework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C0A4-423E-F64B-98C4-A4810581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2444"/>
            <a:ext cx="8596668" cy="3880773"/>
          </a:xfrm>
        </p:spPr>
        <p:txBody>
          <a:bodyPr/>
          <a:lstStyle/>
          <a:p>
            <a:r>
              <a:rPr lang="en-IN" dirty="0"/>
              <a:t>Let us see the hierarchy of collection </a:t>
            </a:r>
            <a:r>
              <a:rPr lang="en-IN" dirty="0" err="1"/>
              <a:t>framework.The</a:t>
            </a:r>
            <a:r>
              <a:rPr lang="en-IN" dirty="0"/>
              <a:t> </a:t>
            </a:r>
            <a:r>
              <a:rPr lang="en-IN" b="1" dirty="0" err="1"/>
              <a:t>java.util</a:t>
            </a:r>
            <a:r>
              <a:rPr lang="en-IN" dirty="0"/>
              <a:t> package contains all the classes and interfaces for Collection framework.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BA9C5-29C6-9347-B83A-D94F6F86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3" y="1863901"/>
            <a:ext cx="7197282" cy="45559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B2485-1942-724D-AFB8-10CF3F92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1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2D70-F32A-8842-BAB7-55B5923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Collection interface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03EB50-D95E-D844-9A10-B4E7DBE90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33" y="1543051"/>
            <a:ext cx="8715779" cy="5000624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AF35F9-5398-D94E-8A4C-6B24EB5B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9B4E-5985-AB46-932D-60A6705B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6322"/>
            <a:ext cx="8596668" cy="1320800"/>
          </a:xfrm>
        </p:spPr>
        <p:txBody>
          <a:bodyPr/>
          <a:lstStyle/>
          <a:p>
            <a:r>
              <a:rPr lang="en-IN" dirty="0"/>
              <a:t>Iterator interface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4E0A-8E84-174D-9EAD-D7206795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122"/>
            <a:ext cx="8596668" cy="3880773"/>
          </a:xfrm>
        </p:spPr>
        <p:txBody>
          <a:bodyPr/>
          <a:lstStyle/>
          <a:p>
            <a:r>
              <a:rPr lang="en-IN" dirty="0"/>
              <a:t>Iterator interface provides the facility of iterating the elements in forward direction only.</a:t>
            </a: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1A9CE-5545-A140-9C4F-3D9D7008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9" y="2357438"/>
            <a:ext cx="8928074" cy="28575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57A4-B806-4A45-BD14-CBFA662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338A-B78D-3444-B2A8-C3C4193F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355"/>
            <a:ext cx="8596668" cy="1320800"/>
          </a:xfrm>
        </p:spPr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class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A1B6-5154-4A44-A4BD-708DCB9E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155"/>
            <a:ext cx="8596668" cy="3880773"/>
          </a:xfrm>
        </p:spPr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class uses a dynamic array for storing the elements. It inherits </a:t>
            </a:r>
            <a:r>
              <a:rPr lang="en-IN" dirty="0" err="1"/>
              <a:t>AbstractList</a:t>
            </a:r>
            <a:r>
              <a:rPr lang="en-IN" dirty="0"/>
              <a:t> class and implements List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class can contain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class maintains insertion order.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allows random access because array works at the index basis.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B6973-C0A0-B641-A3B7-50322BBF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6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FBCF-EDAE-2740-83DB-A50B7997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of </a:t>
            </a:r>
            <a:r>
              <a:rPr lang="en-IN" dirty="0" err="1"/>
              <a:t>ArrayList</a:t>
            </a:r>
            <a:r>
              <a:rPr lang="en-IN" dirty="0"/>
              <a:t> class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C9013-E65C-B04F-A2C4-75CF229A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467" y="1840089"/>
            <a:ext cx="1790469" cy="3881437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D6B4DD-D949-D34D-BD6D-672AB5F7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F45C-6162-FA45-A392-2F74AC01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List Interface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9780-93C1-F742-BA24-6DEDAD2B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Interface is the </a:t>
            </a:r>
            <a:r>
              <a:rPr lang="en-IN" dirty="0" err="1"/>
              <a:t>subinterface</a:t>
            </a:r>
            <a:r>
              <a:rPr lang="en-IN" dirty="0"/>
              <a:t> of </a:t>
            </a:r>
            <a:r>
              <a:rPr lang="en-IN" dirty="0" err="1"/>
              <a:t>Collection.It</a:t>
            </a:r>
            <a:r>
              <a:rPr lang="en-IN" dirty="0"/>
              <a:t> contains methods to insert and delete elements in index </a:t>
            </a:r>
            <a:r>
              <a:rPr lang="en-IN" dirty="0" err="1"/>
              <a:t>basis.It</a:t>
            </a:r>
            <a:r>
              <a:rPr lang="en-IN" dirty="0"/>
              <a:t> is a factory of </a:t>
            </a:r>
            <a:r>
              <a:rPr lang="en-IN" dirty="0" err="1"/>
              <a:t>ListIterator</a:t>
            </a:r>
            <a:r>
              <a:rPr lang="en-IN" dirty="0"/>
              <a:t> interface.</a:t>
            </a:r>
          </a:p>
          <a:p>
            <a:r>
              <a:rPr lang="en-US" dirty="0"/>
              <a:t>It is the child interface of Collection.</a:t>
            </a:r>
          </a:p>
          <a:p>
            <a:r>
              <a:rPr lang="en-US" dirty="0"/>
              <a:t>If we want to represent a group of individual objects as a single entity where duplicates are allowed and insertion order is must be preserved then we should go for list.</a:t>
            </a:r>
          </a:p>
          <a:p>
            <a:r>
              <a:rPr lang="en-US" dirty="0"/>
              <a:t>We can differentiate duplicates by using index.</a:t>
            </a:r>
          </a:p>
          <a:p>
            <a:r>
              <a:rPr lang="en-US" dirty="0"/>
              <a:t>We can preserve insertion order by using index, hence index play very important role in the list interface.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interface</a:t>
            </a:r>
            <a:r>
              <a:rPr lang="en-IN" dirty="0"/>
              <a:t> List&lt;E&gt; </a:t>
            </a:r>
            <a:r>
              <a:rPr lang="en-IN" b="1" dirty="0"/>
              <a:t>extends</a:t>
            </a:r>
            <a:r>
              <a:rPr lang="en-IN" dirty="0"/>
              <a:t> Collection&lt;E&gt;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D27E9-9F90-314D-B9D6-D4E8359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83B7-681D-D843-B1FD-31E0D37C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Java List Interface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716B3A-3931-1A46-B78E-BF5F259D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90" y="1428750"/>
            <a:ext cx="8888412" cy="41433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1DBC2-9C64-2A43-AB54-5D9D91B1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9B0-364E-D043-ACE3-BDFD8ED4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253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Java </a:t>
            </a:r>
            <a:r>
              <a:rPr lang="en-IN" dirty="0" err="1"/>
              <a:t>ListIterator</a:t>
            </a:r>
            <a:r>
              <a:rPr lang="en-IN" dirty="0"/>
              <a:t> Interface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7153-8C2F-2D49-B9F2-30051D89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ListIterator</a:t>
            </a:r>
            <a:r>
              <a:rPr lang="en-IN" dirty="0"/>
              <a:t> Interface is used to traverse the element in backward and forward direction.</a:t>
            </a:r>
          </a:p>
          <a:p>
            <a:endParaRPr lang="en-IN" dirty="0"/>
          </a:p>
          <a:p>
            <a:r>
              <a:rPr lang="en-IN" dirty="0" err="1"/>
              <a:t>ListIterator</a:t>
            </a:r>
            <a:r>
              <a:rPr lang="en-IN" dirty="0"/>
              <a:t> Interface declaration</a:t>
            </a:r>
          </a:p>
          <a:p>
            <a:pPr marL="457200" lvl="1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interface</a:t>
            </a:r>
            <a:r>
              <a:rPr lang="en-IN" dirty="0"/>
              <a:t> </a:t>
            </a:r>
            <a:r>
              <a:rPr lang="en-IN" dirty="0" err="1"/>
              <a:t>ListIterator</a:t>
            </a:r>
            <a:r>
              <a:rPr lang="en-IN" dirty="0"/>
              <a:t>&lt;E&gt; </a:t>
            </a:r>
            <a:r>
              <a:rPr lang="en-IN" b="1" dirty="0"/>
              <a:t>extends</a:t>
            </a:r>
            <a:r>
              <a:rPr lang="en-IN" dirty="0"/>
              <a:t> Iterator&lt;E&gt;  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EF01A-9527-A542-9982-C85AE783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336-EEB5-BE4D-B9D7-8260880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Array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32D7-3390-A34E-9097-0AEA7698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0678"/>
            <a:ext cx="8596668" cy="3880773"/>
          </a:xfrm>
        </p:spPr>
        <p:txBody>
          <a:bodyPr/>
          <a:lstStyle/>
          <a:p>
            <a:r>
              <a:rPr lang="en-IN" dirty="0"/>
              <a:t>Normally, array is a collection of similar type of elements that have contiguous memory location.</a:t>
            </a:r>
          </a:p>
          <a:p>
            <a:r>
              <a:rPr lang="en-IN" b="1" dirty="0"/>
              <a:t>Java array</a:t>
            </a:r>
            <a:r>
              <a:rPr lang="en-IN" dirty="0"/>
              <a:t> is an object that contains elements of similar data type. It is a data structure where we store similar elements. We can store only fixed set of elements in a java array.</a:t>
            </a:r>
          </a:p>
          <a:p>
            <a:r>
              <a:rPr lang="en-IN" dirty="0"/>
              <a:t>Array in java is index based, first element of the array is stored at 0 index.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35A00-3C6B-9B4C-918B-7EFA2262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68" y="3808236"/>
            <a:ext cx="3505200" cy="13462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B89F-5F90-814D-9E56-DBFC38C8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6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1CAB-D6A9-7F43-8793-8EE0ADD8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Java </a:t>
            </a:r>
            <a:r>
              <a:rPr lang="en-IN" dirty="0" err="1"/>
              <a:t>ListIterator</a:t>
            </a:r>
            <a:r>
              <a:rPr lang="en-IN" dirty="0"/>
              <a:t> Interface:</a:t>
            </a:r>
            <a:br>
              <a:rPr lang="en-IN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F92BE8-2B29-F94E-9EEF-76783990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30400"/>
            <a:ext cx="8596312" cy="30919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47E71-31DE-8442-A189-79AE3A3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2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04D6-26DE-F145-8939-2717B34B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4664"/>
            <a:ext cx="8596668" cy="1320800"/>
          </a:xfrm>
        </p:spPr>
        <p:txBody>
          <a:bodyPr/>
          <a:lstStyle/>
          <a:p>
            <a:r>
              <a:rPr lang="en-IN" dirty="0"/>
              <a:t>Java Map Interface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BF19-D8A3-C945-9144-43F4F09E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639"/>
            <a:ext cx="8596668" cy="3880773"/>
          </a:xfrm>
        </p:spPr>
        <p:txBody>
          <a:bodyPr/>
          <a:lstStyle/>
          <a:p>
            <a:r>
              <a:rPr lang="en-IN" dirty="0"/>
              <a:t>A map contains values on the basis of key i.e. key and value pair. Each key and value pair is known as an entry. Map contains only unique keys.</a:t>
            </a:r>
          </a:p>
          <a:p>
            <a:r>
              <a:rPr lang="en-IN" dirty="0"/>
              <a:t>Map is useful if you have to search, update or delete elements on the basis of key.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9394-1A6B-1D4E-957A-F591E053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8EBA-055E-934C-9750-7CF650B1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methods of Map interface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DC124A-FD24-0249-8055-496A6D92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01788"/>
            <a:ext cx="8596312" cy="36224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81E9D-69A3-2B45-B63E-3DAFEC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3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E1E2-0FFF-FB4B-9EB2-78B53FC0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Map.Entry</a:t>
            </a:r>
            <a:r>
              <a:rPr lang="en-IN" dirty="0"/>
              <a:t> Interface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E929-532F-D64E-92A7-77717610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 is the sub interface of Map. So we will be accessed it by </a:t>
            </a:r>
            <a:r>
              <a:rPr lang="en-IN" dirty="0" err="1"/>
              <a:t>Map.Entry</a:t>
            </a:r>
            <a:r>
              <a:rPr lang="en-IN" dirty="0"/>
              <a:t> name. It provides methods to get key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BAD58-FE48-D14A-9ABB-8596BF67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63ED1-BDD4-9140-BBF6-C9ACB3E8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3198914"/>
            <a:ext cx="9607551" cy="18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D798-9757-2D41-A106-4A09A44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563"/>
            <a:ext cx="8596668" cy="1320800"/>
          </a:xfrm>
        </p:spPr>
        <p:txBody>
          <a:bodyPr/>
          <a:lstStyle/>
          <a:p>
            <a:r>
              <a:rPr lang="en-IN" dirty="0"/>
              <a:t>Java HashMap class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29A5-F6DC-AC41-A325-4B9B720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339"/>
            <a:ext cx="8596668" cy="3880773"/>
          </a:xfrm>
        </p:spPr>
        <p:txBody>
          <a:bodyPr/>
          <a:lstStyle/>
          <a:p>
            <a:r>
              <a:rPr lang="en-IN" dirty="0"/>
              <a:t>Java HashMap class implements the map interface by using a </a:t>
            </a:r>
            <a:r>
              <a:rPr lang="en-IN" dirty="0" err="1"/>
              <a:t>hashtable</a:t>
            </a:r>
            <a:r>
              <a:rPr lang="en-IN" dirty="0"/>
              <a:t>. It inherits </a:t>
            </a:r>
            <a:r>
              <a:rPr lang="en-IN" dirty="0" err="1"/>
              <a:t>AbstractMap</a:t>
            </a:r>
            <a:r>
              <a:rPr lang="en-IN" dirty="0"/>
              <a:t> class and implements Map interface.</a:t>
            </a:r>
          </a:p>
          <a:p>
            <a:pPr marL="400050" lvl="1" indent="0">
              <a:buNone/>
            </a:pPr>
            <a:r>
              <a:rPr lang="en-IN" dirty="0"/>
              <a:t>The important points about Java HashMap class are: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A HashMap contains values based on the key.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It contains only unique elements.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It may have one null key and multiple null values.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It maintains no order.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4863-9DD0-4B44-91BD-F8E68BED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D5700-67BB-B94C-8149-90CB0F5F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60" y="2062163"/>
            <a:ext cx="1714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D1C783-CAC0-6B4C-8C3D-3E9D7717D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828675"/>
            <a:ext cx="8596312" cy="41450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FB28-A7A5-6245-AE5E-90C3ECC2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4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062101-57DE-724E-BDDB-5A4FC4C2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1463"/>
            <a:ext cx="8223778" cy="55705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3376E-03FA-C443-B408-B2E8A0D3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2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4A79-A37C-024A-A63B-B71889B9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Hashtable</a:t>
            </a:r>
            <a:r>
              <a:rPr lang="en-IN" dirty="0"/>
              <a:t> class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CE03-3CFB-A642-8552-BA6FE1B4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102"/>
            <a:ext cx="8596668" cy="3880773"/>
          </a:xfrm>
        </p:spPr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Hashtable</a:t>
            </a:r>
            <a:r>
              <a:rPr lang="en-IN" dirty="0"/>
              <a:t> class implements a </a:t>
            </a:r>
            <a:r>
              <a:rPr lang="en-IN" dirty="0" err="1"/>
              <a:t>hashtable</a:t>
            </a:r>
            <a:r>
              <a:rPr lang="en-IN" dirty="0"/>
              <a:t>, which maps keys to values. It inherits Dictionary class and implements the Map interface.</a:t>
            </a:r>
          </a:p>
          <a:p>
            <a:pPr marL="457200" lvl="1" indent="0">
              <a:buNone/>
            </a:pPr>
            <a:r>
              <a:rPr lang="en-IN" dirty="0"/>
              <a:t>The important points about Java </a:t>
            </a:r>
            <a:r>
              <a:rPr lang="en-IN" dirty="0" err="1"/>
              <a:t>Hashtable</a:t>
            </a:r>
            <a:r>
              <a:rPr lang="en-IN" dirty="0"/>
              <a:t> class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 </a:t>
            </a:r>
            <a:r>
              <a:rPr lang="en-IN" dirty="0" err="1"/>
              <a:t>Hashtable</a:t>
            </a:r>
            <a:r>
              <a:rPr lang="en-IN" dirty="0"/>
              <a:t> is an array of list. Each list is known as a bucket. The position of bucket is identified by calling the </a:t>
            </a:r>
            <a:r>
              <a:rPr lang="en-IN" dirty="0" err="1"/>
              <a:t>hashcode</a:t>
            </a:r>
            <a:r>
              <a:rPr lang="en-IN" dirty="0"/>
              <a:t>() method. A </a:t>
            </a:r>
            <a:r>
              <a:rPr lang="en-IN" dirty="0" err="1"/>
              <a:t>Hashtable</a:t>
            </a:r>
            <a:r>
              <a:rPr lang="en-IN" dirty="0"/>
              <a:t> contains values based on the key.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It contains only unique elements.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It may have not have any null key or value.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FB411-EBC8-EE45-A1DB-714207B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87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CC6F-40E1-8148-AE5C-78B0336B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411625-BB64-144D-84A4-F6FD92CD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285876"/>
            <a:ext cx="8596312" cy="4116466"/>
          </a:xfrm>
        </p:spPr>
      </p:pic>
    </p:spTree>
    <p:extLst>
      <p:ext uri="{BB962C8B-B14F-4D97-AF65-F5344CB8AC3E}">
        <p14:creationId xmlns:p14="http://schemas.microsoft.com/office/powerpoint/2010/main" val="56045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BFE6-F87E-F144-BBBD-F89D065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D68E435-CF48-8A46-8991-B4EA01C31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5750"/>
            <a:ext cx="8223779" cy="5470525"/>
          </a:xfrm>
        </p:spPr>
      </p:pic>
    </p:spTree>
    <p:extLst>
      <p:ext uri="{BB962C8B-B14F-4D97-AF65-F5344CB8AC3E}">
        <p14:creationId xmlns:p14="http://schemas.microsoft.com/office/powerpoint/2010/main" val="29515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2D7A-8476-144E-90F6-A127D063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90" y="1183570"/>
            <a:ext cx="8596668" cy="3880773"/>
          </a:xfrm>
        </p:spPr>
        <p:txBody>
          <a:bodyPr/>
          <a:lstStyle/>
          <a:p>
            <a:r>
              <a:rPr lang="en-IN" dirty="0"/>
              <a:t>Advantage of Java Array</a:t>
            </a:r>
          </a:p>
          <a:p>
            <a:pPr lvl="1">
              <a:buFont typeface="Wingdings" pitchFamily="2" charset="2"/>
              <a:buChar char="ü"/>
            </a:pPr>
            <a:r>
              <a:rPr lang="en-IN" b="1" dirty="0"/>
              <a:t>Code Optimization:</a:t>
            </a:r>
            <a:r>
              <a:rPr lang="en-IN" dirty="0"/>
              <a:t> It makes the code optimized, we can retrieve or sort the data easily.</a:t>
            </a:r>
          </a:p>
          <a:p>
            <a:pPr lvl="1">
              <a:buFont typeface="Wingdings" pitchFamily="2" charset="2"/>
              <a:buChar char="ü"/>
            </a:pPr>
            <a:r>
              <a:rPr lang="en-IN" b="1" dirty="0"/>
              <a:t>Random access:</a:t>
            </a:r>
            <a:r>
              <a:rPr lang="en-IN" dirty="0"/>
              <a:t> We can get any data located at any index position.</a:t>
            </a:r>
          </a:p>
          <a:p>
            <a:r>
              <a:rPr lang="en-IN" dirty="0"/>
              <a:t>Disadvantage of Java Array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IN" b="1" dirty="0"/>
              <a:t>Size Limit:</a:t>
            </a:r>
            <a:r>
              <a:rPr lang="en-IN" dirty="0"/>
              <a:t> We can store only fixed size of elements in the array. It doesn't grow its size at runtime. To solve this problem, collection framework is used in java.</a:t>
            </a:r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B104D-4669-C14C-B8A4-D1EC56B7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1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4229-844B-6541-92AE-108E5E17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between HashMap and </a:t>
            </a:r>
            <a:r>
              <a:rPr lang="en-IN" dirty="0" err="1"/>
              <a:t>Hashtable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38F0B-3770-0C41-9671-3C51D7ABD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874125" cy="42890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5EB55-4048-F94A-93A0-EA297959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9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F60F-2899-0A4D-AA72-C38117EE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Array in java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C82D-EFB2-5C49-B071-FF28C3A9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types of array.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Single Dimensional Array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Multidimensional Array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6A00F-53F4-164A-A66C-D90AD270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1F0-A75D-4945-A4D0-C6E93491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Single Dimensional Array in java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8E14-D2E7-4B4F-B7E0-CC33DDDB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33"/>
            <a:ext cx="8596668" cy="3880773"/>
          </a:xfrm>
        </p:spPr>
        <p:txBody>
          <a:bodyPr/>
          <a:lstStyle/>
          <a:p>
            <a:r>
              <a:rPr lang="en-IN" dirty="0"/>
              <a:t>Syntax to Declare an Array in java</a:t>
            </a:r>
          </a:p>
          <a:p>
            <a:pPr marL="457200" lvl="1" indent="0">
              <a:buNone/>
            </a:pPr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[];  </a:t>
            </a:r>
          </a:p>
          <a:p>
            <a:endParaRPr lang="en-IN" dirty="0"/>
          </a:p>
          <a:p>
            <a:r>
              <a:rPr lang="en-IN" dirty="0"/>
              <a:t>Instantiation of an Array in java</a:t>
            </a:r>
            <a:endParaRPr lang="en-US" dirty="0"/>
          </a:p>
          <a:p>
            <a:pPr marL="0" indent="0">
              <a:buNone/>
            </a:pPr>
            <a:r>
              <a:rPr lang="en-IN"/>
              <a:t>	 datatype </a:t>
            </a:r>
            <a:r>
              <a:rPr lang="en-IN" dirty="0" err="1"/>
              <a:t>RefVar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datatype[size];  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AD209-25B1-3740-B311-3E4447E4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4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5C67-1595-FD43-B96C-C7F34683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Declaration, Instantiation and Initialization of Java Array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98C8-480A-2D4B-953B-6B4B88AE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can declare, instantiate and initialize the java array together by:</a:t>
            </a:r>
          </a:p>
          <a:p>
            <a:pPr marL="800100" lvl="2" indent="0">
              <a:buNone/>
            </a:pPr>
            <a:r>
              <a:rPr lang="en-IN" b="1" dirty="0" err="1"/>
              <a:t>int</a:t>
            </a:r>
            <a:r>
              <a:rPr lang="en-IN" dirty="0"/>
              <a:t> a[]={33,3,4,5};//declaration, instantiation and initialization  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093B7-8C44-9F4A-9F99-C4B31B82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8589-011D-2941-9693-51E92EF7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Multidimensional array in java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4E08-BE09-EB4E-8498-0950DF60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such case, data is stored in row and column based index (also known as matrix form).</a:t>
            </a:r>
          </a:p>
          <a:p>
            <a:endParaRPr lang="en-IN" dirty="0"/>
          </a:p>
          <a:p>
            <a:r>
              <a:rPr lang="en-IN" dirty="0"/>
              <a:t>Syntax to Declare Multidimensional Array in java</a:t>
            </a:r>
          </a:p>
          <a:p>
            <a:pPr marL="800100" lvl="2" indent="0">
              <a:buNone/>
            </a:pPr>
            <a:r>
              <a:rPr lang="en-IN" dirty="0" err="1"/>
              <a:t>dataType</a:t>
            </a:r>
            <a:r>
              <a:rPr lang="en-IN" dirty="0"/>
              <a:t>[][] 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pPr marL="800100" lvl="2" indent="0">
              <a:buNone/>
            </a:pPr>
            <a:r>
              <a:rPr lang="en-IN" dirty="0" err="1"/>
              <a:t>dataType</a:t>
            </a:r>
            <a:r>
              <a:rPr lang="en-IN" dirty="0"/>
              <a:t> [][]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pPr marL="800100" lvl="2" indent="0">
              <a:buNone/>
            </a:pPr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arrayRefVar</a:t>
            </a:r>
            <a:r>
              <a:rPr lang="en-IN" dirty="0"/>
              <a:t>[][]; (or)  </a:t>
            </a:r>
          </a:p>
          <a:p>
            <a:pPr marL="800100" lvl="2" indent="0">
              <a:buNone/>
            </a:pPr>
            <a:r>
              <a:rPr lang="en-IN" dirty="0" err="1"/>
              <a:t>dataType</a:t>
            </a:r>
            <a:r>
              <a:rPr lang="en-IN" dirty="0"/>
              <a:t> []</a:t>
            </a:r>
            <a:r>
              <a:rPr lang="en-IN" dirty="0" err="1"/>
              <a:t>arrayRefVar</a:t>
            </a:r>
            <a:r>
              <a:rPr lang="en-IN" dirty="0"/>
              <a:t>[];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65DDE-EAA1-304A-B4ED-8DE7F0A0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0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5BBE-F9E3-B74B-B0A8-0B44B426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to instantiate Multidimensional Array in java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373C-599D-FA4F-893A-59FCC7D3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int</a:t>
            </a:r>
            <a:r>
              <a:rPr lang="en-IN" dirty="0"/>
              <a:t>[][] </a:t>
            </a:r>
            <a:r>
              <a:rPr lang="en-IN" dirty="0" err="1"/>
              <a:t>arr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[3][3];//3 row and 3 column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B82A0-34F6-FF45-9B18-C9F76B6C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D6E6-3465-D64D-B541-7BA153207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34" y="160302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C5D95-B08A-1E46-A6BA-F296B036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98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2776</TotalTime>
  <Words>635</Words>
  <Application>Microsoft Macintosh PowerPoint</Application>
  <PresentationFormat>Widescreen</PresentationFormat>
  <Paragraphs>115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Facet</vt:lpstr>
      <vt:lpstr>Arrays</vt:lpstr>
      <vt:lpstr>Java Array </vt:lpstr>
      <vt:lpstr>PowerPoint Presentation</vt:lpstr>
      <vt:lpstr>Types of Array in java </vt:lpstr>
      <vt:lpstr>Single Dimensional Array in java  </vt:lpstr>
      <vt:lpstr>Declaration, Instantiation and Initialization of Java Array </vt:lpstr>
      <vt:lpstr>Multidimensional array in java  </vt:lpstr>
      <vt:lpstr>Example to instantiate Multidimensional Array in java </vt:lpstr>
      <vt:lpstr>Collections</vt:lpstr>
      <vt:lpstr>What is collections?</vt:lpstr>
      <vt:lpstr>What is collections?</vt:lpstr>
      <vt:lpstr>Hierarchy of Collection Framework </vt:lpstr>
      <vt:lpstr>Methods of Collection interface </vt:lpstr>
      <vt:lpstr>Iterator interface </vt:lpstr>
      <vt:lpstr>Java ArrayList class </vt:lpstr>
      <vt:lpstr>Hierarchy of ArrayList class </vt:lpstr>
      <vt:lpstr>Java List Interface </vt:lpstr>
      <vt:lpstr>Methods of Java List Interface </vt:lpstr>
      <vt:lpstr>Java ListIterator Interface  </vt:lpstr>
      <vt:lpstr>Methods of Java ListIterator Interface: </vt:lpstr>
      <vt:lpstr>Java Map Interface </vt:lpstr>
      <vt:lpstr>Useful methods of Map interface </vt:lpstr>
      <vt:lpstr>Map.Entry Interface </vt:lpstr>
      <vt:lpstr>Java HashMap class </vt:lpstr>
      <vt:lpstr>PowerPoint Presentation</vt:lpstr>
      <vt:lpstr>PowerPoint Presentation</vt:lpstr>
      <vt:lpstr>Java Hashtable class </vt:lpstr>
      <vt:lpstr>PowerPoint Presentation</vt:lpstr>
      <vt:lpstr>PowerPoint Presentation</vt:lpstr>
      <vt:lpstr>Difference between HashMap and Hashtable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Pinky Tiwari</dc:creator>
  <cp:lastModifiedBy>Aravinda nath</cp:lastModifiedBy>
  <cp:revision>28</cp:revision>
  <dcterms:created xsi:type="dcterms:W3CDTF">2018-06-22T13:26:20Z</dcterms:created>
  <dcterms:modified xsi:type="dcterms:W3CDTF">2019-08-13T04:15:08Z</dcterms:modified>
</cp:coreProperties>
</file>