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8"/>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8" r:id="rId37"/>
    <p:sldId id="291" r:id="rId38"/>
    <p:sldId id="294" r:id="rId39"/>
    <p:sldId id="292" r:id="rId40"/>
    <p:sldId id="295" r:id="rId41"/>
    <p:sldId id="297" r:id="rId42"/>
    <p:sldId id="296" r:id="rId43"/>
    <p:sldId id="299" r:id="rId44"/>
    <p:sldId id="302"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97"/>
    <p:restoredTop sz="94648"/>
  </p:normalViewPr>
  <p:slideViewPr>
    <p:cSldViewPr snapToGrid="0" snapToObjects="1">
      <p:cViewPr varScale="1">
        <p:scale>
          <a:sx n="131" d="100"/>
          <a:sy n="131"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26/01/20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26/01/20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26/01/20</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26/01/20</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26/01/20</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26/01/20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26/01/20</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26/01/20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
        <p:nvSpPr>
          <p:cNvPr id="5" name="Content Placeholder 4">
            <a:extLst>
              <a:ext uri="{FF2B5EF4-FFF2-40B4-BE49-F238E27FC236}">
                <a16:creationId xmlns:a16="http://schemas.microsoft.com/office/drawing/2014/main" id="{53A0644C-DEF2-1A4E-8F29-358E4AC97068}"/>
              </a:ext>
            </a:extLst>
          </p:cNvPr>
          <p:cNvSpPr>
            <a:spLocks noGrp="1"/>
          </p:cNvSpPr>
          <p:nvPr>
            <p:ph idx="1"/>
          </p:nvPr>
        </p:nvSpPr>
        <p:spPr/>
        <p:txBody>
          <a:bodyPr/>
          <a:lstStyle/>
          <a:p>
            <a:r>
              <a:rPr lang="en-US" dirty="0"/>
              <a:t>TAGNAME[attribute=‘value’][attribute=‘value’]</a:t>
            </a:r>
          </a:p>
          <a:p>
            <a:r>
              <a:rPr lang="en-US" dirty="0"/>
              <a:t>Input[id=‘email’][type=‘text’]</a:t>
            </a:r>
          </a:p>
        </p:txBody>
      </p:sp>
    </p:spTree>
    <p:extLst>
      <p:ext uri="{BB962C8B-B14F-4D97-AF65-F5344CB8AC3E}">
        <p14:creationId xmlns:p14="http://schemas.microsoft.com/office/powerpoint/2010/main" val="264696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1</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4051491"/>
            <a:ext cx="7358846" cy="615553"/>
          </a:xfrm>
          <a:prstGeom prst="rect">
            <a:avLst/>
          </a:prstGeom>
          <a:noFill/>
        </p:spPr>
        <p:txBody>
          <a:bodyPr wrap="square" rtlCol="0">
            <a:spAutoFit/>
          </a:bodyPr>
          <a:lstStyle/>
          <a:p>
            <a:r>
              <a:rPr lang="en-US" dirty="0"/>
              <a:t>	Example2:</a:t>
            </a:r>
            <a:r>
              <a:rPr lang="en-US" sz="1600" dirty="0">
                <a:solidFill>
                  <a:srgbClr val="FF0000"/>
                </a:solidFill>
              </a:rPr>
              <a:t>.form-control.private-form_control.login-email</a:t>
            </a:r>
          </a:p>
          <a:p>
            <a:r>
              <a:rPr lang="en-US" sz="1600" dirty="0">
                <a:solidFill>
                  <a:srgbClr val="FF0000"/>
                </a:solidFill>
              </a:rPr>
              <a:t>	</a:t>
            </a:r>
          </a:p>
        </p:txBody>
      </p:sp>
      <p:sp>
        <p:nvSpPr>
          <p:cNvPr id="9" name="TextBox 8">
            <a:extLst>
              <a:ext uri="{FF2B5EF4-FFF2-40B4-BE49-F238E27FC236}">
                <a16:creationId xmlns:a16="http://schemas.microsoft.com/office/drawing/2014/main" id="{74E26FB9-10FB-A84F-AB7A-1BCBB0FD8965}"/>
              </a:ext>
            </a:extLst>
          </p:cNvPr>
          <p:cNvSpPr txBox="1"/>
          <p:nvPr/>
        </p:nvSpPr>
        <p:spPr>
          <a:xfrm>
            <a:off x="988741" y="3627864"/>
            <a:ext cx="6827904" cy="369332"/>
          </a:xfrm>
          <a:prstGeom prst="rect">
            <a:avLst/>
          </a:prstGeom>
          <a:noFill/>
        </p:spPr>
        <p:txBody>
          <a:bodyPr wrap="square" rtlCol="0">
            <a:spAutoFit/>
          </a:bodyPr>
          <a:lstStyle/>
          <a:p>
            <a:r>
              <a:rPr lang="en-US" dirty="0"/>
              <a:t>	Example1:</a:t>
            </a:r>
            <a:r>
              <a:rPr lang="en-US" sz="1600" dirty="0">
                <a:solidFill>
                  <a:srgbClr val="FF0000"/>
                </a:solidFill>
              </a:rPr>
              <a:t>input.form-control.private-form_control.login-email</a:t>
            </a:r>
          </a:p>
        </p:txBody>
      </p:sp>
    </p:spTree>
    <p:extLst>
      <p:ext uri="{BB962C8B-B14F-4D97-AF65-F5344CB8AC3E}">
        <p14:creationId xmlns:p14="http://schemas.microsoft.com/office/powerpoint/2010/main" val="714716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2</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r>
              <a:rPr lang="en-US" dirty="0"/>
              <a:t> (any one class can also be used)</a:t>
            </a:r>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6787376" cy="369332"/>
          </a:xfrm>
          <a:prstGeom prst="rect">
            <a:avLst/>
          </a:prstGeom>
          <a:noFill/>
        </p:spPr>
        <p:txBody>
          <a:bodyPr wrap="square" rtlCol="0">
            <a:spAutoFit/>
          </a:bodyPr>
          <a:lstStyle/>
          <a:p>
            <a:r>
              <a:rPr lang="en-US" dirty="0"/>
              <a:t>	</a:t>
            </a:r>
            <a:r>
              <a:rPr lang="en-US" dirty="0" err="1"/>
              <a:t>Example:</a:t>
            </a:r>
            <a:r>
              <a:rPr lang="en-US" sz="1600" dirty="0" err="1">
                <a:solidFill>
                  <a:srgbClr val="FF0000"/>
                </a:solidFill>
              </a:rPr>
              <a:t>input.login-email</a:t>
            </a:r>
            <a:endParaRPr lang="en-US" sz="1600" dirty="0">
              <a:solidFill>
                <a:srgbClr val="FF0000"/>
              </a:solidFill>
            </a:endParaRPr>
          </a:p>
        </p:txBody>
      </p:sp>
    </p:spTree>
    <p:extLst>
      <p:ext uri="{BB962C8B-B14F-4D97-AF65-F5344CB8AC3E}">
        <p14:creationId xmlns:p14="http://schemas.microsoft.com/office/powerpoint/2010/main" val="241878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with id</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Tagname#id.classname.classname.classname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8174924" cy="369332"/>
          </a:xfrm>
          <a:prstGeom prst="rect">
            <a:avLst/>
          </a:prstGeom>
          <a:noFill/>
        </p:spPr>
        <p:txBody>
          <a:bodyPr wrap="square" rtlCol="0">
            <a:spAutoFit/>
          </a:bodyPr>
          <a:lstStyle/>
          <a:p>
            <a:r>
              <a:rPr lang="en-US" dirty="0"/>
              <a:t>	Example:</a:t>
            </a:r>
            <a:r>
              <a:rPr lang="en-US" sz="1600" dirty="0">
                <a:solidFill>
                  <a:srgbClr val="FF0000"/>
                </a:solidFill>
              </a:rPr>
              <a:t>input#username.form-control.private-form_control.login-email</a:t>
            </a:r>
          </a:p>
        </p:txBody>
      </p:sp>
    </p:spTree>
    <p:extLst>
      <p:ext uri="{BB962C8B-B14F-4D97-AF65-F5344CB8AC3E}">
        <p14:creationId xmlns:p14="http://schemas.microsoft.com/office/powerpoint/2010/main" val="1798196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List of values</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3852832"/>
            <a:ext cx="6056184" cy="369332"/>
          </a:xfrm>
          <a:prstGeom prst="rect">
            <a:avLst/>
          </a:prstGeom>
          <a:noFill/>
        </p:spPr>
        <p:txBody>
          <a:bodyPr wrap="square" rtlCol="0">
            <a:spAutoFit/>
          </a:bodyPr>
          <a:lstStyle/>
          <a:p>
            <a:r>
              <a:rPr lang="en-US" dirty="0" err="1"/>
              <a:t>ul#categories</a:t>
            </a:r>
            <a:r>
              <a:rPr lang="en-US" dirty="0"/>
              <a:t>&gt;li </a:t>
            </a:r>
            <a:r>
              <a:rPr lang="en-US" dirty="0">
                <a:sym typeface="Wingdings" pitchFamily="2" charset="2"/>
              </a:rPr>
              <a:t> list of elements 1 of 14</a:t>
            </a:r>
            <a:endParaRPr lang="en-US" dirty="0"/>
          </a:p>
        </p:txBody>
      </p:sp>
      <p:sp>
        <p:nvSpPr>
          <p:cNvPr id="9" name="TextBox 8">
            <a:extLst>
              <a:ext uri="{FF2B5EF4-FFF2-40B4-BE49-F238E27FC236}">
                <a16:creationId xmlns:a16="http://schemas.microsoft.com/office/drawing/2014/main" id="{AA2FF4B5-3DE9-384B-8BF1-DC19152968D2}"/>
              </a:ext>
            </a:extLst>
          </p:cNvPr>
          <p:cNvSpPr txBox="1"/>
          <p:nvPr/>
        </p:nvSpPr>
        <p:spPr>
          <a:xfrm>
            <a:off x="1003376" y="4289865"/>
            <a:ext cx="6705113"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(n) </a:t>
            </a:r>
            <a:r>
              <a:rPr lang="en-US" dirty="0">
                <a:sym typeface="Wingdings" pitchFamily="2" charset="2"/>
              </a:rPr>
              <a:t> list of elements 1 of 14</a:t>
            </a:r>
            <a:endParaRPr lang="en-US" dirty="0"/>
          </a:p>
        </p:txBody>
      </p:sp>
    </p:spTree>
    <p:extLst>
      <p:ext uri="{BB962C8B-B14F-4D97-AF65-F5344CB8AC3E}">
        <p14:creationId xmlns:p14="http://schemas.microsoft.com/office/powerpoint/2010/main" val="1985054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specific element in list of values using </a:t>
            </a:r>
            <a:r>
              <a:rPr lang="en-US" dirty="0">
                <a:solidFill>
                  <a:srgbClr val="FF0000"/>
                </a:solidFill>
              </a:rPr>
              <a:t>nth-of-type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(2)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1875104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FIRST value in list of values using </a:t>
            </a:r>
            <a:r>
              <a:rPr lang="en-US" dirty="0">
                <a:solidFill>
                  <a:srgbClr val="FF0000"/>
                </a:solidFill>
              </a:rPr>
              <a:t>first-of-type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li:first-of-type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66578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LAST value in list of values using </a:t>
            </a:r>
            <a:r>
              <a:rPr lang="en-US" dirty="0">
                <a:solidFill>
                  <a:srgbClr val="FF0000"/>
                </a:solidFill>
              </a:rPr>
              <a:t>last-of-type</a:t>
            </a:r>
            <a:endParaRPr lang="en-US" dirty="0"/>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li:last-of-type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28730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839</TotalTime>
  <Words>2258</Words>
  <Application>Microsoft Macintosh PowerPoint</Application>
  <PresentationFormat>Widescreen</PresentationFormat>
  <Paragraphs>211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tag, class, and attribute </vt:lpstr>
      <vt:lpstr>Locating by CSS Selector - Class </vt:lpstr>
      <vt:lpstr>Locating by CSS Selector - inner text </vt:lpstr>
      <vt:lpstr>There are there important special characters:</vt:lpstr>
      <vt:lpstr>CSS with Cascading classes part 1</vt:lpstr>
      <vt:lpstr>CSS with Cascading classes part 2</vt:lpstr>
      <vt:lpstr>CSS with Cascading classes with id</vt:lpstr>
      <vt:lpstr>CSS to find List of values</vt:lpstr>
      <vt:lpstr>CSS to find specific element in list of values using nth-of-type</vt:lpstr>
      <vt:lpstr>CSS to find FIRST value in list of values using first-of-type</vt:lpstr>
      <vt:lpstr>CSS to find LAST value in list of values using last-of-type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22</cp:revision>
  <dcterms:created xsi:type="dcterms:W3CDTF">2018-07-14T14:14:29Z</dcterms:created>
  <dcterms:modified xsi:type="dcterms:W3CDTF">2020-01-26T05:32:04Z</dcterms:modified>
</cp:coreProperties>
</file>