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0"/>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1" r:id="rId37"/>
    <p:sldId id="294"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0"/>
    <p:restoredTop sz="94648"/>
  </p:normalViewPr>
  <p:slideViewPr>
    <p:cSldViewPr snapToGrid="0" snapToObjects="1">
      <p:cViewPr varScale="1">
        <p:scale>
          <a:sx n="119" d="100"/>
          <a:sy n="119"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9/9/19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09/09/19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09/09/19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09/09/19</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09/09/19</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09/09/19</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09/09/19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09/09/19</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09/09/19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613</TotalTime>
  <Words>1564</Words>
  <Application>Microsoft Macintosh PowerPoint</Application>
  <PresentationFormat>Widescreen</PresentationFormat>
  <Paragraphs>177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Class </vt:lpstr>
      <vt:lpstr>Locating by CSS Selector - inner text </vt:lpstr>
      <vt:lpstr>There are there important special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16</cp:revision>
  <dcterms:created xsi:type="dcterms:W3CDTF">2018-07-14T14:14:29Z</dcterms:created>
  <dcterms:modified xsi:type="dcterms:W3CDTF">2019-09-09T03:48:32Z</dcterms:modified>
</cp:coreProperties>
</file>