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6" r:id="rId15"/>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3627" autoAdjust="0"/>
  </p:normalViewPr>
  <p:slideViewPr>
    <p:cSldViewPr>
      <p:cViewPr varScale="1">
        <p:scale>
          <a:sx n="45" d="100"/>
          <a:sy n="45" d="100"/>
        </p:scale>
        <p:origin x="48" y="888"/>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758290-356E-41A4-8B0C-D9E642FD0F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12B61336-F6B2-462C-AF85-EEDD23419684}">
      <dgm:prSet phldrT="[Text]"/>
      <dgm:spPr>
        <a:xfrm>
          <a:off x="2796711" y="641558"/>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Haunted House </a:t>
          </a:r>
        </a:p>
      </dgm:t>
    </dgm:pt>
    <dgm:pt modelId="{75632807-325F-4BCB-9503-AF82CBCAE6DB}" type="parTrans" cxnId="{5D5D4FE4-AC2E-442A-962C-4DCAD7734398}">
      <dgm:prSet/>
      <dgm:spPr/>
      <dgm:t>
        <a:bodyPr/>
        <a:lstStyle/>
        <a:p>
          <a:endParaRPr lang="en-IN"/>
        </a:p>
      </dgm:t>
    </dgm:pt>
    <dgm:pt modelId="{66BE785E-789E-4182-A66F-CB195BC518CC}" type="sibTrans" cxnId="{5D5D4FE4-AC2E-442A-962C-4DCAD7734398}">
      <dgm:prSet/>
      <dgm:spPr/>
      <dgm:t>
        <a:bodyPr/>
        <a:lstStyle/>
        <a:p>
          <a:endParaRPr lang="en-IN"/>
        </a:p>
      </dgm:t>
    </dgm:pt>
    <dgm:pt modelId="{D78C7756-0B60-41EF-A1F3-4E396FE67F60}">
      <dgm:prSet phldrT="[Text]"/>
      <dgm:spPr>
        <a:xfrm>
          <a:off x="1566885" y="1386832"/>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Game   Engine</a:t>
          </a:r>
        </a:p>
      </dgm:t>
    </dgm:pt>
    <dgm:pt modelId="{6222345C-76BF-4351-8E02-A6274F2B46C0}" type="parTrans" cxnId="{5B9869A6-355D-455C-8B61-9099ED18F259}">
      <dgm:prSet/>
      <dgm:spPr>
        <a:xfrm>
          <a:off x="1879931" y="1067748"/>
          <a:ext cx="1229825" cy="234114"/>
        </a:xfrm>
        <a:custGeom>
          <a:avLst/>
          <a:gdLst/>
          <a:ahLst/>
          <a:cxnLst/>
          <a:rect l="0" t="0" r="0" b="0"/>
          <a:pathLst>
            <a:path>
              <a:moveTo>
                <a:pt x="1229825" y="0"/>
              </a:moveTo>
              <a:lnTo>
                <a:pt x="1229825" y="159541"/>
              </a:lnTo>
              <a:lnTo>
                <a:pt x="0" y="159541"/>
              </a:lnTo>
              <a:lnTo>
                <a:pt x="0" y="234114"/>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endParaRPr lang="en-IN"/>
        </a:p>
      </dgm:t>
    </dgm:pt>
    <dgm:pt modelId="{721F10BD-6490-4066-B05E-C5CE674DF23C}" type="sibTrans" cxnId="{5B9869A6-355D-455C-8B61-9099ED18F259}">
      <dgm:prSet/>
      <dgm:spPr/>
      <dgm:t>
        <a:bodyPr/>
        <a:lstStyle/>
        <a:p>
          <a:endParaRPr lang="en-IN"/>
        </a:p>
      </dgm:t>
    </dgm:pt>
    <dgm:pt modelId="{BDEA0C8C-46FD-4572-9E8C-8A5ACDB5255B}">
      <dgm:prSet phldrT="[Text]"/>
      <dgm:spPr>
        <a:xfrm>
          <a:off x="91093"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Room 1 (Foyer) </a:t>
          </a:r>
        </a:p>
      </dgm:t>
    </dgm:pt>
    <dgm:pt modelId="{4272D5B3-6F3A-415C-82D1-A82BA4F88F29}" type="parTrans" cxnId="{911CBCA6-67C1-41C5-82CC-0E41C17B319A}">
      <dgm:prSet/>
      <dgm:spPr>
        <a:xfrm>
          <a:off x="404140" y="1813023"/>
          <a:ext cx="1475791" cy="234114"/>
        </a:xfrm>
        <a:custGeom>
          <a:avLst/>
          <a:gdLst/>
          <a:ahLst/>
          <a:cxnLst/>
          <a:rect l="0" t="0" r="0" b="0"/>
          <a:pathLst>
            <a:path>
              <a:moveTo>
                <a:pt x="1475791" y="0"/>
              </a:moveTo>
              <a:lnTo>
                <a:pt x="1475791" y="159541"/>
              </a:lnTo>
              <a:lnTo>
                <a:pt x="0" y="159541"/>
              </a:lnTo>
              <a:lnTo>
                <a:pt x="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3BE79F50-DBDF-4593-864E-D17C58A626E3}" type="sibTrans" cxnId="{911CBCA6-67C1-41C5-82CC-0E41C17B319A}">
      <dgm:prSet/>
      <dgm:spPr/>
      <dgm:t>
        <a:bodyPr/>
        <a:lstStyle/>
        <a:p>
          <a:endParaRPr lang="en-IN"/>
        </a:p>
      </dgm:t>
    </dgm:pt>
    <dgm:pt modelId="{9B68A0F8-3C05-4943-90B0-D7E04F8A80D8}">
      <dgm:prSet phldrT="[Text]"/>
      <dgm:spPr>
        <a:xfrm>
          <a:off x="4026537" y="1386832"/>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User Interface </a:t>
          </a:r>
        </a:p>
      </dgm:t>
    </dgm:pt>
    <dgm:pt modelId="{43FBDCAD-F3CE-46E2-964F-FFCA68CA54FC}" type="parTrans" cxnId="{8EB11963-4A01-4833-BEF7-55FB7AD659E3}">
      <dgm:prSet/>
      <dgm:spPr>
        <a:xfrm>
          <a:off x="3109757" y="1067748"/>
          <a:ext cx="1229825" cy="234114"/>
        </a:xfrm>
        <a:custGeom>
          <a:avLst/>
          <a:gdLst/>
          <a:ahLst/>
          <a:cxnLst/>
          <a:rect l="0" t="0" r="0" b="0"/>
          <a:pathLst>
            <a:path>
              <a:moveTo>
                <a:pt x="0" y="0"/>
              </a:moveTo>
              <a:lnTo>
                <a:pt x="0" y="159541"/>
              </a:lnTo>
              <a:lnTo>
                <a:pt x="1229825" y="159541"/>
              </a:lnTo>
              <a:lnTo>
                <a:pt x="1229825" y="234114"/>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endParaRPr lang="en-IN"/>
        </a:p>
      </dgm:t>
    </dgm:pt>
    <dgm:pt modelId="{106F2BF5-0002-4AE1-B44E-0D61A8C163DB}" type="sibTrans" cxnId="{8EB11963-4A01-4833-BEF7-55FB7AD659E3}">
      <dgm:prSet/>
      <dgm:spPr/>
      <dgm:t>
        <a:bodyPr/>
        <a:lstStyle/>
        <a:p>
          <a:endParaRPr lang="en-IN"/>
        </a:p>
      </dgm:t>
    </dgm:pt>
    <dgm:pt modelId="{7D4EBE9D-184D-4ADB-8013-9D6BEE2E0CD6}">
      <dgm:prSet phldrT="[Text]"/>
      <dgm:spPr>
        <a:xfrm>
          <a:off x="4026537"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Game State </a:t>
          </a:r>
        </a:p>
      </dgm:t>
    </dgm:pt>
    <dgm:pt modelId="{2B0AB274-8518-462E-BD91-C6C1EF897009}" type="parTrans" cxnId="{1E99BA5F-6D76-41B0-AE8A-F98C2910E019}">
      <dgm:prSet/>
      <dgm:spPr>
        <a:xfrm>
          <a:off x="4293863" y="1813023"/>
          <a:ext cx="91440" cy="234114"/>
        </a:xfrm>
        <a:custGeom>
          <a:avLst/>
          <a:gdLst/>
          <a:ahLst/>
          <a:cxnLst/>
          <a:rect l="0" t="0" r="0" b="0"/>
          <a:pathLst>
            <a:path>
              <a:moveTo>
                <a:pt x="45720" y="0"/>
              </a:moveTo>
              <a:lnTo>
                <a:pt x="4572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7EBF103E-ECD6-4D42-A1E3-6B311CB64CA0}" type="sibTrans" cxnId="{1E99BA5F-6D76-41B0-AE8A-F98C2910E019}">
      <dgm:prSet/>
      <dgm:spPr/>
      <dgm:t>
        <a:bodyPr/>
        <a:lstStyle/>
        <a:p>
          <a:endParaRPr lang="en-IN"/>
        </a:p>
      </dgm:t>
    </dgm:pt>
    <dgm:pt modelId="{D95269FB-C075-46EC-840C-F7B297DB79B6}">
      <dgm:prSet/>
      <dgm:spPr>
        <a:xfrm>
          <a:off x="1074954"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Room 2 (Library)    </a:t>
          </a:r>
        </a:p>
      </dgm:t>
    </dgm:pt>
    <dgm:pt modelId="{2F102806-CCA3-4FCE-A3B3-188651FAB6F7}" type="parTrans" cxnId="{4B16C2ED-4410-498F-8819-C2407CE72104}">
      <dgm:prSet/>
      <dgm:spPr>
        <a:xfrm>
          <a:off x="1388001" y="1813023"/>
          <a:ext cx="491930" cy="234114"/>
        </a:xfrm>
        <a:custGeom>
          <a:avLst/>
          <a:gdLst/>
          <a:ahLst/>
          <a:cxnLst/>
          <a:rect l="0" t="0" r="0" b="0"/>
          <a:pathLst>
            <a:path>
              <a:moveTo>
                <a:pt x="491930" y="0"/>
              </a:moveTo>
              <a:lnTo>
                <a:pt x="491930" y="159541"/>
              </a:lnTo>
              <a:lnTo>
                <a:pt x="0" y="159541"/>
              </a:lnTo>
              <a:lnTo>
                <a:pt x="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5196D3EF-3754-4E2A-A5DD-BD116428E0A7}" type="sibTrans" cxnId="{4B16C2ED-4410-498F-8819-C2407CE72104}">
      <dgm:prSet/>
      <dgm:spPr/>
      <dgm:t>
        <a:bodyPr/>
        <a:lstStyle/>
        <a:p>
          <a:endParaRPr lang="en-IN"/>
        </a:p>
      </dgm:t>
    </dgm:pt>
    <dgm:pt modelId="{8D9403E2-BC07-446F-9F74-1CF1635C2C6A}">
      <dgm:prSet/>
      <dgm:spPr>
        <a:xfrm>
          <a:off x="2058815"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Room n (Basement)</a:t>
          </a:r>
        </a:p>
      </dgm:t>
    </dgm:pt>
    <dgm:pt modelId="{D9FC3582-60D5-4C23-93AF-24386348C4B0}" type="parTrans" cxnId="{648EA0A5-4741-4785-BEE2-132DFD99E66A}">
      <dgm:prSet/>
      <dgm:spPr>
        <a:xfrm>
          <a:off x="1879931" y="1813023"/>
          <a:ext cx="491930" cy="234114"/>
        </a:xfrm>
        <a:custGeom>
          <a:avLst/>
          <a:gdLst/>
          <a:ahLst/>
          <a:cxnLst/>
          <a:rect l="0" t="0" r="0" b="0"/>
          <a:pathLst>
            <a:path>
              <a:moveTo>
                <a:pt x="0" y="0"/>
              </a:moveTo>
              <a:lnTo>
                <a:pt x="0" y="159541"/>
              </a:lnTo>
              <a:lnTo>
                <a:pt x="491930" y="159541"/>
              </a:lnTo>
              <a:lnTo>
                <a:pt x="49193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ADE7CB53-07C6-4224-87E4-BFC666416B56}" type="sibTrans" cxnId="{648EA0A5-4741-4785-BEE2-132DFD99E66A}">
      <dgm:prSet/>
      <dgm:spPr/>
      <dgm:t>
        <a:bodyPr/>
        <a:lstStyle/>
        <a:p>
          <a:endParaRPr lang="en-IN"/>
        </a:p>
      </dgm:t>
    </dgm:pt>
    <dgm:pt modelId="{77D94244-1B37-4E8E-A707-A473E1BCDF1F}">
      <dgm:prSet/>
      <dgm:spPr>
        <a:xfrm>
          <a:off x="3042676"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   Inventory System </a:t>
          </a:r>
        </a:p>
      </dgm:t>
    </dgm:pt>
    <dgm:pt modelId="{B84EAB9C-38D6-49A7-AA93-C5F435CA8F8B}" type="parTrans" cxnId="{20C51C5E-422F-4481-BBF9-6655A475B7A1}">
      <dgm:prSet/>
      <dgm:spPr>
        <a:xfrm>
          <a:off x="1879931" y="1813023"/>
          <a:ext cx="1475791" cy="234114"/>
        </a:xfrm>
        <a:custGeom>
          <a:avLst/>
          <a:gdLst/>
          <a:ahLst/>
          <a:cxnLst/>
          <a:rect l="0" t="0" r="0" b="0"/>
          <a:pathLst>
            <a:path>
              <a:moveTo>
                <a:pt x="0" y="0"/>
              </a:moveTo>
              <a:lnTo>
                <a:pt x="0" y="159541"/>
              </a:lnTo>
              <a:lnTo>
                <a:pt x="1475791" y="159541"/>
              </a:lnTo>
              <a:lnTo>
                <a:pt x="1475791"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72D727CF-C475-45FE-95E5-1C0023B0A044}" type="sibTrans" cxnId="{20C51C5E-422F-4481-BBF9-6655A475B7A1}">
      <dgm:prSet/>
      <dgm:spPr/>
      <dgm:t>
        <a:bodyPr/>
        <a:lstStyle/>
        <a:p>
          <a:endParaRPr lang="en-IN"/>
        </a:p>
      </dgm:t>
    </dgm:pt>
    <dgm:pt modelId="{6372988E-A52A-4C0E-90FF-EB556EEC8DBD}" type="pres">
      <dgm:prSet presAssocID="{32758290-356E-41A4-8B0C-D9E642FD0F66}" presName="hierChild1" presStyleCnt="0">
        <dgm:presLayoutVars>
          <dgm:chPref val="1"/>
          <dgm:dir/>
          <dgm:animOne val="branch"/>
          <dgm:animLvl val="lvl"/>
          <dgm:resizeHandles/>
        </dgm:presLayoutVars>
      </dgm:prSet>
      <dgm:spPr/>
    </dgm:pt>
    <dgm:pt modelId="{BB04BE86-BA48-4112-ACC1-ECF574218945}" type="pres">
      <dgm:prSet presAssocID="{12B61336-F6B2-462C-AF85-EEDD23419684}" presName="hierRoot1" presStyleCnt="0"/>
      <dgm:spPr/>
    </dgm:pt>
    <dgm:pt modelId="{AC64FCDE-8E3F-4CEF-B796-D811B2C3AE23}" type="pres">
      <dgm:prSet presAssocID="{12B61336-F6B2-462C-AF85-EEDD23419684}" presName="composite" presStyleCnt="0"/>
      <dgm:spPr/>
    </dgm:pt>
    <dgm:pt modelId="{67FA0CA8-1253-4F2A-91DB-59257A2C71A8}" type="pres">
      <dgm:prSet presAssocID="{12B61336-F6B2-462C-AF85-EEDD23419684}" presName="background" presStyleLbl="node0" presStyleIdx="0" presStyleCnt="1"/>
      <dgm:spPr>
        <a:xfrm>
          <a:off x="2707269" y="556588"/>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04DC5238-D3B0-4EA5-AFBB-956B31A37334}" type="pres">
      <dgm:prSet presAssocID="{12B61336-F6B2-462C-AF85-EEDD23419684}" presName="text" presStyleLbl="fgAcc0" presStyleIdx="0" presStyleCnt="1">
        <dgm:presLayoutVars>
          <dgm:chPref val="3"/>
        </dgm:presLayoutVars>
      </dgm:prSet>
      <dgm:spPr/>
    </dgm:pt>
    <dgm:pt modelId="{6191D243-15F6-4D2D-964A-238E6A5F5525}" type="pres">
      <dgm:prSet presAssocID="{12B61336-F6B2-462C-AF85-EEDD23419684}" presName="hierChild2" presStyleCnt="0"/>
      <dgm:spPr/>
    </dgm:pt>
    <dgm:pt modelId="{511AC2A2-2BA6-4A7C-952A-15F68D4F7C6A}" type="pres">
      <dgm:prSet presAssocID="{6222345C-76BF-4351-8E02-A6274F2B46C0}" presName="Name10" presStyleLbl="parChTrans1D2" presStyleIdx="0" presStyleCnt="2"/>
      <dgm:spPr/>
    </dgm:pt>
    <dgm:pt modelId="{CE799A2A-2CBF-4284-9753-8F5761D02F01}" type="pres">
      <dgm:prSet presAssocID="{D78C7756-0B60-41EF-A1F3-4E396FE67F60}" presName="hierRoot2" presStyleCnt="0"/>
      <dgm:spPr/>
    </dgm:pt>
    <dgm:pt modelId="{989B2B16-AC3F-46A8-9AD2-A30ADEF0C6C6}" type="pres">
      <dgm:prSet presAssocID="{D78C7756-0B60-41EF-A1F3-4E396FE67F60}" presName="composite2" presStyleCnt="0"/>
      <dgm:spPr/>
    </dgm:pt>
    <dgm:pt modelId="{AA860A85-9E44-411C-A763-CF48C869DC3E}" type="pres">
      <dgm:prSet presAssocID="{D78C7756-0B60-41EF-A1F3-4E396FE67F60}" presName="background2" presStyleLbl="node2" presStyleIdx="0" presStyleCnt="2"/>
      <dgm:spPr>
        <a:xfrm>
          <a:off x="1477443" y="1301862"/>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E02308B1-15A9-4205-AD72-1F436355B0C6}" type="pres">
      <dgm:prSet presAssocID="{D78C7756-0B60-41EF-A1F3-4E396FE67F60}" presName="text2" presStyleLbl="fgAcc2" presStyleIdx="0" presStyleCnt="2">
        <dgm:presLayoutVars>
          <dgm:chPref val="3"/>
        </dgm:presLayoutVars>
      </dgm:prSet>
      <dgm:spPr/>
    </dgm:pt>
    <dgm:pt modelId="{151512FD-40DD-4497-BDE8-9A78820E5DD1}" type="pres">
      <dgm:prSet presAssocID="{D78C7756-0B60-41EF-A1F3-4E396FE67F60}" presName="hierChild3" presStyleCnt="0"/>
      <dgm:spPr/>
    </dgm:pt>
    <dgm:pt modelId="{6E18A60A-4A90-43CD-BE03-C1506815354C}" type="pres">
      <dgm:prSet presAssocID="{4272D5B3-6F3A-415C-82D1-A82BA4F88F29}" presName="Name17" presStyleLbl="parChTrans1D3" presStyleIdx="0" presStyleCnt="5"/>
      <dgm:spPr/>
    </dgm:pt>
    <dgm:pt modelId="{7B17178C-D1E2-4004-8BE5-553652EDDBA3}" type="pres">
      <dgm:prSet presAssocID="{BDEA0C8C-46FD-4572-9E8C-8A5ACDB5255B}" presName="hierRoot3" presStyleCnt="0"/>
      <dgm:spPr/>
    </dgm:pt>
    <dgm:pt modelId="{3FBAD160-CF61-4867-8836-35C3DEE1F113}" type="pres">
      <dgm:prSet presAssocID="{BDEA0C8C-46FD-4572-9E8C-8A5ACDB5255B}" presName="composite3" presStyleCnt="0"/>
      <dgm:spPr/>
    </dgm:pt>
    <dgm:pt modelId="{924007E2-BC94-4B72-A5F4-CAC16109B4EF}" type="pres">
      <dgm:prSet presAssocID="{BDEA0C8C-46FD-4572-9E8C-8A5ACDB5255B}" presName="background3" presStyleLbl="node3" presStyleIdx="0" presStyleCnt="5"/>
      <dgm:spPr>
        <a:xfrm>
          <a:off x="1651"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173C3CB6-F0B2-44AE-B857-0A4DB3BA9327}" type="pres">
      <dgm:prSet presAssocID="{BDEA0C8C-46FD-4572-9E8C-8A5ACDB5255B}" presName="text3" presStyleLbl="fgAcc3" presStyleIdx="0" presStyleCnt="5">
        <dgm:presLayoutVars>
          <dgm:chPref val="3"/>
        </dgm:presLayoutVars>
      </dgm:prSet>
      <dgm:spPr/>
    </dgm:pt>
    <dgm:pt modelId="{AE4EFA66-25E7-4B84-BED4-5F3F7785186D}" type="pres">
      <dgm:prSet presAssocID="{BDEA0C8C-46FD-4572-9E8C-8A5ACDB5255B}" presName="hierChild4" presStyleCnt="0"/>
      <dgm:spPr/>
    </dgm:pt>
    <dgm:pt modelId="{B0C9B9C7-0402-4B2F-978C-0C708F3D0264}" type="pres">
      <dgm:prSet presAssocID="{2F102806-CCA3-4FCE-A3B3-188651FAB6F7}" presName="Name17" presStyleLbl="parChTrans1D3" presStyleIdx="1" presStyleCnt="5"/>
      <dgm:spPr/>
    </dgm:pt>
    <dgm:pt modelId="{8ADBE822-5D8F-4F3E-A576-7B4DA486BD6B}" type="pres">
      <dgm:prSet presAssocID="{D95269FB-C075-46EC-840C-F7B297DB79B6}" presName="hierRoot3" presStyleCnt="0"/>
      <dgm:spPr/>
    </dgm:pt>
    <dgm:pt modelId="{9D02ECD6-C385-43B5-8265-D786BDFE1AF7}" type="pres">
      <dgm:prSet presAssocID="{D95269FB-C075-46EC-840C-F7B297DB79B6}" presName="composite3" presStyleCnt="0"/>
      <dgm:spPr/>
    </dgm:pt>
    <dgm:pt modelId="{4D4F4F63-310E-4173-B3C8-915A3EF0E1D1}" type="pres">
      <dgm:prSet presAssocID="{D95269FB-C075-46EC-840C-F7B297DB79B6}" presName="background3" presStyleLbl="node3" presStyleIdx="1" presStyleCnt="5"/>
      <dgm:spPr>
        <a:xfrm>
          <a:off x="985512"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3FA2AC4D-6163-49A2-999F-01454A0F36C8}" type="pres">
      <dgm:prSet presAssocID="{D95269FB-C075-46EC-840C-F7B297DB79B6}" presName="text3" presStyleLbl="fgAcc3" presStyleIdx="1" presStyleCnt="5">
        <dgm:presLayoutVars>
          <dgm:chPref val="3"/>
        </dgm:presLayoutVars>
      </dgm:prSet>
      <dgm:spPr/>
    </dgm:pt>
    <dgm:pt modelId="{A402CE10-2718-4934-854D-1631F612B005}" type="pres">
      <dgm:prSet presAssocID="{D95269FB-C075-46EC-840C-F7B297DB79B6}" presName="hierChild4" presStyleCnt="0"/>
      <dgm:spPr/>
    </dgm:pt>
    <dgm:pt modelId="{DD89BCF9-C6CF-4FB7-888C-8C27714D0FA0}" type="pres">
      <dgm:prSet presAssocID="{D9FC3582-60D5-4C23-93AF-24386348C4B0}" presName="Name17" presStyleLbl="parChTrans1D3" presStyleIdx="2" presStyleCnt="5"/>
      <dgm:spPr/>
    </dgm:pt>
    <dgm:pt modelId="{D925D62A-F6F2-4C10-ACD3-487D1D8669D1}" type="pres">
      <dgm:prSet presAssocID="{8D9403E2-BC07-446F-9F74-1CF1635C2C6A}" presName="hierRoot3" presStyleCnt="0"/>
      <dgm:spPr/>
    </dgm:pt>
    <dgm:pt modelId="{14C58DC8-D8D8-4C17-96DE-319FFE36B553}" type="pres">
      <dgm:prSet presAssocID="{8D9403E2-BC07-446F-9F74-1CF1635C2C6A}" presName="composite3" presStyleCnt="0"/>
      <dgm:spPr/>
    </dgm:pt>
    <dgm:pt modelId="{8E30C5B5-5C66-4942-8D8E-2A5395D144D0}" type="pres">
      <dgm:prSet presAssocID="{8D9403E2-BC07-446F-9F74-1CF1635C2C6A}" presName="background3" presStyleLbl="node3" presStyleIdx="2" presStyleCnt="5"/>
      <dgm:spPr>
        <a:xfrm>
          <a:off x="1969373"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5C1F9B58-DA1D-417E-ADB4-DDAB2F9C6BDC}" type="pres">
      <dgm:prSet presAssocID="{8D9403E2-BC07-446F-9F74-1CF1635C2C6A}" presName="text3" presStyleLbl="fgAcc3" presStyleIdx="2" presStyleCnt="5">
        <dgm:presLayoutVars>
          <dgm:chPref val="3"/>
        </dgm:presLayoutVars>
      </dgm:prSet>
      <dgm:spPr/>
    </dgm:pt>
    <dgm:pt modelId="{5609AE35-9B41-4896-ACBB-3B70CD105063}" type="pres">
      <dgm:prSet presAssocID="{8D9403E2-BC07-446F-9F74-1CF1635C2C6A}" presName="hierChild4" presStyleCnt="0"/>
      <dgm:spPr/>
    </dgm:pt>
    <dgm:pt modelId="{3F5E30C6-9232-44CF-B822-BC8F78C034AB}" type="pres">
      <dgm:prSet presAssocID="{B84EAB9C-38D6-49A7-AA93-C5F435CA8F8B}" presName="Name17" presStyleLbl="parChTrans1D3" presStyleIdx="3" presStyleCnt="5"/>
      <dgm:spPr/>
    </dgm:pt>
    <dgm:pt modelId="{6384C15B-8DC2-4AA0-ACAC-D1E37626775B}" type="pres">
      <dgm:prSet presAssocID="{77D94244-1B37-4E8E-A707-A473E1BCDF1F}" presName="hierRoot3" presStyleCnt="0"/>
      <dgm:spPr/>
    </dgm:pt>
    <dgm:pt modelId="{CF1C8248-5FF9-4D53-849E-CF2D21DFA4C3}" type="pres">
      <dgm:prSet presAssocID="{77D94244-1B37-4E8E-A707-A473E1BCDF1F}" presName="composite3" presStyleCnt="0"/>
      <dgm:spPr/>
    </dgm:pt>
    <dgm:pt modelId="{8B1DA39F-F99F-4DBA-89E8-B8DEA08CEFDC}" type="pres">
      <dgm:prSet presAssocID="{77D94244-1B37-4E8E-A707-A473E1BCDF1F}" presName="background3" presStyleLbl="node3" presStyleIdx="3" presStyleCnt="5"/>
      <dgm:spPr>
        <a:xfrm>
          <a:off x="2953234"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16064202-573A-43AA-A187-EAB6BAEF3E54}" type="pres">
      <dgm:prSet presAssocID="{77D94244-1B37-4E8E-A707-A473E1BCDF1F}" presName="text3" presStyleLbl="fgAcc3" presStyleIdx="3" presStyleCnt="5">
        <dgm:presLayoutVars>
          <dgm:chPref val="3"/>
        </dgm:presLayoutVars>
      </dgm:prSet>
      <dgm:spPr/>
    </dgm:pt>
    <dgm:pt modelId="{9D2F740A-51F8-474D-87B7-F01C3D1E6E01}" type="pres">
      <dgm:prSet presAssocID="{77D94244-1B37-4E8E-A707-A473E1BCDF1F}" presName="hierChild4" presStyleCnt="0"/>
      <dgm:spPr/>
    </dgm:pt>
    <dgm:pt modelId="{34CB5EE5-021B-4FE4-A7CE-15400C9C53EC}" type="pres">
      <dgm:prSet presAssocID="{43FBDCAD-F3CE-46E2-964F-FFCA68CA54FC}" presName="Name10" presStyleLbl="parChTrans1D2" presStyleIdx="1" presStyleCnt="2"/>
      <dgm:spPr/>
    </dgm:pt>
    <dgm:pt modelId="{3F0F4C08-648A-488E-ADF0-54F6E4C0C8D9}" type="pres">
      <dgm:prSet presAssocID="{9B68A0F8-3C05-4943-90B0-D7E04F8A80D8}" presName="hierRoot2" presStyleCnt="0"/>
      <dgm:spPr/>
    </dgm:pt>
    <dgm:pt modelId="{E9833BE4-4FDA-41BB-9FB0-7DED58D1B5D2}" type="pres">
      <dgm:prSet presAssocID="{9B68A0F8-3C05-4943-90B0-D7E04F8A80D8}" presName="composite2" presStyleCnt="0"/>
      <dgm:spPr/>
    </dgm:pt>
    <dgm:pt modelId="{760138EC-2BF4-4375-B1B9-BD2B1E18995D}" type="pres">
      <dgm:prSet presAssocID="{9B68A0F8-3C05-4943-90B0-D7E04F8A80D8}" presName="background2" presStyleLbl="node2" presStyleIdx="1" presStyleCnt="2"/>
      <dgm:spPr>
        <a:xfrm>
          <a:off x="3937095" y="1301862"/>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3540C236-8047-4149-A34E-A29AEEBD7ADE}" type="pres">
      <dgm:prSet presAssocID="{9B68A0F8-3C05-4943-90B0-D7E04F8A80D8}" presName="text2" presStyleLbl="fgAcc2" presStyleIdx="1" presStyleCnt="2">
        <dgm:presLayoutVars>
          <dgm:chPref val="3"/>
        </dgm:presLayoutVars>
      </dgm:prSet>
      <dgm:spPr/>
    </dgm:pt>
    <dgm:pt modelId="{991779B9-F191-4EF6-A19F-5A8772CFB675}" type="pres">
      <dgm:prSet presAssocID="{9B68A0F8-3C05-4943-90B0-D7E04F8A80D8}" presName="hierChild3" presStyleCnt="0"/>
      <dgm:spPr/>
    </dgm:pt>
    <dgm:pt modelId="{02929FA7-5DC0-48E6-92C7-13EC4BDBE928}" type="pres">
      <dgm:prSet presAssocID="{2B0AB274-8518-462E-BD91-C6C1EF897009}" presName="Name17" presStyleLbl="parChTrans1D3" presStyleIdx="4" presStyleCnt="5"/>
      <dgm:spPr/>
    </dgm:pt>
    <dgm:pt modelId="{A49DB5B9-7C7F-484D-A5A8-BA580FC00E04}" type="pres">
      <dgm:prSet presAssocID="{7D4EBE9D-184D-4ADB-8013-9D6BEE2E0CD6}" presName="hierRoot3" presStyleCnt="0"/>
      <dgm:spPr/>
    </dgm:pt>
    <dgm:pt modelId="{E3FC9763-ECDA-4E18-AD7E-CAACA38958E7}" type="pres">
      <dgm:prSet presAssocID="{7D4EBE9D-184D-4ADB-8013-9D6BEE2E0CD6}" presName="composite3" presStyleCnt="0"/>
      <dgm:spPr/>
    </dgm:pt>
    <dgm:pt modelId="{88D3FDE6-B010-4624-93FA-218DB05F94AD}" type="pres">
      <dgm:prSet presAssocID="{7D4EBE9D-184D-4ADB-8013-9D6BEE2E0CD6}" presName="background3" presStyleLbl="node3" presStyleIdx="4" presStyleCnt="5"/>
      <dgm:spPr>
        <a:xfrm>
          <a:off x="3937095"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373E7F9C-6947-48C2-86CA-F9388D5CB26A}" type="pres">
      <dgm:prSet presAssocID="{7D4EBE9D-184D-4ADB-8013-9D6BEE2E0CD6}" presName="text3" presStyleLbl="fgAcc3" presStyleIdx="4" presStyleCnt="5">
        <dgm:presLayoutVars>
          <dgm:chPref val="3"/>
        </dgm:presLayoutVars>
      </dgm:prSet>
      <dgm:spPr/>
    </dgm:pt>
    <dgm:pt modelId="{F945D12C-2EB3-48BB-B89A-A97B8EB1E04C}" type="pres">
      <dgm:prSet presAssocID="{7D4EBE9D-184D-4ADB-8013-9D6BEE2E0CD6}" presName="hierChild4" presStyleCnt="0"/>
      <dgm:spPr/>
    </dgm:pt>
  </dgm:ptLst>
  <dgm:cxnLst>
    <dgm:cxn modelId="{67F24F09-5659-401A-A2DB-FCCB0D40F1C1}" type="presOf" srcId="{7D4EBE9D-184D-4ADB-8013-9D6BEE2E0CD6}" destId="{373E7F9C-6947-48C2-86CA-F9388D5CB26A}" srcOrd="0" destOrd="0" presId="urn:microsoft.com/office/officeart/2005/8/layout/hierarchy1"/>
    <dgm:cxn modelId="{EE5B501D-04D4-4E24-B75D-426D0C9FEC88}" type="presOf" srcId="{D95269FB-C075-46EC-840C-F7B297DB79B6}" destId="{3FA2AC4D-6163-49A2-999F-01454A0F36C8}" srcOrd="0" destOrd="0" presId="urn:microsoft.com/office/officeart/2005/8/layout/hierarchy1"/>
    <dgm:cxn modelId="{8DD0112B-AF4B-4CF0-8471-65AD04CE43DF}" type="presOf" srcId="{4272D5B3-6F3A-415C-82D1-A82BA4F88F29}" destId="{6E18A60A-4A90-43CD-BE03-C1506815354C}" srcOrd="0" destOrd="0" presId="urn:microsoft.com/office/officeart/2005/8/layout/hierarchy1"/>
    <dgm:cxn modelId="{EA6C142B-5E09-47CE-A1BA-CFCFB52E7304}" type="presOf" srcId="{B84EAB9C-38D6-49A7-AA93-C5F435CA8F8B}" destId="{3F5E30C6-9232-44CF-B822-BC8F78C034AB}" srcOrd="0" destOrd="0" presId="urn:microsoft.com/office/officeart/2005/8/layout/hierarchy1"/>
    <dgm:cxn modelId="{5C253A39-3B01-4DF3-B1A9-D81F51BD112B}" type="presOf" srcId="{12B61336-F6B2-462C-AF85-EEDD23419684}" destId="{04DC5238-D3B0-4EA5-AFBB-956B31A37334}" srcOrd="0" destOrd="0" presId="urn:microsoft.com/office/officeart/2005/8/layout/hierarchy1"/>
    <dgm:cxn modelId="{20C51C5E-422F-4481-BBF9-6655A475B7A1}" srcId="{D78C7756-0B60-41EF-A1F3-4E396FE67F60}" destId="{77D94244-1B37-4E8E-A707-A473E1BCDF1F}" srcOrd="3" destOrd="0" parTransId="{B84EAB9C-38D6-49A7-AA93-C5F435CA8F8B}" sibTransId="{72D727CF-C475-45FE-95E5-1C0023B0A044}"/>
    <dgm:cxn modelId="{1E99BA5F-6D76-41B0-AE8A-F98C2910E019}" srcId="{9B68A0F8-3C05-4943-90B0-D7E04F8A80D8}" destId="{7D4EBE9D-184D-4ADB-8013-9D6BEE2E0CD6}" srcOrd="0" destOrd="0" parTransId="{2B0AB274-8518-462E-BD91-C6C1EF897009}" sibTransId="{7EBF103E-ECD6-4D42-A1E3-6B311CB64CA0}"/>
    <dgm:cxn modelId="{21DF1663-96A8-4F66-9500-0D2AB1C7E844}" type="presOf" srcId="{2B0AB274-8518-462E-BD91-C6C1EF897009}" destId="{02929FA7-5DC0-48E6-92C7-13EC4BDBE928}" srcOrd="0" destOrd="0" presId="urn:microsoft.com/office/officeart/2005/8/layout/hierarchy1"/>
    <dgm:cxn modelId="{8EB11963-4A01-4833-BEF7-55FB7AD659E3}" srcId="{12B61336-F6B2-462C-AF85-EEDD23419684}" destId="{9B68A0F8-3C05-4943-90B0-D7E04F8A80D8}" srcOrd="1" destOrd="0" parTransId="{43FBDCAD-F3CE-46E2-964F-FFCA68CA54FC}" sibTransId="{106F2BF5-0002-4AE1-B44E-0D61A8C163DB}"/>
    <dgm:cxn modelId="{98941B69-DEC1-4008-9D54-29B344A23B07}" type="presOf" srcId="{BDEA0C8C-46FD-4572-9E8C-8A5ACDB5255B}" destId="{173C3CB6-F0B2-44AE-B857-0A4DB3BA9327}" srcOrd="0" destOrd="0" presId="urn:microsoft.com/office/officeart/2005/8/layout/hierarchy1"/>
    <dgm:cxn modelId="{4F02176D-FD04-4BC3-95C1-D04700BC986B}" type="presOf" srcId="{43FBDCAD-F3CE-46E2-964F-FFCA68CA54FC}" destId="{34CB5EE5-021B-4FE4-A7CE-15400C9C53EC}" srcOrd="0" destOrd="0" presId="urn:microsoft.com/office/officeart/2005/8/layout/hierarchy1"/>
    <dgm:cxn modelId="{03E30D4E-C4BD-427A-9A02-46EF50C907DA}" type="presOf" srcId="{77D94244-1B37-4E8E-A707-A473E1BCDF1F}" destId="{16064202-573A-43AA-A187-EAB6BAEF3E54}" srcOrd="0" destOrd="0" presId="urn:microsoft.com/office/officeart/2005/8/layout/hierarchy1"/>
    <dgm:cxn modelId="{61AE2C55-17F3-44B4-AFB2-1581E42D5792}" type="presOf" srcId="{32758290-356E-41A4-8B0C-D9E642FD0F66}" destId="{6372988E-A52A-4C0E-90FF-EB556EEC8DBD}" srcOrd="0" destOrd="0" presId="urn:microsoft.com/office/officeart/2005/8/layout/hierarchy1"/>
    <dgm:cxn modelId="{CB845393-263C-449C-ACC8-42A44C7DF1D4}" type="presOf" srcId="{D78C7756-0B60-41EF-A1F3-4E396FE67F60}" destId="{E02308B1-15A9-4205-AD72-1F436355B0C6}" srcOrd="0" destOrd="0" presId="urn:microsoft.com/office/officeart/2005/8/layout/hierarchy1"/>
    <dgm:cxn modelId="{B5E6179E-6480-4A83-B6F7-AD4361E5E551}" type="presOf" srcId="{D9FC3582-60D5-4C23-93AF-24386348C4B0}" destId="{DD89BCF9-C6CF-4FB7-888C-8C27714D0FA0}" srcOrd="0" destOrd="0" presId="urn:microsoft.com/office/officeart/2005/8/layout/hierarchy1"/>
    <dgm:cxn modelId="{8941D39E-8FC2-4DB4-A515-85B6881F8A55}" type="presOf" srcId="{9B68A0F8-3C05-4943-90B0-D7E04F8A80D8}" destId="{3540C236-8047-4149-A34E-A29AEEBD7ADE}" srcOrd="0" destOrd="0" presId="urn:microsoft.com/office/officeart/2005/8/layout/hierarchy1"/>
    <dgm:cxn modelId="{648EA0A5-4741-4785-BEE2-132DFD99E66A}" srcId="{D78C7756-0B60-41EF-A1F3-4E396FE67F60}" destId="{8D9403E2-BC07-446F-9F74-1CF1635C2C6A}" srcOrd="2" destOrd="0" parTransId="{D9FC3582-60D5-4C23-93AF-24386348C4B0}" sibTransId="{ADE7CB53-07C6-4224-87E4-BFC666416B56}"/>
    <dgm:cxn modelId="{5B9869A6-355D-455C-8B61-9099ED18F259}" srcId="{12B61336-F6B2-462C-AF85-EEDD23419684}" destId="{D78C7756-0B60-41EF-A1F3-4E396FE67F60}" srcOrd="0" destOrd="0" parTransId="{6222345C-76BF-4351-8E02-A6274F2B46C0}" sibTransId="{721F10BD-6490-4066-B05E-C5CE674DF23C}"/>
    <dgm:cxn modelId="{911CBCA6-67C1-41C5-82CC-0E41C17B319A}" srcId="{D78C7756-0B60-41EF-A1F3-4E396FE67F60}" destId="{BDEA0C8C-46FD-4572-9E8C-8A5ACDB5255B}" srcOrd="0" destOrd="0" parTransId="{4272D5B3-6F3A-415C-82D1-A82BA4F88F29}" sibTransId="{3BE79F50-DBDF-4593-864E-D17C58A626E3}"/>
    <dgm:cxn modelId="{A54070AE-8F69-4D31-B82C-63E6D9035DA2}" type="presOf" srcId="{2F102806-CCA3-4FCE-A3B3-188651FAB6F7}" destId="{B0C9B9C7-0402-4B2F-978C-0C708F3D0264}" srcOrd="0" destOrd="0" presId="urn:microsoft.com/office/officeart/2005/8/layout/hierarchy1"/>
    <dgm:cxn modelId="{AD0E38B4-0380-4A7F-BFA4-910E39621DF1}" type="presOf" srcId="{8D9403E2-BC07-446F-9F74-1CF1635C2C6A}" destId="{5C1F9B58-DA1D-417E-ADB4-DDAB2F9C6BDC}" srcOrd="0" destOrd="0" presId="urn:microsoft.com/office/officeart/2005/8/layout/hierarchy1"/>
    <dgm:cxn modelId="{952E45C4-9E9B-4076-A846-60F3EB128283}" type="presOf" srcId="{6222345C-76BF-4351-8E02-A6274F2B46C0}" destId="{511AC2A2-2BA6-4A7C-952A-15F68D4F7C6A}" srcOrd="0" destOrd="0" presId="urn:microsoft.com/office/officeart/2005/8/layout/hierarchy1"/>
    <dgm:cxn modelId="{5D5D4FE4-AC2E-442A-962C-4DCAD7734398}" srcId="{32758290-356E-41A4-8B0C-D9E642FD0F66}" destId="{12B61336-F6B2-462C-AF85-EEDD23419684}" srcOrd="0" destOrd="0" parTransId="{75632807-325F-4BCB-9503-AF82CBCAE6DB}" sibTransId="{66BE785E-789E-4182-A66F-CB195BC518CC}"/>
    <dgm:cxn modelId="{4B16C2ED-4410-498F-8819-C2407CE72104}" srcId="{D78C7756-0B60-41EF-A1F3-4E396FE67F60}" destId="{D95269FB-C075-46EC-840C-F7B297DB79B6}" srcOrd="1" destOrd="0" parTransId="{2F102806-CCA3-4FCE-A3B3-188651FAB6F7}" sibTransId="{5196D3EF-3754-4E2A-A5DD-BD116428E0A7}"/>
    <dgm:cxn modelId="{31F62EE4-FA41-431D-B449-9DC76F1B715C}" type="presParOf" srcId="{6372988E-A52A-4C0E-90FF-EB556EEC8DBD}" destId="{BB04BE86-BA48-4112-ACC1-ECF574218945}" srcOrd="0" destOrd="0" presId="urn:microsoft.com/office/officeart/2005/8/layout/hierarchy1"/>
    <dgm:cxn modelId="{63B697DC-EF15-41A0-B467-2809E88BE310}" type="presParOf" srcId="{BB04BE86-BA48-4112-ACC1-ECF574218945}" destId="{AC64FCDE-8E3F-4CEF-B796-D811B2C3AE23}" srcOrd="0" destOrd="0" presId="urn:microsoft.com/office/officeart/2005/8/layout/hierarchy1"/>
    <dgm:cxn modelId="{35B4DB11-DA7F-42D4-82E9-6ED0A8430EC9}" type="presParOf" srcId="{AC64FCDE-8E3F-4CEF-B796-D811B2C3AE23}" destId="{67FA0CA8-1253-4F2A-91DB-59257A2C71A8}" srcOrd="0" destOrd="0" presId="urn:microsoft.com/office/officeart/2005/8/layout/hierarchy1"/>
    <dgm:cxn modelId="{731599AE-05EA-4AA1-9FDF-4DD62F4B7D2F}" type="presParOf" srcId="{AC64FCDE-8E3F-4CEF-B796-D811B2C3AE23}" destId="{04DC5238-D3B0-4EA5-AFBB-956B31A37334}" srcOrd="1" destOrd="0" presId="urn:microsoft.com/office/officeart/2005/8/layout/hierarchy1"/>
    <dgm:cxn modelId="{C19636DA-C7FD-4243-A197-4BF200A13D8A}" type="presParOf" srcId="{BB04BE86-BA48-4112-ACC1-ECF574218945}" destId="{6191D243-15F6-4D2D-964A-238E6A5F5525}" srcOrd="1" destOrd="0" presId="urn:microsoft.com/office/officeart/2005/8/layout/hierarchy1"/>
    <dgm:cxn modelId="{1E96F032-0675-4C5C-A694-31ED3DA2ADB9}" type="presParOf" srcId="{6191D243-15F6-4D2D-964A-238E6A5F5525}" destId="{511AC2A2-2BA6-4A7C-952A-15F68D4F7C6A}" srcOrd="0" destOrd="0" presId="urn:microsoft.com/office/officeart/2005/8/layout/hierarchy1"/>
    <dgm:cxn modelId="{EEF6C95E-8307-493B-B6D2-E5A0BE9089CA}" type="presParOf" srcId="{6191D243-15F6-4D2D-964A-238E6A5F5525}" destId="{CE799A2A-2CBF-4284-9753-8F5761D02F01}" srcOrd="1" destOrd="0" presId="urn:microsoft.com/office/officeart/2005/8/layout/hierarchy1"/>
    <dgm:cxn modelId="{0B0ECEC4-20C8-4903-9D91-81A2CFA535F1}" type="presParOf" srcId="{CE799A2A-2CBF-4284-9753-8F5761D02F01}" destId="{989B2B16-AC3F-46A8-9AD2-A30ADEF0C6C6}" srcOrd="0" destOrd="0" presId="urn:microsoft.com/office/officeart/2005/8/layout/hierarchy1"/>
    <dgm:cxn modelId="{7BF36CE2-0AB1-4EDC-BFD0-C9858823AC5B}" type="presParOf" srcId="{989B2B16-AC3F-46A8-9AD2-A30ADEF0C6C6}" destId="{AA860A85-9E44-411C-A763-CF48C869DC3E}" srcOrd="0" destOrd="0" presId="urn:microsoft.com/office/officeart/2005/8/layout/hierarchy1"/>
    <dgm:cxn modelId="{8763DA2F-DC0B-49B3-BD48-DC73CBE8A1E0}" type="presParOf" srcId="{989B2B16-AC3F-46A8-9AD2-A30ADEF0C6C6}" destId="{E02308B1-15A9-4205-AD72-1F436355B0C6}" srcOrd="1" destOrd="0" presId="urn:microsoft.com/office/officeart/2005/8/layout/hierarchy1"/>
    <dgm:cxn modelId="{ADF12912-3995-4FF5-9D98-BF770DB062F9}" type="presParOf" srcId="{CE799A2A-2CBF-4284-9753-8F5761D02F01}" destId="{151512FD-40DD-4497-BDE8-9A78820E5DD1}" srcOrd="1" destOrd="0" presId="urn:microsoft.com/office/officeart/2005/8/layout/hierarchy1"/>
    <dgm:cxn modelId="{627FCAD7-D415-4046-8484-24EA44FE4E86}" type="presParOf" srcId="{151512FD-40DD-4497-BDE8-9A78820E5DD1}" destId="{6E18A60A-4A90-43CD-BE03-C1506815354C}" srcOrd="0" destOrd="0" presId="urn:microsoft.com/office/officeart/2005/8/layout/hierarchy1"/>
    <dgm:cxn modelId="{9CC71EE4-0BA5-4D65-AD5F-94B5797E3E65}" type="presParOf" srcId="{151512FD-40DD-4497-BDE8-9A78820E5DD1}" destId="{7B17178C-D1E2-4004-8BE5-553652EDDBA3}" srcOrd="1" destOrd="0" presId="urn:microsoft.com/office/officeart/2005/8/layout/hierarchy1"/>
    <dgm:cxn modelId="{316A8485-3F4C-46F0-A8F0-234796F0CF3D}" type="presParOf" srcId="{7B17178C-D1E2-4004-8BE5-553652EDDBA3}" destId="{3FBAD160-CF61-4867-8836-35C3DEE1F113}" srcOrd="0" destOrd="0" presId="urn:microsoft.com/office/officeart/2005/8/layout/hierarchy1"/>
    <dgm:cxn modelId="{D6B7ECC8-2C08-4901-A46D-F6F8D538288D}" type="presParOf" srcId="{3FBAD160-CF61-4867-8836-35C3DEE1F113}" destId="{924007E2-BC94-4B72-A5F4-CAC16109B4EF}" srcOrd="0" destOrd="0" presId="urn:microsoft.com/office/officeart/2005/8/layout/hierarchy1"/>
    <dgm:cxn modelId="{F60770F8-DD09-4656-8BDA-42CCDCDEB3A0}" type="presParOf" srcId="{3FBAD160-CF61-4867-8836-35C3DEE1F113}" destId="{173C3CB6-F0B2-44AE-B857-0A4DB3BA9327}" srcOrd="1" destOrd="0" presId="urn:microsoft.com/office/officeart/2005/8/layout/hierarchy1"/>
    <dgm:cxn modelId="{C9F4563E-733E-4B73-A788-66EE135F86F8}" type="presParOf" srcId="{7B17178C-D1E2-4004-8BE5-553652EDDBA3}" destId="{AE4EFA66-25E7-4B84-BED4-5F3F7785186D}" srcOrd="1" destOrd="0" presId="urn:microsoft.com/office/officeart/2005/8/layout/hierarchy1"/>
    <dgm:cxn modelId="{232D2893-40A6-4701-869D-A20E0D32ADAE}" type="presParOf" srcId="{151512FD-40DD-4497-BDE8-9A78820E5DD1}" destId="{B0C9B9C7-0402-4B2F-978C-0C708F3D0264}" srcOrd="2" destOrd="0" presId="urn:microsoft.com/office/officeart/2005/8/layout/hierarchy1"/>
    <dgm:cxn modelId="{2C666E75-C6D6-4981-BFD8-C44F67FE260E}" type="presParOf" srcId="{151512FD-40DD-4497-BDE8-9A78820E5DD1}" destId="{8ADBE822-5D8F-4F3E-A576-7B4DA486BD6B}" srcOrd="3" destOrd="0" presId="urn:microsoft.com/office/officeart/2005/8/layout/hierarchy1"/>
    <dgm:cxn modelId="{C65B27B7-64A4-445B-9986-CF2ECAD12853}" type="presParOf" srcId="{8ADBE822-5D8F-4F3E-A576-7B4DA486BD6B}" destId="{9D02ECD6-C385-43B5-8265-D786BDFE1AF7}" srcOrd="0" destOrd="0" presId="urn:microsoft.com/office/officeart/2005/8/layout/hierarchy1"/>
    <dgm:cxn modelId="{D5E1DEF0-B23E-43CB-BD9A-3CD5441ED830}" type="presParOf" srcId="{9D02ECD6-C385-43B5-8265-D786BDFE1AF7}" destId="{4D4F4F63-310E-4173-B3C8-915A3EF0E1D1}" srcOrd="0" destOrd="0" presId="urn:microsoft.com/office/officeart/2005/8/layout/hierarchy1"/>
    <dgm:cxn modelId="{118833A0-C676-46F9-AB30-08C8A1F36258}" type="presParOf" srcId="{9D02ECD6-C385-43B5-8265-D786BDFE1AF7}" destId="{3FA2AC4D-6163-49A2-999F-01454A0F36C8}" srcOrd="1" destOrd="0" presId="urn:microsoft.com/office/officeart/2005/8/layout/hierarchy1"/>
    <dgm:cxn modelId="{75FF2548-D4B3-480B-9EFF-B86476E283FE}" type="presParOf" srcId="{8ADBE822-5D8F-4F3E-A576-7B4DA486BD6B}" destId="{A402CE10-2718-4934-854D-1631F612B005}" srcOrd="1" destOrd="0" presId="urn:microsoft.com/office/officeart/2005/8/layout/hierarchy1"/>
    <dgm:cxn modelId="{DE040740-FA32-4AA8-B09F-33D88B234FE9}" type="presParOf" srcId="{151512FD-40DD-4497-BDE8-9A78820E5DD1}" destId="{DD89BCF9-C6CF-4FB7-888C-8C27714D0FA0}" srcOrd="4" destOrd="0" presId="urn:microsoft.com/office/officeart/2005/8/layout/hierarchy1"/>
    <dgm:cxn modelId="{2FE933AE-1AD5-45DC-A517-0D6C9A7F1C29}" type="presParOf" srcId="{151512FD-40DD-4497-BDE8-9A78820E5DD1}" destId="{D925D62A-F6F2-4C10-ACD3-487D1D8669D1}" srcOrd="5" destOrd="0" presId="urn:microsoft.com/office/officeart/2005/8/layout/hierarchy1"/>
    <dgm:cxn modelId="{EA3B0A93-D0DF-459F-8819-9DA747DE7E35}" type="presParOf" srcId="{D925D62A-F6F2-4C10-ACD3-487D1D8669D1}" destId="{14C58DC8-D8D8-4C17-96DE-319FFE36B553}" srcOrd="0" destOrd="0" presId="urn:microsoft.com/office/officeart/2005/8/layout/hierarchy1"/>
    <dgm:cxn modelId="{147785EF-0C15-454F-9E04-FC1B7ABE1AE9}" type="presParOf" srcId="{14C58DC8-D8D8-4C17-96DE-319FFE36B553}" destId="{8E30C5B5-5C66-4942-8D8E-2A5395D144D0}" srcOrd="0" destOrd="0" presId="urn:microsoft.com/office/officeart/2005/8/layout/hierarchy1"/>
    <dgm:cxn modelId="{C7C36F47-0AD2-417D-B95A-26984DEEE1F2}" type="presParOf" srcId="{14C58DC8-D8D8-4C17-96DE-319FFE36B553}" destId="{5C1F9B58-DA1D-417E-ADB4-DDAB2F9C6BDC}" srcOrd="1" destOrd="0" presId="urn:microsoft.com/office/officeart/2005/8/layout/hierarchy1"/>
    <dgm:cxn modelId="{F11899CD-B07C-457D-93D2-16B9F7E33643}" type="presParOf" srcId="{D925D62A-F6F2-4C10-ACD3-487D1D8669D1}" destId="{5609AE35-9B41-4896-ACBB-3B70CD105063}" srcOrd="1" destOrd="0" presId="urn:microsoft.com/office/officeart/2005/8/layout/hierarchy1"/>
    <dgm:cxn modelId="{7E7CAF7E-3901-47BB-8652-15EF02EC7FB3}" type="presParOf" srcId="{151512FD-40DD-4497-BDE8-9A78820E5DD1}" destId="{3F5E30C6-9232-44CF-B822-BC8F78C034AB}" srcOrd="6" destOrd="0" presId="urn:microsoft.com/office/officeart/2005/8/layout/hierarchy1"/>
    <dgm:cxn modelId="{8BD3453E-38FD-4704-9FD6-4B9776B87C7A}" type="presParOf" srcId="{151512FD-40DD-4497-BDE8-9A78820E5DD1}" destId="{6384C15B-8DC2-4AA0-ACAC-D1E37626775B}" srcOrd="7" destOrd="0" presId="urn:microsoft.com/office/officeart/2005/8/layout/hierarchy1"/>
    <dgm:cxn modelId="{852A55D6-66FD-4499-A169-D34BCE4E3F2B}" type="presParOf" srcId="{6384C15B-8DC2-4AA0-ACAC-D1E37626775B}" destId="{CF1C8248-5FF9-4D53-849E-CF2D21DFA4C3}" srcOrd="0" destOrd="0" presId="urn:microsoft.com/office/officeart/2005/8/layout/hierarchy1"/>
    <dgm:cxn modelId="{9C629F73-7C21-488B-AECE-122C2150B6CE}" type="presParOf" srcId="{CF1C8248-5FF9-4D53-849E-CF2D21DFA4C3}" destId="{8B1DA39F-F99F-4DBA-89E8-B8DEA08CEFDC}" srcOrd="0" destOrd="0" presId="urn:microsoft.com/office/officeart/2005/8/layout/hierarchy1"/>
    <dgm:cxn modelId="{4AFBA6B7-1F41-4DF2-B0F5-B9FE5FCEB24E}" type="presParOf" srcId="{CF1C8248-5FF9-4D53-849E-CF2D21DFA4C3}" destId="{16064202-573A-43AA-A187-EAB6BAEF3E54}" srcOrd="1" destOrd="0" presId="urn:microsoft.com/office/officeart/2005/8/layout/hierarchy1"/>
    <dgm:cxn modelId="{7F3A739F-D467-4912-9474-D633BA318B60}" type="presParOf" srcId="{6384C15B-8DC2-4AA0-ACAC-D1E37626775B}" destId="{9D2F740A-51F8-474D-87B7-F01C3D1E6E01}" srcOrd="1" destOrd="0" presId="urn:microsoft.com/office/officeart/2005/8/layout/hierarchy1"/>
    <dgm:cxn modelId="{3283FBEA-CE85-4CF5-8C3F-FEC98356AF7E}" type="presParOf" srcId="{6191D243-15F6-4D2D-964A-238E6A5F5525}" destId="{34CB5EE5-021B-4FE4-A7CE-15400C9C53EC}" srcOrd="2" destOrd="0" presId="urn:microsoft.com/office/officeart/2005/8/layout/hierarchy1"/>
    <dgm:cxn modelId="{F347D138-8CFC-46C0-95BF-88E2A8840C3E}" type="presParOf" srcId="{6191D243-15F6-4D2D-964A-238E6A5F5525}" destId="{3F0F4C08-648A-488E-ADF0-54F6E4C0C8D9}" srcOrd="3" destOrd="0" presId="urn:microsoft.com/office/officeart/2005/8/layout/hierarchy1"/>
    <dgm:cxn modelId="{A64FA395-342F-495F-A9FA-95988CC5FABD}" type="presParOf" srcId="{3F0F4C08-648A-488E-ADF0-54F6E4C0C8D9}" destId="{E9833BE4-4FDA-41BB-9FB0-7DED58D1B5D2}" srcOrd="0" destOrd="0" presId="urn:microsoft.com/office/officeart/2005/8/layout/hierarchy1"/>
    <dgm:cxn modelId="{9DE6E859-6695-4C73-AE85-9B370D84C0AB}" type="presParOf" srcId="{E9833BE4-4FDA-41BB-9FB0-7DED58D1B5D2}" destId="{760138EC-2BF4-4375-B1B9-BD2B1E18995D}" srcOrd="0" destOrd="0" presId="urn:microsoft.com/office/officeart/2005/8/layout/hierarchy1"/>
    <dgm:cxn modelId="{5CC3B858-A7CE-40B6-A09F-5393E3C0617D}" type="presParOf" srcId="{E9833BE4-4FDA-41BB-9FB0-7DED58D1B5D2}" destId="{3540C236-8047-4149-A34E-A29AEEBD7ADE}" srcOrd="1" destOrd="0" presId="urn:microsoft.com/office/officeart/2005/8/layout/hierarchy1"/>
    <dgm:cxn modelId="{223CAFD4-6CFE-43BA-9067-DF1C0803F387}" type="presParOf" srcId="{3F0F4C08-648A-488E-ADF0-54F6E4C0C8D9}" destId="{991779B9-F191-4EF6-A19F-5A8772CFB675}" srcOrd="1" destOrd="0" presId="urn:microsoft.com/office/officeart/2005/8/layout/hierarchy1"/>
    <dgm:cxn modelId="{10FAD2D2-E81B-42C3-A71A-4588C539B792}" type="presParOf" srcId="{991779B9-F191-4EF6-A19F-5A8772CFB675}" destId="{02929FA7-5DC0-48E6-92C7-13EC4BDBE928}" srcOrd="0" destOrd="0" presId="urn:microsoft.com/office/officeart/2005/8/layout/hierarchy1"/>
    <dgm:cxn modelId="{F28A14CD-FA0A-4C1A-8FBB-D91D813BC41D}" type="presParOf" srcId="{991779B9-F191-4EF6-A19F-5A8772CFB675}" destId="{A49DB5B9-7C7F-484D-A5A8-BA580FC00E04}" srcOrd="1" destOrd="0" presId="urn:microsoft.com/office/officeart/2005/8/layout/hierarchy1"/>
    <dgm:cxn modelId="{682CA7B5-0AA6-4CCE-A4D6-D57349D76423}" type="presParOf" srcId="{A49DB5B9-7C7F-484D-A5A8-BA580FC00E04}" destId="{E3FC9763-ECDA-4E18-AD7E-CAACA38958E7}" srcOrd="0" destOrd="0" presId="urn:microsoft.com/office/officeart/2005/8/layout/hierarchy1"/>
    <dgm:cxn modelId="{F3644FA8-5523-4BD7-AEE7-70E5C545553D}" type="presParOf" srcId="{E3FC9763-ECDA-4E18-AD7E-CAACA38958E7}" destId="{88D3FDE6-B010-4624-93FA-218DB05F94AD}" srcOrd="0" destOrd="0" presId="urn:microsoft.com/office/officeart/2005/8/layout/hierarchy1"/>
    <dgm:cxn modelId="{8272160C-2B07-4F3D-AB51-2C15DE1F75C7}" type="presParOf" srcId="{E3FC9763-ECDA-4E18-AD7E-CAACA38958E7}" destId="{373E7F9C-6947-48C2-86CA-F9388D5CB26A}" srcOrd="1" destOrd="0" presId="urn:microsoft.com/office/officeart/2005/8/layout/hierarchy1"/>
    <dgm:cxn modelId="{A80A741A-B8D2-42FE-B839-E73D3704BC16}" type="presParOf" srcId="{A49DB5B9-7C7F-484D-A5A8-BA580FC00E04}" destId="{F945D12C-2EB3-48BB-B89A-A97B8EB1E04C}"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29FA7-5DC0-48E6-92C7-13EC4BDBE928}">
      <dsp:nvSpPr>
        <dsp:cNvPr id="0" name=""/>
        <dsp:cNvSpPr/>
      </dsp:nvSpPr>
      <dsp:spPr>
        <a:xfrm>
          <a:off x="6936939" y="2626819"/>
          <a:ext cx="91440" cy="376704"/>
        </a:xfrm>
        <a:custGeom>
          <a:avLst/>
          <a:gdLst/>
          <a:ahLst/>
          <a:cxnLst/>
          <a:rect l="0" t="0" r="0" b="0"/>
          <a:pathLst>
            <a:path>
              <a:moveTo>
                <a:pt x="45720" y="0"/>
              </a:moveTo>
              <a:lnTo>
                <a:pt x="45720" y="234114"/>
              </a:lnTo>
            </a:path>
          </a:pathLst>
        </a:custGeom>
        <a:noFill/>
        <a:ln w="12700" cap="flat" cmpd="sng" algn="ctr">
          <a:solidFill>
            <a:srgbClr val="4472C4">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4CB5EE5-021B-4FE4-A7CE-15400C9C53EC}">
      <dsp:nvSpPr>
        <dsp:cNvPr id="0" name=""/>
        <dsp:cNvSpPr/>
      </dsp:nvSpPr>
      <dsp:spPr>
        <a:xfrm>
          <a:off x="5003793" y="1427626"/>
          <a:ext cx="1978866" cy="376704"/>
        </a:xfrm>
        <a:custGeom>
          <a:avLst/>
          <a:gdLst/>
          <a:ahLst/>
          <a:cxnLst/>
          <a:rect l="0" t="0" r="0" b="0"/>
          <a:pathLst>
            <a:path>
              <a:moveTo>
                <a:pt x="0" y="0"/>
              </a:moveTo>
              <a:lnTo>
                <a:pt x="0" y="159541"/>
              </a:lnTo>
              <a:lnTo>
                <a:pt x="1229825" y="159541"/>
              </a:lnTo>
              <a:lnTo>
                <a:pt x="1229825" y="234114"/>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F5E30C6-9232-44CF-B822-BC8F78C034AB}">
      <dsp:nvSpPr>
        <dsp:cNvPr id="0" name=""/>
        <dsp:cNvSpPr/>
      </dsp:nvSpPr>
      <dsp:spPr>
        <a:xfrm>
          <a:off x="3024926" y="2626819"/>
          <a:ext cx="2374639" cy="376704"/>
        </a:xfrm>
        <a:custGeom>
          <a:avLst/>
          <a:gdLst/>
          <a:ahLst/>
          <a:cxnLst/>
          <a:rect l="0" t="0" r="0" b="0"/>
          <a:pathLst>
            <a:path>
              <a:moveTo>
                <a:pt x="0" y="0"/>
              </a:moveTo>
              <a:lnTo>
                <a:pt x="0" y="159541"/>
              </a:lnTo>
              <a:lnTo>
                <a:pt x="1475791" y="159541"/>
              </a:lnTo>
              <a:lnTo>
                <a:pt x="1475791" y="234114"/>
              </a:lnTo>
            </a:path>
          </a:pathLst>
        </a:custGeom>
        <a:noFill/>
        <a:ln w="12700" cap="flat" cmpd="sng" algn="ctr">
          <a:solidFill>
            <a:srgbClr val="4472C4">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D89BCF9-C6CF-4FB7-888C-8C27714D0FA0}">
      <dsp:nvSpPr>
        <dsp:cNvPr id="0" name=""/>
        <dsp:cNvSpPr/>
      </dsp:nvSpPr>
      <dsp:spPr>
        <a:xfrm>
          <a:off x="3024926" y="2626819"/>
          <a:ext cx="791546" cy="376704"/>
        </a:xfrm>
        <a:custGeom>
          <a:avLst/>
          <a:gdLst/>
          <a:ahLst/>
          <a:cxnLst/>
          <a:rect l="0" t="0" r="0" b="0"/>
          <a:pathLst>
            <a:path>
              <a:moveTo>
                <a:pt x="0" y="0"/>
              </a:moveTo>
              <a:lnTo>
                <a:pt x="0" y="159541"/>
              </a:lnTo>
              <a:lnTo>
                <a:pt x="491930" y="159541"/>
              </a:lnTo>
              <a:lnTo>
                <a:pt x="491930" y="234114"/>
              </a:lnTo>
            </a:path>
          </a:pathLst>
        </a:custGeom>
        <a:noFill/>
        <a:ln w="12700" cap="flat" cmpd="sng" algn="ctr">
          <a:solidFill>
            <a:srgbClr val="4472C4">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B0C9B9C7-0402-4B2F-978C-0C708F3D0264}">
      <dsp:nvSpPr>
        <dsp:cNvPr id="0" name=""/>
        <dsp:cNvSpPr/>
      </dsp:nvSpPr>
      <dsp:spPr>
        <a:xfrm>
          <a:off x="2233380" y="2626819"/>
          <a:ext cx="791546" cy="376704"/>
        </a:xfrm>
        <a:custGeom>
          <a:avLst/>
          <a:gdLst/>
          <a:ahLst/>
          <a:cxnLst/>
          <a:rect l="0" t="0" r="0" b="0"/>
          <a:pathLst>
            <a:path>
              <a:moveTo>
                <a:pt x="491930" y="0"/>
              </a:moveTo>
              <a:lnTo>
                <a:pt x="491930" y="159541"/>
              </a:lnTo>
              <a:lnTo>
                <a:pt x="0" y="159541"/>
              </a:lnTo>
              <a:lnTo>
                <a:pt x="0" y="234114"/>
              </a:lnTo>
            </a:path>
          </a:pathLst>
        </a:custGeom>
        <a:noFill/>
        <a:ln w="12700" cap="flat" cmpd="sng" algn="ctr">
          <a:solidFill>
            <a:srgbClr val="4472C4">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E18A60A-4A90-43CD-BE03-C1506815354C}">
      <dsp:nvSpPr>
        <dsp:cNvPr id="0" name=""/>
        <dsp:cNvSpPr/>
      </dsp:nvSpPr>
      <dsp:spPr>
        <a:xfrm>
          <a:off x="650287" y="2626819"/>
          <a:ext cx="2374639" cy="376704"/>
        </a:xfrm>
        <a:custGeom>
          <a:avLst/>
          <a:gdLst/>
          <a:ahLst/>
          <a:cxnLst/>
          <a:rect l="0" t="0" r="0" b="0"/>
          <a:pathLst>
            <a:path>
              <a:moveTo>
                <a:pt x="1475791" y="0"/>
              </a:moveTo>
              <a:lnTo>
                <a:pt x="1475791" y="159541"/>
              </a:lnTo>
              <a:lnTo>
                <a:pt x="0" y="159541"/>
              </a:lnTo>
              <a:lnTo>
                <a:pt x="0" y="234114"/>
              </a:lnTo>
            </a:path>
          </a:pathLst>
        </a:custGeom>
        <a:noFill/>
        <a:ln w="12700" cap="flat" cmpd="sng" algn="ctr">
          <a:solidFill>
            <a:srgbClr val="4472C4">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11AC2A2-2BA6-4A7C-952A-15F68D4F7C6A}">
      <dsp:nvSpPr>
        <dsp:cNvPr id="0" name=""/>
        <dsp:cNvSpPr/>
      </dsp:nvSpPr>
      <dsp:spPr>
        <a:xfrm>
          <a:off x="3024926" y="1427626"/>
          <a:ext cx="1978866" cy="376704"/>
        </a:xfrm>
        <a:custGeom>
          <a:avLst/>
          <a:gdLst/>
          <a:ahLst/>
          <a:cxnLst/>
          <a:rect l="0" t="0" r="0" b="0"/>
          <a:pathLst>
            <a:path>
              <a:moveTo>
                <a:pt x="1229825" y="0"/>
              </a:moveTo>
              <a:lnTo>
                <a:pt x="1229825" y="159541"/>
              </a:lnTo>
              <a:lnTo>
                <a:pt x="0" y="159541"/>
              </a:lnTo>
              <a:lnTo>
                <a:pt x="0" y="234114"/>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7FA0CA8-1253-4F2A-91DB-59257A2C71A8}">
      <dsp:nvSpPr>
        <dsp:cNvPr id="0" name=""/>
        <dsp:cNvSpPr/>
      </dsp:nvSpPr>
      <dsp:spPr>
        <a:xfrm>
          <a:off x="4356164" y="605137"/>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C5238-D3B0-4EA5-AFBB-956B31A37334}">
      <dsp:nvSpPr>
        <dsp:cNvPr id="0" name=""/>
        <dsp:cNvSpPr/>
      </dsp:nvSpPr>
      <dsp:spPr>
        <a:xfrm>
          <a:off x="4500081" y="741859"/>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Haunted House </a:t>
          </a:r>
        </a:p>
      </dsp:txBody>
      <dsp:txXfrm>
        <a:off x="4524171" y="765949"/>
        <a:ext cx="1247077" cy="774308"/>
      </dsp:txXfrm>
    </dsp:sp>
    <dsp:sp modelId="{AA860A85-9E44-411C-A763-CF48C869DC3E}">
      <dsp:nvSpPr>
        <dsp:cNvPr id="0" name=""/>
        <dsp:cNvSpPr/>
      </dsp:nvSpPr>
      <dsp:spPr>
        <a:xfrm>
          <a:off x="2377297" y="1804330"/>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2308B1-15A9-4205-AD72-1F436355B0C6}">
      <dsp:nvSpPr>
        <dsp:cNvPr id="0" name=""/>
        <dsp:cNvSpPr/>
      </dsp:nvSpPr>
      <dsp:spPr>
        <a:xfrm>
          <a:off x="2521215" y="1941052"/>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Game   Engine</a:t>
          </a:r>
        </a:p>
      </dsp:txBody>
      <dsp:txXfrm>
        <a:off x="2545305" y="1965142"/>
        <a:ext cx="1247077" cy="774308"/>
      </dsp:txXfrm>
    </dsp:sp>
    <dsp:sp modelId="{924007E2-BC94-4B72-A5F4-CAC16109B4EF}">
      <dsp:nvSpPr>
        <dsp:cNvPr id="0" name=""/>
        <dsp:cNvSpPr/>
      </dsp:nvSpPr>
      <dsp:spPr>
        <a:xfrm>
          <a:off x="2658" y="3003523"/>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C3CB6-F0B2-44AE-B857-0A4DB3BA9327}">
      <dsp:nvSpPr>
        <dsp:cNvPr id="0" name=""/>
        <dsp:cNvSpPr/>
      </dsp:nvSpPr>
      <dsp:spPr>
        <a:xfrm>
          <a:off x="146575" y="3140245"/>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Room 1 (Foyer) </a:t>
          </a:r>
        </a:p>
      </dsp:txBody>
      <dsp:txXfrm>
        <a:off x="170665" y="3164335"/>
        <a:ext cx="1247077" cy="774308"/>
      </dsp:txXfrm>
    </dsp:sp>
    <dsp:sp modelId="{4D4F4F63-310E-4173-B3C8-915A3EF0E1D1}">
      <dsp:nvSpPr>
        <dsp:cNvPr id="0" name=""/>
        <dsp:cNvSpPr/>
      </dsp:nvSpPr>
      <dsp:spPr>
        <a:xfrm>
          <a:off x="1585751" y="3003523"/>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A2AC4D-6163-49A2-999F-01454A0F36C8}">
      <dsp:nvSpPr>
        <dsp:cNvPr id="0" name=""/>
        <dsp:cNvSpPr/>
      </dsp:nvSpPr>
      <dsp:spPr>
        <a:xfrm>
          <a:off x="1729668" y="3140245"/>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Room 2 (Library)    </a:t>
          </a:r>
        </a:p>
      </dsp:txBody>
      <dsp:txXfrm>
        <a:off x="1753758" y="3164335"/>
        <a:ext cx="1247077" cy="774308"/>
      </dsp:txXfrm>
    </dsp:sp>
    <dsp:sp modelId="{8E30C5B5-5C66-4942-8D8E-2A5395D144D0}">
      <dsp:nvSpPr>
        <dsp:cNvPr id="0" name=""/>
        <dsp:cNvSpPr/>
      </dsp:nvSpPr>
      <dsp:spPr>
        <a:xfrm>
          <a:off x="3168844" y="3003523"/>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1F9B58-DA1D-417E-ADB4-DDAB2F9C6BDC}">
      <dsp:nvSpPr>
        <dsp:cNvPr id="0" name=""/>
        <dsp:cNvSpPr/>
      </dsp:nvSpPr>
      <dsp:spPr>
        <a:xfrm>
          <a:off x="3312761" y="3140245"/>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Room n (Basement)</a:t>
          </a:r>
        </a:p>
      </dsp:txBody>
      <dsp:txXfrm>
        <a:off x="3336851" y="3164335"/>
        <a:ext cx="1247077" cy="774308"/>
      </dsp:txXfrm>
    </dsp:sp>
    <dsp:sp modelId="{8B1DA39F-F99F-4DBA-89E8-B8DEA08CEFDC}">
      <dsp:nvSpPr>
        <dsp:cNvPr id="0" name=""/>
        <dsp:cNvSpPr/>
      </dsp:nvSpPr>
      <dsp:spPr>
        <a:xfrm>
          <a:off x="4751937" y="3003523"/>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64202-573A-43AA-A187-EAB6BAEF3E54}">
      <dsp:nvSpPr>
        <dsp:cNvPr id="0" name=""/>
        <dsp:cNvSpPr/>
      </dsp:nvSpPr>
      <dsp:spPr>
        <a:xfrm>
          <a:off x="4895854" y="3140245"/>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   Inventory System </a:t>
          </a:r>
        </a:p>
      </dsp:txBody>
      <dsp:txXfrm>
        <a:off x="4919944" y="3164335"/>
        <a:ext cx="1247077" cy="774308"/>
      </dsp:txXfrm>
    </dsp:sp>
    <dsp:sp modelId="{760138EC-2BF4-4375-B1B9-BD2B1E18995D}">
      <dsp:nvSpPr>
        <dsp:cNvPr id="0" name=""/>
        <dsp:cNvSpPr/>
      </dsp:nvSpPr>
      <dsp:spPr>
        <a:xfrm>
          <a:off x="6335030" y="1804330"/>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0C236-8047-4149-A34E-A29AEEBD7ADE}">
      <dsp:nvSpPr>
        <dsp:cNvPr id="0" name=""/>
        <dsp:cNvSpPr/>
      </dsp:nvSpPr>
      <dsp:spPr>
        <a:xfrm>
          <a:off x="6478947" y="1941052"/>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User Interface </a:t>
          </a:r>
        </a:p>
      </dsp:txBody>
      <dsp:txXfrm>
        <a:off x="6503037" y="1965142"/>
        <a:ext cx="1247077" cy="774308"/>
      </dsp:txXfrm>
    </dsp:sp>
    <dsp:sp modelId="{88D3FDE6-B010-4624-93FA-218DB05F94AD}">
      <dsp:nvSpPr>
        <dsp:cNvPr id="0" name=""/>
        <dsp:cNvSpPr/>
      </dsp:nvSpPr>
      <dsp:spPr>
        <a:xfrm>
          <a:off x="6335030" y="3003523"/>
          <a:ext cx="1295257" cy="8224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E7F9C-6947-48C2-86CA-F9388D5CB26A}">
      <dsp:nvSpPr>
        <dsp:cNvPr id="0" name=""/>
        <dsp:cNvSpPr/>
      </dsp:nvSpPr>
      <dsp:spPr>
        <a:xfrm>
          <a:off x="6478947" y="3140245"/>
          <a:ext cx="1295257" cy="822488"/>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ysClr val="windowText" lastClr="000000">
                  <a:hueOff val="0"/>
                  <a:satOff val="0"/>
                  <a:lumOff val="0"/>
                  <a:alphaOff val="0"/>
                </a:sysClr>
              </a:solidFill>
              <a:latin typeface="Calibri" panose="020F0502020204030204"/>
              <a:ea typeface="+mn-ea"/>
              <a:cs typeface="+mn-cs"/>
            </a:rPr>
            <a:t>Game State </a:t>
          </a:r>
        </a:p>
      </dsp:txBody>
      <dsp:txXfrm>
        <a:off x="6503037" y="3164335"/>
        <a:ext cx="1247077" cy="7743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E7F642F-A9C9-DF42-4A58-03F0138242E3}"/>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1AD24778-6DB6-4C91-CFFB-5DF68CD39FCF}"/>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A135E327-7CD9-073F-D7CA-B1530D4BBA91}"/>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1BC0E5B9-7567-CCE5-BCD7-688E0D78875F}"/>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334F1B54-1788-323D-AC15-FEC81DF1BD52}"/>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9F3CE4A9-6112-1B4C-E8B6-CBDE7033C032}"/>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pPr>
              <a:defRPr/>
            </a:pPr>
            <a:fld id="{B7F206BD-9179-40C9-BBB8-6FC08FDF61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72ED9E62-9BFA-2CC7-4E5F-B7C2B71B34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AE7A6906-02A3-4529-8ED4-474F9C3D25C7}" type="slidenum">
              <a:rPr lang="en-US" altLang="en-US" smtClean="0">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BBF793BB-C7F9-BF98-0C78-9DA11F0EA17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BC426252-8C2E-F9DA-E70D-C41043BCBFE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9E4801DA-EF8B-050F-223A-2B9A58CD144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28B5F563-8384-41FC-A0AB-4DE6AFF6ECC6}" type="slidenum">
              <a:rPr lang="en-US" altLang="en-US" smtClean="0">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E7B14A07-4698-5BAC-C9FB-D6FAA7BB8BEA}"/>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591B3605-C70F-6748-957E-81A92D50B9E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630F1C10-13FE-C4E4-2D09-92A14E9A9E2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A1BF368-09B1-4EA1-AA06-89CE0F71D58B}" type="slidenum">
              <a:rPr lang="en-US" altLang="en-US" smtClean="0">
                <a:solidFill>
                  <a:srgbClr val="000000"/>
                </a:solidFill>
                <a:latin typeface="Times New Roman" panose="02020603050405020304" pitchFamily="18" charset="0"/>
                <a:ea typeface="DejaVu Sans"/>
                <a:cs typeface="DejaVu Sans"/>
              </a:rPr>
              <a:pPr/>
              <a:t>13</a:t>
            </a:fld>
            <a:endParaRPr lang="en-US" altLang="en-US">
              <a:solidFill>
                <a:srgbClr val="000000"/>
              </a:solidFill>
              <a:latin typeface="Times New Roman" panose="02020603050405020304" pitchFamily="18" charset="0"/>
              <a:ea typeface="DejaVu Sans"/>
              <a:cs typeface="DejaVu Sans"/>
            </a:endParaRPr>
          </a:p>
        </p:txBody>
      </p:sp>
      <p:sp>
        <p:nvSpPr>
          <p:cNvPr id="27651" name="Rectangle 1">
            <a:extLst>
              <a:ext uri="{FF2B5EF4-FFF2-40B4-BE49-F238E27FC236}">
                <a16:creationId xmlns:a16="http://schemas.microsoft.com/office/drawing/2014/main" id="{B42E125B-3D01-480E-D212-406E4F7040A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7652" name="Rectangle 2">
            <a:extLst>
              <a:ext uri="{FF2B5EF4-FFF2-40B4-BE49-F238E27FC236}">
                <a16:creationId xmlns:a16="http://schemas.microsoft.com/office/drawing/2014/main" id="{BF32A73E-048C-B989-4914-16E23CCB1A0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C2E1D6C6-F2B1-62E7-42B2-41AE0414356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BBAE8D7-8909-4EB2-BDAB-D5F2162364F7}" type="slidenum">
              <a:rPr lang="en-US" altLang="en-US" smtClean="0">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3524D131-ECCF-C83F-BFB6-977801B9AC8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4163D579-624F-20BF-63E6-AF308B51C83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D7D250F0-1E9D-0B70-6D60-03B6303C34B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C9A3CA10-8DDE-4FEF-BB75-AFE87FFFAE25}" type="slidenum">
              <a:rPr lang="en-US" altLang="en-US" smtClean="0">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208B8522-1437-E1D3-E6EA-FF7F5CF25CDB}"/>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D26425BA-2A1D-5ADE-825D-8873708F1D1A}"/>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F9817805-DAF2-7D81-90C1-B19008D7831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943576D-36F8-4157-8A55-C61E6C9E4C28}" type="slidenum">
              <a:rPr lang="en-US" altLang="en-US" smtClean="0">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AEEB3087-C58C-49A9-9140-37EDB2311B9B}"/>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96832763-F759-6E58-3FC6-656C0CDC006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CC701CEC-3194-FCA2-3824-CB94FAEF15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E22657F-DABC-4087-A951-61EF8DB3D60F}" type="slidenum">
              <a:rPr lang="en-US" altLang="en-US" smtClean="0">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FEBBA2B0-3F7F-5D95-7853-AB11F24E082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B91D20BD-9EFC-1B44-3508-E6A30E60A1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6C70BA07-4ECF-8E21-C135-16C1F1001D5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88ED667-4F7F-4DA5-AE76-AD65FA84428F}" type="slidenum">
              <a:rPr lang="en-US" altLang="en-US" smtClean="0">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FD8B1D2B-8143-EC3D-4CFD-D781BCDFDDA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D77EC1A5-E7E5-7F9D-4E5B-494F81754C37}"/>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21F3592-FF22-B18A-5B71-1B7B3ADC63F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4936811-DA8F-436C-8658-6D1E0CCF6A4E}" type="slidenum">
              <a:rPr lang="en-US" altLang="en-US" smtClean="0">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14EFEC2F-87B6-9876-0CE4-B4316E19078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85B72B0B-45DE-EC1F-19DD-989B45BB5BC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E95F8CD0-7556-C457-D0EA-5C37688619E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473515A-F3B9-45FA-81B8-E2F11A4ADB6E}" type="slidenum">
              <a:rPr lang="en-US" altLang="en-US" smtClean="0">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E85E464F-85F3-D29A-157B-FF9E0599FB6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0249EDB1-E0B2-3B27-3ABB-6945FB85A7B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D3930DD2-1583-FEB1-6805-868BB3C94F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47E341E-5723-48D4-BE13-48125FDBEAEB}" type="slidenum">
              <a:rPr lang="en-US" altLang="en-US" smtClean="0">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12E72C6F-A334-A4AA-97F5-FAFF40EBD4D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66D47B4B-4E67-F761-FEE0-90E0CCA1378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2BE1D7A6-77FB-FF08-1A3A-AEB612DEB9A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351E14A-3904-EB9C-2A4E-90E61E6690F1}"/>
              </a:ext>
            </a:extLst>
          </p:cNvPr>
          <p:cNvSpPr>
            <a:spLocks noGrp="1" noChangeArrowheads="1"/>
          </p:cNvSpPr>
          <p:nvPr>
            <p:ph type="sldNum" idx="11"/>
          </p:nvPr>
        </p:nvSpPr>
        <p:spPr>
          <a:ln/>
        </p:spPr>
        <p:txBody>
          <a:bodyPr/>
          <a:lstStyle>
            <a:lvl1pPr>
              <a:defRPr/>
            </a:lvl1pPr>
          </a:lstStyle>
          <a:p>
            <a:pPr>
              <a:defRPr/>
            </a:pPr>
            <a:fld id="{09F883B2-F45D-45CD-B7EA-12ACC9B3818E}" type="slidenum">
              <a:rPr lang="en-US" altLang="en-US"/>
              <a:pPr>
                <a:defRPr/>
              </a:pPr>
              <a:t>‹#›</a:t>
            </a:fld>
            <a:endParaRPr lang="en-US" altLang="en-US"/>
          </a:p>
        </p:txBody>
      </p:sp>
    </p:spTree>
    <p:extLst>
      <p:ext uri="{BB962C8B-B14F-4D97-AF65-F5344CB8AC3E}">
        <p14:creationId xmlns:p14="http://schemas.microsoft.com/office/powerpoint/2010/main" val="3038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0AAD7A4E-9902-9906-D365-46B97131EADB}"/>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CF61CEA6-83EA-E237-3EE1-A544BBFEBF20}"/>
              </a:ext>
            </a:extLst>
          </p:cNvPr>
          <p:cNvSpPr>
            <a:spLocks noGrp="1" noChangeArrowheads="1"/>
          </p:cNvSpPr>
          <p:nvPr>
            <p:ph type="sldNum" idx="11"/>
          </p:nvPr>
        </p:nvSpPr>
        <p:spPr>
          <a:ln/>
        </p:spPr>
        <p:txBody>
          <a:bodyPr/>
          <a:lstStyle>
            <a:lvl1pPr>
              <a:defRPr/>
            </a:lvl1pPr>
          </a:lstStyle>
          <a:p>
            <a:pPr>
              <a:defRPr/>
            </a:pPr>
            <a:fld id="{FAD60B68-3457-4784-8310-F2A3DCA076F0}" type="slidenum">
              <a:rPr lang="en-US" altLang="en-US"/>
              <a:pPr>
                <a:defRPr/>
              </a:pPr>
              <a:t>‹#›</a:t>
            </a:fld>
            <a:endParaRPr lang="en-US" altLang="en-US"/>
          </a:p>
        </p:txBody>
      </p:sp>
    </p:spTree>
    <p:extLst>
      <p:ext uri="{BB962C8B-B14F-4D97-AF65-F5344CB8AC3E}">
        <p14:creationId xmlns:p14="http://schemas.microsoft.com/office/powerpoint/2010/main" val="277347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9D1F7B7-010B-7408-28B7-B6460D382DB0}"/>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77120F76-4EF2-BBED-FD85-EF38333FF980}"/>
              </a:ext>
            </a:extLst>
          </p:cNvPr>
          <p:cNvSpPr>
            <a:spLocks noGrp="1" noChangeArrowheads="1"/>
          </p:cNvSpPr>
          <p:nvPr>
            <p:ph type="sldNum" idx="11"/>
          </p:nvPr>
        </p:nvSpPr>
        <p:spPr>
          <a:ln/>
        </p:spPr>
        <p:txBody>
          <a:bodyPr/>
          <a:lstStyle>
            <a:lvl1pPr>
              <a:defRPr/>
            </a:lvl1pPr>
          </a:lstStyle>
          <a:p>
            <a:pPr>
              <a:defRPr/>
            </a:pPr>
            <a:fld id="{97AF732A-0483-4BBF-AE72-1DA39DC10018}" type="slidenum">
              <a:rPr lang="en-US" altLang="en-US"/>
              <a:pPr>
                <a:defRPr/>
              </a:pPr>
              <a:t>‹#›</a:t>
            </a:fld>
            <a:endParaRPr lang="en-US" altLang="en-US"/>
          </a:p>
        </p:txBody>
      </p:sp>
    </p:spTree>
    <p:extLst>
      <p:ext uri="{BB962C8B-B14F-4D97-AF65-F5344CB8AC3E}">
        <p14:creationId xmlns:p14="http://schemas.microsoft.com/office/powerpoint/2010/main" val="416698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FC30145E-E40F-8A62-7518-D7DB2A202C9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2128829F-40FE-222C-AEA0-C9229016B19B}"/>
              </a:ext>
            </a:extLst>
          </p:cNvPr>
          <p:cNvSpPr>
            <a:spLocks noGrp="1" noChangeArrowheads="1"/>
          </p:cNvSpPr>
          <p:nvPr>
            <p:ph type="sldNum" idx="11"/>
          </p:nvPr>
        </p:nvSpPr>
        <p:spPr>
          <a:ln/>
        </p:spPr>
        <p:txBody>
          <a:bodyPr/>
          <a:lstStyle>
            <a:lvl1pPr>
              <a:defRPr/>
            </a:lvl1pPr>
          </a:lstStyle>
          <a:p>
            <a:pPr>
              <a:defRPr/>
            </a:pPr>
            <a:fld id="{E23EAC02-E62F-4FCA-873A-A273E45A5288}" type="slidenum">
              <a:rPr lang="en-US" altLang="en-US"/>
              <a:pPr>
                <a:defRPr/>
              </a:pPr>
              <a:t>‹#›</a:t>
            </a:fld>
            <a:endParaRPr lang="en-US" altLang="en-US"/>
          </a:p>
        </p:txBody>
      </p:sp>
    </p:spTree>
    <p:extLst>
      <p:ext uri="{BB962C8B-B14F-4D97-AF65-F5344CB8AC3E}">
        <p14:creationId xmlns:p14="http://schemas.microsoft.com/office/powerpoint/2010/main" val="2347047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DA04338F-2420-7B79-253D-31DB1041A6C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42E3951D-09C8-8EB0-C36A-8C8AEB77E3DF}"/>
              </a:ext>
            </a:extLst>
          </p:cNvPr>
          <p:cNvSpPr>
            <a:spLocks noGrp="1" noChangeArrowheads="1"/>
          </p:cNvSpPr>
          <p:nvPr>
            <p:ph type="sldNum" idx="11"/>
          </p:nvPr>
        </p:nvSpPr>
        <p:spPr>
          <a:ln/>
        </p:spPr>
        <p:txBody>
          <a:bodyPr/>
          <a:lstStyle>
            <a:lvl1pPr>
              <a:defRPr/>
            </a:lvl1pPr>
          </a:lstStyle>
          <a:p>
            <a:pPr>
              <a:defRPr/>
            </a:pPr>
            <a:fld id="{05D4AE25-825D-457B-A97F-ACCEE81B7FD3}" type="slidenum">
              <a:rPr lang="en-US" altLang="en-US"/>
              <a:pPr>
                <a:defRPr/>
              </a:pPr>
              <a:t>‹#›</a:t>
            </a:fld>
            <a:endParaRPr lang="en-US" altLang="en-US"/>
          </a:p>
        </p:txBody>
      </p:sp>
    </p:spTree>
    <p:extLst>
      <p:ext uri="{BB962C8B-B14F-4D97-AF65-F5344CB8AC3E}">
        <p14:creationId xmlns:p14="http://schemas.microsoft.com/office/powerpoint/2010/main" val="2496227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BE198A5-16CE-E6A4-7311-B0368C55417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039FB3BE-732C-A6DD-82F7-6F3006DECF98}"/>
              </a:ext>
            </a:extLst>
          </p:cNvPr>
          <p:cNvSpPr>
            <a:spLocks noGrp="1" noChangeArrowheads="1"/>
          </p:cNvSpPr>
          <p:nvPr>
            <p:ph type="sldNum" idx="11"/>
          </p:nvPr>
        </p:nvSpPr>
        <p:spPr>
          <a:ln/>
        </p:spPr>
        <p:txBody>
          <a:bodyPr/>
          <a:lstStyle>
            <a:lvl1pPr>
              <a:defRPr/>
            </a:lvl1pPr>
          </a:lstStyle>
          <a:p>
            <a:pPr>
              <a:defRPr/>
            </a:pPr>
            <a:fld id="{027CCD4E-86CB-4D89-9C79-4BBF8DB33C0F}" type="slidenum">
              <a:rPr lang="en-US" altLang="en-US"/>
              <a:pPr>
                <a:defRPr/>
              </a:pPr>
              <a:t>‹#›</a:t>
            </a:fld>
            <a:endParaRPr lang="en-US" altLang="en-US"/>
          </a:p>
        </p:txBody>
      </p:sp>
    </p:spTree>
    <p:extLst>
      <p:ext uri="{BB962C8B-B14F-4D97-AF65-F5344CB8AC3E}">
        <p14:creationId xmlns:p14="http://schemas.microsoft.com/office/powerpoint/2010/main" val="48343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8654FD6-EA6C-E053-75BB-89582027433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FE41C319-DF0B-E447-20C4-8F73C54B72AE}"/>
              </a:ext>
            </a:extLst>
          </p:cNvPr>
          <p:cNvSpPr>
            <a:spLocks noGrp="1" noChangeArrowheads="1"/>
          </p:cNvSpPr>
          <p:nvPr>
            <p:ph type="sldNum" idx="11"/>
          </p:nvPr>
        </p:nvSpPr>
        <p:spPr>
          <a:ln/>
        </p:spPr>
        <p:txBody>
          <a:bodyPr/>
          <a:lstStyle>
            <a:lvl1pPr>
              <a:defRPr/>
            </a:lvl1pPr>
          </a:lstStyle>
          <a:p>
            <a:pPr>
              <a:defRPr/>
            </a:pPr>
            <a:fld id="{84EDA09A-5568-4B3D-A855-CF39805F4ECF}" type="slidenum">
              <a:rPr lang="en-US" altLang="en-US"/>
              <a:pPr>
                <a:defRPr/>
              </a:pPr>
              <a:t>‹#›</a:t>
            </a:fld>
            <a:endParaRPr lang="en-US" altLang="en-US"/>
          </a:p>
        </p:txBody>
      </p:sp>
    </p:spTree>
    <p:extLst>
      <p:ext uri="{BB962C8B-B14F-4D97-AF65-F5344CB8AC3E}">
        <p14:creationId xmlns:p14="http://schemas.microsoft.com/office/powerpoint/2010/main" val="319201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31C4F5A-215A-B17D-28A5-CE0635D3D1B0}"/>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90220CF9-7517-34B9-6033-7F4624B5D18E}"/>
              </a:ext>
            </a:extLst>
          </p:cNvPr>
          <p:cNvSpPr>
            <a:spLocks noGrp="1" noChangeArrowheads="1"/>
          </p:cNvSpPr>
          <p:nvPr>
            <p:ph type="sldNum" idx="11"/>
          </p:nvPr>
        </p:nvSpPr>
        <p:spPr>
          <a:ln/>
        </p:spPr>
        <p:txBody>
          <a:bodyPr/>
          <a:lstStyle>
            <a:lvl1pPr>
              <a:defRPr/>
            </a:lvl1pPr>
          </a:lstStyle>
          <a:p>
            <a:pPr>
              <a:defRPr/>
            </a:pPr>
            <a:fld id="{EC6B53B4-813A-4A69-8B0F-663DF11D296A}" type="slidenum">
              <a:rPr lang="en-US" altLang="en-US"/>
              <a:pPr>
                <a:defRPr/>
              </a:pPr>
              <a:t>‹#›</a:t>
            </a:fld>
            <a:endParaRPr lang="en-US" altLang="en-US"/>
          </a:p>
        </p:txBody>
      </p:sp>
    </p:spTree>
    <p:extLst>
      <p:ext uri="{BB962C8B-B14F-4D97-AF65-F5344CB8AC3E}">
        <p14:creationId xmlns:p14="http://schemas.microsoft.com/office/powerpoint/2010/main" val="4087378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99715D00-2CB3-06BC-7704-05FD0941C1AA}"/>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ACF547A6-E3E9-241C-1775-3B3FC4383315}"/>
              </a:ext>
            </a:extLst>
          </p:cNvPr>
          <p:cNvSpPr>
            <a:spLocks noGrp="1" noChangeArrowheads="1"/>
          </p:cNvSpPr>
          <p:nvPr>
            <p:ph type="sldNum" idx="11"/>
          </p:nvPr>
        </p:nvSpPr>
        <p:spPr>
          <a:ln/>
        </p:spPr>
        <p:txBody>
          <a:bodyPr/>
          <a:lstStyle>
            <a:lvl1pPr>
              <a:defRPr/>
            </a:lvl1pPr>
          </a:lstStyle>
          <a:p>
            <a:pPr>
              <a:defRPr/>
            </a:pPr>
            <a:fld id="{6D76BD8F-913D-4E23-975E-8A46E9050F52}" type="slidenum">
              <a:rPr lang="en-US" altLang="en-US"/>
              <a:pPr>
                <a:defRPr/>
              </a:pPr>
              <a:t>‹#›</a:t>
            </a:fld>
            <a:endParaRPr lang="en-US" altLang="en-US"/>
          </a:p>
        </p:txBody>
      </p:sp>
    </p:spTree>
    <p:extLst>
      <p:ext uri="{BB962C8B-B14F-4D97-AF65-F5344CB8AC3E}">
        <p14:creationId xmlns:p14="http://schemas.microsoft.com/office/powerpoint/2010/main" val="2788740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21942A9C-FB6B-80CB-398A-F6F316EE99B3}"/>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9D3D4EBA-E809-E78D-6B86-9D9E54C99948}"/>
              </a:ext>
            </a:extLst>
          </p:cNvPr>
          <p:cNvSpPr>
            <a:spLocks noGrp="1" noChangeArrowheads="1"/>
          </p:cNvSpPr>
          <p:nvPr>
            <p:ph type="sldNum" idx="11"/>
          </p:nvPr>
        </p:nvSpPr>
        <p:spPr>
          <a:ln/>
        </p:spPr>
        <p:txBody>
          <a:bodyPr/>
          <a:lstStyle>
            <a:lvl1pPr>
              <a:defRPr/>
            </a:lvl1pPr>
          </a:lstStyle>
          <a:p>
            <a:pPr>
              <a:defRPr/>
            </a:pPr>
            <a:fld id="{3CBF217F-FE20-4E89-8E4E-D4ACE9041DED}" type="slidenum">
              <a:rPr lang="en-US" altLang="en-US"/>
              <a:pPr>
                <a:defRPr/>
              </a:pPr>
              <a:t>‹#›</a:t>
            </a:fld>
            <a:endParaRPr lang="en-US" altLang="en-US"/>
          </a:p>
        </p:txBody>
      </p:sp>
    </p:spTree>
    <p:extLst>
      <p:ext uri="{BB962C8B-B14F-4D97-AF65-F5344CB8AC3E}">
        <p14:creationId xmlns:p14="http://schemas.microsoft.com/office/powerpoint/2010/main" val="1733601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35FEAA5-09CA-D39D-9C5D-528A826F8E07}"/>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8BAEF85F-E2CD-60E7-1A78-FFE3EB8ADBC2}"/>
              </a:ext>
            </a:extLst>
          </p:cNvPr>
          <p:cNvSpPr>
            <a:spLocks noGrp="1" noChangeArrowheads="1"/>
          </p:cNvSpPr>
          <p:nvPr>
            <p:ph type="sldNum" idx="11"/>
          </p:nvPr>
        </p:nvSpPr>
        <p:spPr>
          <a:ln/>
        </p:spPr>
        <p:txBody>
          <a:bodyPr/>
          <a:lstStyle>
            <a:lvl1pPr>
              <a:defRPr/>
            </a:lvl1pPr>
          </a:lstStyle>
          <a:p>
            <a:pPr>
              <a:defRPr/>
            </a:pPr>
            <a:fld id="{ACF0A5A1-757C-4A58-B231-96155DCD5FE9}" type="slidenum">
              <a:rPr lang="en-US" altLang="en-US"/>
              <a:pPr>
                <a:defRPr/>
              </a:pPr>
              <a:t>‹#›</a:t>
            </a:fld>
            <a:endParaRPr lang="en-US" altLang="en-US"/>
          </a:p>
        </p:txBody>
      </p:sp>
    </p:spTree>
    <p:extLst>
      <p:ext uri="{BB962C8B-B14F-4D97-AF65-F5344CB8AC3E}">
        <p14:creationId xmlns:p14="http://schemas.microsoft.com/office/powerpoint/2010/main" val="194669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D3B85D9-4852-FC31-4988-580A59245E26}"/>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35B081F5-2F8B-CACF-69D9-48C9BC149B94}"/>
              </a:ext>
            </a:extLst>
          </p:cNvPr>
          <p:cNvSpPr>
            <a:spLocks noGrp="1" noChangeArrowheads="1"/>
          </p:cNvSpPr>
          <p:nvPr>
            <p:ph type="sldNum" idx="11"/>
          </p:nvPr>
        </p:nvSpPr>
        <p:spPr>
          <a:ln/>
        </p:spPr>
        <p:txBody>
          <a:bodyPr/>
          <a:lstStyle>
            <a:lvl1pPr>
              <a:defRPr/>
            </a:lvl1pPr>
          </a:lstStyle>
          <a:p>
            <a:pPr>
              <a:defRPr/>
            </a:pPr>
            <a:fld id="{F0EE8478-7268-4DC4-AFE6-C58FA0955872}" type="slidenum">
              <a:rPr lang="en-US" altLang="en-US"/>
              <a:pPr>
                <a:defRPr/>
              </a:pPr>
              <a:t>‹#›</a:t>
            </a:fld>
            <a:endParaRPr lang="en-US" altLang="en-US"/>
          </a:p>
        </p:txBody>
      </p:sp>
    </p:spTree>
    <p:extLst>
      <p:ext uri="{BB962C8B-B14F-4D97-AF65-F5344CB8AC3E}">
        <p14:creationId xmlns:p14="http://schemas.microsoft.com/office/powerpoint/2010/main" val="4126512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07379853-4271-F960-98BC-E7CC5FE2ECAA}"/>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6DF7D623-5628-BD80-8FFA-8F83210C70DB}"/>
              </a:ext>
            </a:extLst>
          </p:cNvPr>
          <p:cNvSpPr>
            <a:spLocks noGrp="1" noChangeArrowheads="1"/>
          </p:cNvSpPr>
          <p:nvPr>
            <p:ph type="sldNum" idx="11"/>
          </p:nvPr>
        </p:nvSpPr>
        <p:spPr>
          <a:ln/>
        </p:spPr>
        <p:txBody>
          <a:bodyPr/>
          <a:lstStyle>
            <a:lvl1pPr>
              <a:defRPr/>
            </a:lvl1pPr>
          </a:lstStyle>
          <a:p>
            <a:pPr>
              <a:defRPr/>
            </a:pPr>
            <a:fld id="{F298D584-12B2-425C-A3B7-480F8AADD842}" type="slidenum">
              <a:rPr lang="en-US" altLang="en-US"/>
              <a:pPr>
                <a:defRPr/>
              </a:pPr>
              <a:t>‹#›</a:t>
            </a:fld>
            <a:endParaRPr lang="en-US" altLang="en-US"/>
          </a:p>
        </p:txBody>
      </p:sp>
    </p:spTree>
    <p:extLst>
      <p:ext uri="{BB962C8B-B14F-4D97-AF65-F5344CB8AC3E}">
        <p14:creationId xmlns:p14="http://schemas.microsoft.com/office/powerpoint/2010/main" val="693168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9B25AD7-CA42-D8E0-3F3B-5366ACF5660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06B0571C-A433-5730-5C0E-93678986BEC1}"/>
              </a:ext>
            </a:extLst>
          </p:cNvPr>
          <p:cNvSpPr>
            <a:spLocks noGrp="1" noChangeArrowheads="1"/>
          </p:cNvSpPr>
          <p:nvPr>
            <p:ph type="sldNum" idx="11"/>
          </p:nvPr>
        </p:nvSpPr>
        <p:spPr>
          <a:ln/>
        </p:spPr>
        <p:txBody>
          <a:bodyPr/>
          <a:lstStyle>
            <a:lvl1pPr>
              <a:defRPr/>
            </a:lvl1pPr>
          </a:lstStyle>
          <a:p>
            <a:pPr>
              <a:defRPr/>
            </a:pPr>
            <a:fld id="{DB2B612A-C5D3-4937-84A0-51FFC902FBCC}" type="slidenum">
              <a:rPr lang="en-US" altLang="en-US"/>
              <a:pPr>
                <a:defRPr/>
              </a:pPr>
              <a:t>‹#›</a:t>
            </a:fld>
            <a:endParaRPr lang="en-US" altLang="en-US"/>
          </a:p>
        </p:txBody>
      </p:sp>
    </p:spTree>
    <p:extLst>
      <p:ext uri="{BB962C8B-B14F-4D97-AF65-F5344CB8AC3E}">
        <p14:creationId xmlns:p14="http://schemas.microsoft.com/office/powerpoint/2010/main" val="356595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79DB56E-D40E-0318-8341-CF8DE76A4BA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1CA069CD-CC33-B814-8A54-FE5284386B88}"/>
              </a:ext>
            </a:extLst>
          </p:cNvPr>
          <p:cNvSpPr>
            <a:spLocks noGrp="1" noChangeArrowheads="1"/>
          </p:cNvSpPr>
          <p:nvPr>
            <p:ph type="sldNum" idx="11"/>
          </p:nvPr>
        </p:nvSpPr>
        <p:spPr>
          <a:ln/>
        </p:spPr>
        <p:txBody>
          <a:bodyPr/>
          <a:lstStyle>
            <a:lvl1pPr>
              <a:defRPr/>
            </a:lvl1pPr>
          </a:lstStyle>
          <a:p>
            <a:pPr>
              <a:defRPr/>
            </a:pPr>
            <a:fld id="{BAAF8680-06BE-49D4-98D0-DC1D88D825B8}" type="slidenum">
              <a:rPr lang="en-US" altLang="en-US"/>
              <a:pPr>
                <a:defRPr/>
              </a:pPr>
              <a:t>‹#›</a:t>
            </a:fld>
            <a:endParaRPr lang="en-US" altLang="en-US"/>
          </a:p>
        </p:txBody>
      </p:sp>
    </p:spTree>
    <p:extLst>
      <p:ext uri="{BB962C8B-B14F-4D97-AF65-F5344CB8AC3E}">
        <p14:creationId xmlns:p14="http://schemas.microsoft.com/office/powerpoint/2010/main" val="2043298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0D9B95D-876A-7B59-6ECA-995ACFB6F7F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9DD4D031-487D-09FB-C6FD-8595E522F579}"/>
              </a:ext>
            </a:extLst>
          </p:cNvPr>
          <p:cNvSpPr>
            <a:spLocks noGrp="1" noChangeArrowheads="1"/>
          </p:cNvSpPr>
          <p:nvPr>
            <p:ph type="sldNum" idx="11"/>
          </p:nvPr>
        </p:nvSpPr>
        <p:spPr>
          <a:ln/>
        </p:spPr>
        <p:txBody>
          <a:bodyPr/>
          <a:lstStyle>
            <a:lvl1pPr>
              <a:defRPr/>
            </a:lvl1pPr>
          </a:lstStyle>
          <a:p>
            <a:pPr>
              <a:defRPr/>
            </a:pPr>
            <a:fld id="{DCE16C5B-F348-453C-92CE-61BCFEDB8A7F}" type="slidenum">
              <a:rPr lang="en-US" altLang="en-US"/>
              <a:pPr>
                <a:defRPr/>
              </a:pPr>
              <a:t>‹#›</a:t>
            </a:fld>
            <a:endParaRPr lang="en-US" altLang="en-US"/>
          </a:p>
        </p:txBody>
      </p:sp>
    </p:spTree>
    <p:extLst>
      <p:ext uri="{BB962C8B-B14F-4D97-AF65-F5344CB8AC3E}">
        <p14:creationId xmlns:p14="http://schemas.microsoft.com/office/powerpoint/2010/main" val="382640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B743F1E0-9664-D98F-57E6-2A89397B5318}"/>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83EFA377-8B1A-ADF5-2C54-ACBC21C0F220}"/>
              </a:ext>
            </a:extLst>
          </p:cNvPr>
          <p:cNvSpPr>
            <a:spLocks noGrp="1" noChangeArrowheads="1"/>
          </p:cNvSpPr>
          <p:nvPr>
            <p:ph type="sldNum" idx="11"/>
          </p:nvPr>
        </p:nvSpPr>
        <p:spPr>
          <a:ln/>
        </p:spPr>
        <p:txBody>
          <a:bodyPr/>
          <a:lstStyle>
            <a:lvl1pPr>
              <a:defRPr/>
            </a:lvl1pPr>
          </a:lstStyle>
          <a:p>
            <a:pPr>
              <a:defRPr/>
            </a:pPr>
            <a:fld id="{B93D67AE-C906-4EB2-AA8D-12E46CFBC994}" type="slidenum">
              <a:rPr lang="en-US" altLang="en-US"/>
              <a:pPr>
                <a:defRPr/>
              </a:pPr>
              <a:t>‹#›</a:t>
            </a:fld>
            <a:endParaRPr lang="en-US" altLang="en-US"/>
          </a:p>
        </p:txBody>
      </p:sp>
    </p:spTree>
    <p:extLst>
      <p:ext uri="{BB962C8B-B14F-4D97-AF65-F5344CB8AC3E}">
        <p14:creationId xmlns:p14="http://schemas.microsoft.com/office/powerpoint/2010/main" val="209505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DE448BA8-7820-C07B-9B0B-C30E04BB03FF}"/>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1EB4424E-DE4D-B58A-1FB9-71972C1097AA}"/>
              </a:ext>
            </a:extLst>
          </p:cNvPr>
          <p:cNvSpPr>
            <a:spLocks noGrp="1" noChangeArrowheads="1"/>
          </p:cNvSpPr>
          <p:nvPr>
            <p:ph type="sldNum" idx="11"/>
          </p:nvPr>
        </p:nvSpPr>
        <p:spPr>
          <a:ln/>
        </p:spPr>
        <p:txBody>
          <a:bodyPr/>
          <a:lstStyle>
            <a:lvl1pPr>
              <a:defRPr/>
            </a:lvl1pPr>
          </a:lstStyle>
          <a:p>
            <a:pPr>
              <a:defRPr/>
            </a:pPr>
            <a:fld id="{C47F0A17-173C-4CFC-A2BC-5F2365923C43}" type="slidenum">
              <a:rPr lang="en-US" altLang="en-US"/>
              <a:pPr>
                <a:defRPr/>
              </a:pPr>
              <a:t>‹#›</a:t>
            </a:fld>
            <a:endParaRPr lang="en-US" altLang="en-US"/>
          </a:p>
        </p:txBody>
      </p:sp>
    </p:spTree>
    <p:extLst>
      <p:ext uri="{BB962C8B-B14F-4D97-AF65-F5344CB8AC3E}">
        <p14:creationId xmlns:p14="http://schemas.microsoft.com/office/powerpoint/2010/main" val="116746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5C982D-4134-C06E-3D23-15C2D152B17F}"/>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4C4F98D3-8247-8B59-31F5-830F3A190222}"/>
              </a:ext>
            </a:extLst>
          </p:cNvPr>
          <p:cNvSpPr>
            <a:spLocks noGrp="1" noChangeArrowheads="1"/>
          </p:cNvSpPr>
          <p:nvPr>
            <p:ph type="sldNum" idx="11"/>
          </p:nvPr>
        </p:nvSpPr>
        <p:spPr>
          <a:ln/>
        </p:spPr>
        <p:txBody>
          <a:bodyPr/>
          <a:lstStyle>
            <a:lvl1pPr>
              <a:defRPr/>
            </a:lvl1pPr>
          </a:lstStyle>
          <a:p>
            <a:pPr>
              <a:defRPr/>
            </a:pPr>
            <a:fld id="{70183CAE-C3A3-4F48-8855-96E737FFFC11}" type="slidenum">
              <a:rPr lang="en-US" altLang="en-US"/>
              <a:pPr>
                <a:defRPr/>
              </a:pPr>
              <a:t>‹#›</a:t>
            </a:fld>
            <a:endParaRPr lang="en-US" altLang="en-US"/>
          </a:p>
        </p:txBody>
      </p:sp>
    </p:spTree>
    <p:extLst>
      <p:ext uri="{BB962C8B-B14F-4D97-AF65-F5344CB8AC3E}">
        <p14:creationId xmlns:p14="http://schemas.microsoft.com/office/powerpoint/2010/main" val="31356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4A98EBD2-F38E-7F48-D60B-8F19CDCFE5A1}"/>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E99089A5-DCED-127B-4F31-58E20184A937}"/>
              </a:ext>
            </a:extLst>
          </p:cNvPr>
          <p:cNvSpPr>
            <a:spLocks noGrp="1" noChangeArrowheads="1"/>
          </p:cNvSpPr>
          <p:nvPr>
            <p:ph type="sldNum" idx="11"/>
          </p:nvPr>
        </p:nvSpPr>
        <p:spPr>
          <a:ln/>
        </p:spPr>
        <p:txBody>
          <a:bodyPr/>
          <a:lstStyle>
            <a:lvl1pPr>
              <a:defRPr/>
            </a:lvl1pPr>
          </a:lstStyle>
          <a:p>
            <a:pPr>
              <a:defRPr/>
            </a:pPr>
            <a:fld id="{82C3DD1E-7DE7-4772-9019-DD884432C33C}" type="slidenum">
              <a:rPr lang="en-US" altLang="en-US"/>
              <a:pPr>
                <a:defRPr/>
              </a:pPr>
              <a:t>‹#›</a:t>
            </a:fld>
            <a:endParaRPr lang="en-US" altLang="en-US"/>
          </a:p>
        </p:txBody>
      </p:sp>
    </p:spTree>
    <p:extLst>
      <p:ext uri="{BB962C8B-B14F-4D97-AF65-F5344CB8AC3E}">
        <p14:creationId xmlns:p14="http://schemas.microsoft.com/office/powerpoint/2010/main" val="354009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E282112-6B7D-CCF7-99AA-21189FF471F8}"/>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9753D21F-09F4-B9AD-4254-1642CD0A5BA6}"/>
              </a:ext>
            </a:extLst>
          </p:cNvPr>
          <p:cNvSpPr>
            <a:spLocks noGrp="1" noChangeArrowheads="1"/>
          </p:cNvSpPr>
          <p:nvPr>
            <p:ph type="sldNum" idx="11"/>
          </p:nvPr>
        </p:nvSpPr>
        <p:spPr>
          <a:ln/>
        </p:spPr>
        <p:txBody>
          <a:bodyPr/>
          <a:lstStyle>
            <a:lvl1pPr>
              <a:defRPr/>
            </a:lvl1pPr>
          </a:lstStyle>
          <a:p>
            <a:pPr>
              <a:defRPr/>
            </a:pPr>
            <a:fld id="{D340501C-46BA-431D-9458-5E3ECB34D490}" type="slidenum">
              <a:rPr lang="en-US" altLang="en-US"/>
              <a:pPr>
                <a:defRPr/>
              </a:pPr>
              <a:t>‹#›</a:t>
            </a:fld>
            <a:endParaRPr lang="en-US" altLang="en-US"/>
          </a:p>
        </p:txBody>
      </p:sp>
    </p:spTree>
    <p:extLst>
      <p:ext uri="{BB962C8B-B14F-4D97-AF65-F5344CB8AC3E}">
        <p14:creationId xmlns:p14="http://schemas.microsoft.com/office/powerpoint/2010/main" val="378848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BFF952B0-963A-7E59-C8EF-ACEAF112096D}"/>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E24B9B64-0104-B592-4205-E0DB202F2084}"/>
              </a:ext>
            </a:extLst>
          </p:cNvPr>
          <p:cNvSpPr>
            <a:spLocks noGrp="1" noChangeArrowheads="1"/>
          </p:cNvSpPr>
          <p:nvPr>
            <p:ph type="sldNum" idx="11"/>
          </p:nvPr>
        </p:nvSpPr>
        <p:spPr>
          <a:ln/>
        </p:spPr>
        <p:txBody>
          <a:bodyPr/>
          <a:lstStyle>
            <a:lvl1pPr>
              <a:defRPr/>
            </a:lvl1pPr>
          </a:lstStyle>
          <a:p>
            <a:pPr>
              <a:defRPr/>
            </a:pPr>
            <a:fld id="{E086F081-298A-460C-8833-61AAA9660FA3}" type="slidenum">
              <a:rPr lang="en-US" altLang="en-US"/>
              <a:pPr>
                <a:defRPr/>
              </a:pPr>
              <a:t>‹#›</a:t>
            </a:fld>
            <a:endParaRPr lang="en-US" altLang="en-US"/>
          </a:p>
        </p:txBody>
      </p:sp>
    </p:spTree>
    <p:extLst>
      <p:ext uri="{BB962C8B-B14F-4D97-AF65-F5344CB8AC3E}">
        <p14:creationId xmlns:p14="http://schemas.microsoft.com/office/powerpoint/2010/main" val="417246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E579AE8-33D2-4574-B8B7-4210CC42A26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ED68F778-65EC-9AD2-9BED-BAA68A5717CF}"/>
              </a:ext>
            </a:extLst>
          </p:cNvPr>
          <p:cNvSpPr>
            <a:spLocks noGrp="1" noChangeArrowheads="1"/>
          </p:cNvSpPr>
          <p:nvPr>
            <p:ph type="sldNum" idx="11"/>
          </p:nvPr>
        </p:nvSpPr>
        <p:spPr>
          <a:ln/>
        </p:spPr>
        <p:txBody>
          <a:bodyPr/>
          <a:lstStyle>
            <a:lvl1pPr>
              <a:defRPr/>
            </a:lvl1pPr>
          </a:lstStyle>
          <a:p>
            <a:pPr>
              <a:defRPr/>
            </a:pPr>
            <a:fld id="{F3C590DF-81A4-4DCE-A9D1-5A2EEFE6863F}" type="slidenum">
              <a:rPr lang="en-US" altLang="en-US"/>
              <a:pPr>
                <a:defRPr/>
              </a:pPr>
              <a:t>‹#›</a:t>
            </a:fld>
            <a:endParaRPr lang="en-US" altLang="en-US"/>
          </a:p>
        </p:txBody>
      </p:sp>
    </p:spTree>
    <p:extLst>
      <p:ext uri="{BB962C8B-B14F-4D97-AF65-F5344CB8AC3E}">
        <p14:creationId xmlns:p14="http://schemas.microsoft.com/office/powerpoint/2010/main" val="234017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30B1136-2033-F01A-6569-0237D5323147}"/>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1EE5010B-33C6-72B9-2290-C5475DF58310}"/>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3E86201F-F432-5A6C-4752-5FB135D4A4C3}"/>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C7ECF2A4-6A3C-4B0C-24D4-F60CFDB6E553}"/>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F2C21469-A018-4A81-8A0A-C2FA3B003A47}" type="slidenum">
              <a:rPr lang="en-US" altLang="en-US"/>
              <a:pPr>
                <a:defRPr/>
              </a:pPr>
              <a:t>‹#›</a:t>
            </a:fld>
            <a:endParaRPr lang="en-US" altLang="en-US"/>
          </a:p>
        </p:txBody>
      </p:sp>
      <p:sp>
        <p:nvSpPr>
          <p:cNvPr id="1030" name="Rectangle 5">
            <a:extLst>
              <a:ext uri="{FF2B5EF4-FFF2-40B4-BE49-F238E27FC236}">
                <a16:creationId xmlns:a16="http://schemas.microsoft.com/office/drawing/2014/main" id="{704BBF55-B9BE-2224-97F8-24E993DC9871}"/>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94F7E797-F63D-0D50-B480-45B614A4601C}"/>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A5FB01F9-8587-B5ED-5C1F-CE901835C744}"/>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8A7D8168-5A64-9C67-3005-DFFFEE745F30}"/>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A0D873E5-C045-3493-8A35-E198E0C14D0A}"/>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85330ECB-6ABE-2371-A05A-09E10A954382}"/>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A9C50BA2-90F7-4A87-A642-452CD6AA6A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9.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9.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5.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1.png" /><Relationship Id="rId7" Type="http://schemas.openxmlformats.org/officeDocument/2006/relationships/diagramQuickStyle" Target="../diagrams/quickStyle1.xml" /><Relationship Id="rId2" Type="http://schemas.openxmlformats.org/officeDocument/2006/relationships/notesSlide" Target="../notesSlides/notesSlide7.xml" /><Relationship Id="rId1" Type="http://schemas.openxmlformats.org/officeDocument/2006/relationships/slideLayout" Target="../slideLayouts/slideLayout14.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2.jpeg" /><Relationship Id="rId9" Type="http://schemas.microsoft.com/office/2007/relationships/diagramDrawing" Target="../diagrams/drawing1.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FA97200-5469-C882-0494-B5289250E174}"/>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PRESENTED BY</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ARAVINDAN K</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2303811710421008</a:t>
            </a:r>
          </a:p>
        </p:txBody>
      </p:sp>
      <p:sp>
        <p:nvSpPr>
          <p:cNvPr id="4099" name="Rectangle 2">
            <a:extLst>
              <a:ext uri="{FF2B5EF4-FFF2-40B4-BE49-F238E27FC236}">
                <a16:creationId xmlns:a16="http://schemas.microsoft.com/office/drawing/2014/main" id="{D87B58C2-F841-17DC-DF51-3716954CBF61}"/>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57C888C1-239F-080D-5829-E605F2EE8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2FB9FF9A-5671-C74D-C086-33441C8B8764}"/>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2B5C0891-3E87-6C03-CD3B-630FB0A2C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9A2BF2D4-C409-9107-2909-B10EA276341D}"/>
              </a:ext>
            </a:extLst>
          </p:cNvPr>
          <p:cNvSpPr txBox="1">
            <a:spLocks noChangeArrowheads="1"/>
          </p:cNvSpPr>
          <p:nvPr/>
        </p:nvSpPr>
        <p:spPr bwMode="auto">
          <a:xfrm>
            <a:off x="8688388" y="5468938"/>
            <a:ext cx="3059112"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Mr. M. Saravanan,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4F7153D7-ED2E-3ACB-9681-7BAB09FFED41}"/>
              </a:ext>
            </a:extLst>
          </p:cNvPr>
          <p:cNvSpPr txBox="1">
            <a:spLocks noChangeArrowheads="1"/>
          </p:cNvSpPr>
          <p:nvPr/>
        </p:nvSpPr>
        <p:spPr bwMode="auto">
          <a:xfrm>
            <a:off x="1235075" y="2974975"/>
            <a:ext cx="10067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marL="2730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lvl="1" indent="0"/>
            <a:r>
              <a:rPr lang="en-US" altLang="en-US" sz="4000" b="1">
                <a:latin typeface="Times New Roman" panose="02020603050405020304" pitchFamily="18" charset="0"/>
                <a:cs typeface="Times New Roman" panose="02020603050405020304" pitchFamily="18" charset="0"/>
              </a:rPr>
              <a:t> TEXT – BASED ADVENTURE GAME</a:t>
            </a:r>
            <a:endParaRPr lang="en-IN" altLang="en-US" sz="4000" b="1">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FCA034B5-6DA0-849D-D85B-23C2DD024AE1}"/>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2531" name="Text Box 2">
            <a:extLst>
              <a:ext uri="{FF2B5EF4-FFF2-40B4-BE49-F238E27FC236}">
                <a16:creationId xmlns:a16="http://schemas.microsoft.com/office/drawing/2014/main" id="{54C77AE5-D2FA-57CC-1E31-653A04253154}"/>
              </a:ext>
            </a:extLst>
          </p:cNvPr>
          <p:cNvSpPr txBox="1">
            <a:spLocks noChangeArrowheads="1"/>
          </p:cNvSpPr>
          <p:nvPr/>
        </p:nvSpPr>
        <p:spPr bwMode="auto">
          <a:xfrm>
            <a:off x="-15875" y="1204913"/>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2532" name="Picture 3">
            <a:extLst>
              <a:ext uri="{FF2B5EF4-FFF2-40B4-BE49-F238E27FC236}">
                <a16:creationId xmlns:a16="http://schemas.microsoft.com/office/drawing/2014/main" id="{CC81DB8C-98D7-E0C2-3E1D-0C2A8DEC3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4E26EFF1-5EDF-6B6C-DE0E-03446AB02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4" name="Picture 8">
            <a:extLst>
              <a:ext uri="{FF2B5EF4-FFF2-40B4-BE49-F238E27FC236}">
                <a16:creationId xmlns:a16="http://schemas.microsoft.com/office/drawing/2014/main" id="{EC167F08-ACEA-E6E7-56E1-0113431396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738" y="1350963"/>
            <a:ext cx="5783262"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0">
            <a:extLst>
              <a:ext uri="{FF2B5EF4-FFF2-40B4-BE49-F238E27FC236}">
                <a16:creationId xmlns:a16="http://schemas.microsoft.com/office/drawing/2014/main" id="{D5C016CA-66B4-949D-E534-3373E78E90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5" y="1370013"/>
            <a:ext cx="575468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F5C00-C79C-A56B-9AFE-4CC148652D46}"/>
              </a:ext>
            </a:extLst>
          </p:cNvPr>
          <p:cNvSpPr>
            <a:spLocks noGrp="1"/>
          </p:cNvSpPr>
          <p:nvPr>
            <p:ph type="dt" sz="quarter" idx="10"/>
          </p:nvPr>
        </p:nvSpPr>
        <p:spPr/>
        <p:txBody>
          <a:bodyPr/>
          <a:lstStyle/>
          <a:p>
            <a:pPr>
              <a:defRPr/>
            </a:pPr>
            <a:r>
              <a:rPr lang="en-US"/>
              <a:t>2/7/20</a:t>
            </a:r>
          </a:p>
        </p:txBody>
      </p:sp>
      <p:pic>
        <p:nvPicPr>
          <p:cNvPr id="24579" name="Picture 5">
            <a:extLst>
              <a:ext uri="{FF2B5EF4-FFF2-40B4-BE49-F238E27FC236}">
                <a16:creationId xmlns:a16="http://schemas.microsoft.com/office/drawing/2014/main" id="{0B50C1FC-42C1-0E90-38F5-5006808F1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0" name="Picture 3">
            <a:extLst>
              <a:ext uri="{FF2B5EF4-FFF2-40B4-BE49-F238E27FC236}">
                <a16:creationId xmlns:a16="http://schemas.microsoft.com/office/drawing/2014/main" id="{48BCA602-5338-CB28-8818-1D437436F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1" name="Picture 6">
            <a:extLst>
              <a:ext uri="{FF2B5EF4-FFF2-40B4-BE49-F238E27FC236}">
                <a16:creationId xmlns:a16="http://schemas.microsoft.com/office/drawing/2014/main" id="{53C3B98F-1D95-FC93-CB12-32FB68A7A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279400"/>
            <a:ext cx="49815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8">
            <a:extLst>
              <a:ext uri="{FF2B5EF4-FFF2-40B4-BE49-F238E27FC236}">
                <a16:creationId xmlns:a16="http://schemas.microsoft.com/office/drawing/2014/main" id="{6515D1DB-E07C-6531-0A71-F45055C9C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 y="1220788"/>
            <a:ext cx="5764213"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2">
            <a:extLst>
              <a:ext uri="{FF2B5EF4-FFF2-40B4-BE49-F238E27FC236}">
                <a16:creationId xmlns:a16="http://schemas.microsoft.com/office/drawing/2014/main" id="{1071F770-9E98-8A1D-EE13-7F7E0F7BBA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1888" y="1252538"/>
            <a:ext cx="58197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2865D-D719-48C7-8837-45269C7D8F8D}"/>
              </a:ext>
            </a:extLst>
          </p:cNvPr>
          <p:cNvSpPr>
            <a:spLocks noGrp="1"/>
          </p:cNvSpPr>
          <p:nvPr>
            <p:ph type="dt" sz="quarter" idx="10"/>
          </p:nvPr>
        </p:nvSpPr>
        <p:spPr/>
        <p:txBody>
          <a:bodyPr/>
          <a:lstStyle/>
          <a:p>
            <a:pPr>
              <a:defRPr/>
            </a:pPr>
            <a:r>
              <a:rPr lang="en-US"/>
              <a:t>2/7/20</a:t>
            </a:r>
          </a:p>
        </p:txBody>
      </p:sp>
      <p:pic>
        <p:nvPicPr>
          <p:cNvPr id="25603" name="Picture 3">
            <a:extLst>
              <a:ext uri="{FF2B5EF4-FFF2-40B4-BE49-F238E27FC236}">
                <a16:creationId xmlns:a16="http://schemas.microsoft.com/office/drawing/2014/main" id="{B18DF7A1-A7FC-4B3F-AB09-CF44118A8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5604" name="Picture 5">
            <a:extLst>
              <a:ext uri="{FF2B5EF4-FFF2-40B4-BE49-F238E27FC236}">
                <a16:creationId xmlns:a16="http://schemas.microsoft.com/office/drawing/2014/main" id="{90458645-E964-4624-F38B-9449111E0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5605" name="Picture 4">
            <a:extLst>
              <a:ext uri="{FF2B5EF4-FFF2-40B4-BE49-F238E27FC236}">
                <a16:creationId xmlns:a16="http://schemas.microsoft.com/office/drawing/2014/main" id="{2E0702F4-FF41-BDC8-2AAC-F9676E09A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279400"/>
            <a:ext cx="49815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a:extLst>
              <a:ext uri="{FF2B5EF4-FFF2-40B4-BE49-F238E27FC236}">
                <a16:creationId xmlns:a16="http://schemas.microsoft.com/office/drawing/2014/main" id="{96564BD2-7FA9-B6F0-85B5-D5B3F7B564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 y="1430338"/>
            <a:ext cx="578326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a:extLst>
              <a:ext uri="{FF2B5EF4-FFF2-40B4-BE49-F238E27FC236}">
                <a16:creationId xmlns:a16="http://schemas.microsoft.com/office/drawing/2014/main" id="{613F016C-B02D-29A9-29C4-585231546D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463" y="1401763"/>
            <a:ext cx="5773737" cy="458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19095131-096D-A198-6957-ECAB2CA35F57}"/>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81EED50C-5D52-3AF2-ABD1-CE277A35B1F6}"/>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29E566B5-001A-0DAA-3FFA-D6B23B9C6226}"/>
              </a:ext>
            </a:extLst>
          </p:cNvPr>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40753528-E150-E1FA-090C-F5810D9A8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9388B0AD-8EEC-2570-6F99-281D88F81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BCD97D-64E6-1A92-2CEC-03155E44E4DF}"/>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p>
        </p:txBody>
      </p:sp>
      <p:sp>
        <p:nvSpPr>
          <p:cNvPr id="8195" name="Text Box 2">
            <a:extLst>
              <a:ext uri="{FF2B5EF4-FFF2-40B4-BE49-F238E27FC236}">
                <a16:creationId xmlns:a16="http://schemas.microsoft.com/office/drawing/2014/main" id="{33C4F1B5-9970-CB9E-D8D8-0862F3F63AF9}"/>
              </a:ext>
            </a:extLst>
          </p:cNvPr>
          <p:cNvSpPr txBox="1">
            <a:spLocks noChangeArrowheads="1"/>
          </p:cNvSpPr>
          <p:nvPr/>
        </p:nvSpPr>
        <p:spPr bwMode="auto">
          <a:xfrm>
            <a:off x="911225" y="1220788"/>
            <a:ext cx="1036955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Times New Roman" panose="02020603050405020304" pitchFamily="18" charset="0"/>
              <a:buNone/>
            </a:pPr>
            <a:r>
              <a:rPr lang="en-US" altLang="en-US" sz="2200">
                <a:solidFill>
                  <a:schemeClr val="tx1"/>
                </a:solidFill>
                <a:latin typeface="Times New Roman" panose="02020603050405020304" pitchFamily="18" charset="0"/>
                <a:cs typeface="Times New Roman" panose="02020603050405020304" pitchFamily="18" charset="0"/>
              </a:rPr>
              <a:t>The HauntedHouseGame is a Java Swing-based text adventure game with a graphical user interface. Players explore interconnected rooms, each with unique items, descriptions, and challenges, using navigation buttons. Items like keys and swords are collected to unlock doors or defeat monsters. The game emphasizes strategy and problem-solving, with logical constraints ensuring progression through exploration. Combat requires effective use of inventory, while the GUI features a JTextArea for updates and buttons for actions like movement and combat. Save/load functionality, implemented using Java serialization, allows progress to be preserved. The modular design supports scalability for new rooms or features.</a:t>
            </a:r>
          </a:p>
        </p:txBody>
      </p:sp>
      <p:pic>
        <p:nvPicPr>
          <p:cNvPr id="8196" name="Picture 3">
            <a:extLst>
              <a:ext uri="{FF2B5EF4-FFF2-40B4-BE49-F238E27FC236}">
                <a16:creationId xmlns:a16="http://schemas.microsoft.com/office/drawing/2014/main" id="{9E87A628-0AC0-782A-2B24-F24808C72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96D0B9F4-3435-D78E-AB9D-08B4735A2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63C5032F-D330-975A-A476-9216FADD4A39}"/>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PROJECT INTRODUCTION</a:t>
            </a:r>
          </a:p>
        </p:txBody>
      </p:sp>
      <p:sp>
        <p:nvSpPr>
          <p:cNvPr id="10243" name="Text Box 2">
            <a:extLst>
              <a:ext uri="{FF2B5EF4-FFF2-40B4-BE49-F238E27FC236}">
                <a16:creationId xmlns:a16="http://schemas.microsoft.com/office/drawing/2014/main" id="{5B618B22-3BBF-8CBF-A7AE-7F2E8194E3B4}"/>
              </a:ext>
            </a:extLst>
          </p:cNvPr>
          <p:cNvSpPr txBox="1">
            <a:spLocks noChangeArrowheads="1"/>
          </p:cNvSpPr>
          <p:nvPr/>
        </p:nvSpPr>
        <p:spPr bwMode="auto">
          <a:xfrm>
            <a:off x="839788" y="1212850"/>
            <a:ext cx="10193337"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nSpc>
                <a:spcPct val="150000"/>
              </a:lnSpc>
              <a:buFont typeface="Times New Roman" panose="02020603050405020304" pitchFamily="18" charset="0"/>
              <a:buNone/>
            </a:pPr>
            <a:r>
              <a:rPr lang="en-US" altLang="en-US" sz="2200">
                <a:latin typeface="Times New Roman" panose="02020603050405020304" pitchFamily="18" charset="0"/>
                <a:cs typeface="Times New Roman" panose="02020603050405020304" pitchFamily="18" charset="0"/>
              </a:rPr>
              <a:t>The HauntedHouseGame is an interactive text-based adventure game developed in Java using Swing for a graphical user interface. It immerses players in a haunted house where they explore rooms, collect items, and face challenges like locked doors and monsters. The game emphasizes strategic problem-solving, requiring players to utilize collected items effectively to progress. Navigation is facilitated through directional buttons, and game updates are displayed in a text area. The inclusion of save/load functionality allows players to preserve their progress. Designed with modularity, the project enables scalability for adding new features. This game blends logic, exploration, and creativity for an engaging gaming experience.</a:t>
            </a:r>
          </a:p>
        </p:txBody>
      </p:sp>
      <p:pic>
        <p:nvPicPr>
          <p:cNvPr id="10244" name="Picture 3">
            <a:extLst>
              <a:ext uri="{FF2B5EF4-FFF2-40B4-BE49-F238E27FC236}">
                <a16:creationId xmlns:a16="http://schemas.microsoft.com/office/drawing/2014/main" id="{80060ABE-4600-395F-0A89-57E924CA4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5" name="Picture 5">
            <a:extLst>
              <a:ext uri="{FF2B5EF4-FFF2-40B4-BE49-F238E27FC236}">
                <a16:creationId xmlns:a16="http://schemas.microsoft.com/office/drawing/2014/main" id="{60D22F6D-160A-E9A9-A433-5E8A89D7A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6" name="Rectangle 6">
            <a:extLst>
              <a:ext uri="{FF2B5EF4-FFF2-40B4-BE49-F238E27FC236}">
                <a16:creationId xmlns:a16="http://schemas.microsoft.com/office/drawing/2014/main" id="{3152DB84-C7D8-3B20-6902-A7DA9086D954}"/>
              </a:ext>
            </a:extLst>
          </p:cNvPr>
          <p:cNvSpPr>
            <a:spLocks noChangeArrowheads="1"/>
          </p:cNvSpPr>
          <p:nvPr/>
        </p:nvSpPr>
        <p:spPr bwMode="auto">
          <a:xfrm>
            <a:off x="0" y="444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3A658F2A-2636-3939-6A8C-7D267ACFDD8C}"/>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p>
        </p:txBody>
      </p:sp>
      <p:sp>
        <p:nvSpPr>
          <p:cNvPr id="12291" name="Text Box 2">
            <a:extLst>
              <a:ext uri="{FF2B5EF4-FFF2-40B4-BE49-F238E27FC236}">
                <a16:creationId xmlns:a16="http://schemas.microsoft.com/office/drawing/2014/main" id="{28ABC9A9-6705-F3E4-F4FF-E1383685A606}"/>
              </a:ext>
            </a:extLst>
          </p:cNvPr>
          <p:cNvSpPr txBox="1">
            <a:spLocks noChangeArrowheads="1"/>
          </p:cNvSpPr>
          <p:nvPr/>
        </p:nvSpPr>
        <p:spPr bwMode="auto">
          <a:xfrm>
            <a:off x="1055688" y="1412875"/>
            <a:ext cx="9977437" cy="489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Interactive Exploration: Create a haunted house game where players can navigate through interconnected rooms using directional buttons.</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 Room Challenges: Include obstacles like locked doors requiring specific items (e.g., keys) to proceed.</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 Item Collection: Enable players to collect items such as keys, weapons, and spells to help in their progression.</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 Combat Mechanism: Implement a system where players can encounter and defeat monsters using collected weapons or spells.</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5. Save/Load Feature: Allow players to save their game state and reload it later to continue their adventure.</a:t>
            </a:r>
            <a:endParaRPr lang="en-IN" altLang="en-US" sz="2200" dirty="0">
              <a:solidFill>
                <a:schemeClr val="tx1"/>
              </a:solidFill>
              <a:latin typeface="Times New Roman" panose="02020603050405020304" pitchFamily="18" charset="0"/>
              <a:cs typeface="Times New Roman" panose="02020603050405020304" pitchFamily="18" charset="0"/>
            </a:endParaRPr>
          </a:p>
        </p:txBody>
      </p:sp>
      <p:pic>
        <p:nvPicPr>
          <p:cNvPr id="12292" name="Picture 3">
            <a:extLst>
              <a:ext uri="{FF2B5EF4-FFF2-40B4-BE49-F238E27FC236}">
                <a16:creationId xmlns:a16="http://schemas.microsoft.com/office/drawing/2014/main" id="{BD8C8972-4068-7FCD-D8FB-FEB8B5EC6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47592F64-6614-8961-0CF6-DE656F45C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C8265C9E-65C4-7E94-5D20-F32E13C1B63F}"/>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p>
        </p:txBody>
      </p:sp>
      <p:sp>
        <p:nvSpPr>
          <p:cNvPr id="14339" name="Text Box 2">
            <a:extLst>
              <a:ext uri="{FF2B5EF4-FFF2-40B4-BE49-F238E27FC236}">
                <a16:creationId xmlns:a16="http://schemas.microsoft.com/office/drawing/2014/main" id="{B197068D-AC6D-F900-F011-D8EB46AAA48D}"/>
              </a:ext>
            </a:extLst>
          </p:cNvPr>
          <p:cNvSpPr txBox="1">
            <a:spLocks noChangeArrowheads="1"/>
          </p:cNvSpPr>
          <p:nvPr/>
        </p:nvSpPr>
        <p:spPr bwMode="auto">
          <a:xfrm>
            <a:off x="695325" y="1484313"/>
            <a:ext cx="10801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eaLnBrk="1" hangingPunct="1">
              <a:lnSpc>
                <a:spcPct val="150000"/>
              </a:lnSpc>
              <a:spcBef>
                <a:spcPct val="0"/>
              </a:spcBef>
              <a:buFontTx/>
              <a:buNone/>
            </a:pPr>
            <a:r>
              <a:rPr lang="en-US" altLang="en-US" sz="2200">
                <a:solidFill>
                  <a:schemeClr val="tx1"/>
                </a:solidFill>
                <a:latin typeface="Times New Roman" panose="02020603050405020304" pitchFamily="18" charset="0"/>
                <a:cs typeface="Times New Roman" panose="02020603050405020304" pitchFamily="18" charset="0"/>
              </a:rPr>
              <a:t>The proposed work for the Haunted House Game project involves developing a text-based adventure game with a graphical interface using Java Swing. The system will allow players to navigate rooms, collect items, and fight monsters. Key components include classes like Room, Monster, and HauntedHouseGame, utilizing HashMap for room connections and HashSet for inventory management. Game interactions include movement, item collection, and combat. The save/load functionality will be implemented using object serialization. The user interface will feature buttons for game actions like movement and combat. Testing will include unit and integration tests to ensure functionality. Upon completion, the game will be deployed with clear documentation for users.</a:t>
            </a:r>
          </a:p>
        </p:txBody>
      </p:sp>
      <p:pic>
        <p:nvPicPr>
          <p:cNvPr id="14340" name="Picture 3">
            <a:extLst>
              <a:ext uri="{FF2B5EF4-FFF2-40B4-BE49-F238E27FC236}">
                <a16:creationId xmlns:a16="http://schemas.microsoft.com/office/drawing/2014/main" id="{D3928F08-41DB-3D3B-9BFF-810EBC224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25D5BC2D-CD3C-79AF-9515-2CDB68492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A25CAF6-774C-2542-18C4-D6C12A66D54C}"/>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sp>
        <p:nvSpPr>
          <p:cNvPr id="16387" name="Text Box 2">
            <a:extLst>
              <a:ext uri="{FF2B5EF4-FFF2-40B4-BE49-F238E27FC236}">
                <a16:creationId xmlns:a16="http://schemas.microsoft.com/office/drawing/2014/main" id="{E613B419-0A83-24B1-3102-B3B1E9CDB0EA}"/>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6388" name="Picture 3">
            <a:extLst>
              <a:ext uri="{FF2B5EF4-FFF2-40B4-BE49-F238E27FC236}">
                <a16:creationId xmlns:a16="http://schemas.microsoft.com/office/drawing/2014/main" id="{5CE9590B-6BA4-36C9-4B1F-C5687A9CD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04134EDF-A296-4A5C-8D68-2EA055A51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aphicFrame>
        <p:nvGraphicFramePr>
          <p:cNvPr id="2" name="Diagram 1">
            <a:extLst>
              <a:ext uri="{FF2B5EF4-FFF2-40B4-BE49-F238E27FC236}">
                <a16:creationId xmlns:a16="http://schemas.microsoft.com/office/drawing/2014/main" id="{F151202F-7AB7-0270-FD2E-0AEE067674E6}"/>
              </a:ext>
            </a:extLst>
          </p:cNvPr>
          <p:cNvGraphicFramePr/>
          <p:nvPr/>
        </p:nvGraphicFramePr>
        <p:xfrm>
          <a:off x="2207569" y="1114426"/>
          <a:ext cx="7776864" cy="45678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98D5A21C-E35D-1581-1477-A3D25BE7836A}"/>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136EAC21-4FA7-44C7-8E9D-A07F4B9CAC75}"/>
              </a:ext>
            </a:extLst>
          </p:cNvPr>
          <p:cNvSpPr txBox="1">
            <a:spLocks noChangeArrowheads="1"/>
          </p:cNvSpPr>
          <p:nvPr/>
        </p:nvSpPr>
        <p:spPr bwMode="auto">
          <a:xfrm>
            <a:off x="1487488" y="1220788"/>
            <a:ext cx="9545637" cy="4656137"/>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 typeface="Times New Roman" panose="02020603050405020304" pitchFamily="18" charset="0"/>
              <a:buNone/>
              <a:defRPr/>
            </a:pPr>
            <a:r>
              <a:rPr lang="en-US" altLang="en-US" sz="3000" b="1" dirty="0">
                <a:latin typeface="Arial" panose="020B0604020202020204" pitchFamily="34" charset="0"/>
                <a:cs typeface="Arial" panose="020B0604020202020204" pitchFamily="34" charset="0"/>
              </a:rPr>
              <a:t>MODULE DESCRIPTON    </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GUI Module</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Game Logic Module</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Room Management Module</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Monster Module</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Inventory Management</a:t>
            </a:r>
          </a:p>
          <a:p>
            <a:pPr marL="342900" indent="-342900" eaLnBrk="1" hangingPunct="1">
              <a:lnSpc>
                <a:spcPct val="150000"/>
              </a:lnSpc>
              <a:spcBef>
                <a:spcPct val="0"/>
              </a:spcBef>
              <a:defRPr/>
            </a:pPr>
            <a:r>
              <a:rPr lang="en-US" sz="2000" dirty="0">
                <a:latin typeface="Times New Roman" panose="02020603050405020304" pitchFamily="18" charset="0"/>
                <a:cs typeface="Times New Roman" panose="02020603050405020304" pitchFamily="18" charset="0"/>
              </a:rPr>
              <a:t> Save and Load Module</a:t>
            </a:r>
            <a:r>
              <a:rPr lang="en-IN" sz="2000" dirty="0">
                <a:latin typeface="Times New Roman" panose="02020603050405020304" pitchFamily="18" charset="0"/>
                <a:cs typeface="Times New Roman" panose="02020603050405020304" pitchFamily="18" charset="0"/>
              </a:rPr>
              <a:t>Module</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 Game Setup Module</a:t>
            </a:r>
          </a:p>
          <a:p>
            <a:pPr marL="342900" indent="-342900" eaLnBrk="1" hangingPunct="1">
              <a:lnSpc>
                <a:spcPct val="150000"/>
              </a:lnSpc>
              <a:spcBef>
                <a:spcPct val="0"/>
              </a:spcBef>
              <a:defRPr/>
            </a:pPr>
            <a:r>
              <a:rPr lang="en-IN" sz="2000" dirty="0">
                <a:latin typeface="Times New Roman" panose="02020603050405020304" pitchFamily="18" charset="0"/>
                <a:cs typeface="Times New Roman" panose="02020603050405020304" pitchFamily="18" charset="0"/>
              </a:rPr>
              <a:t>Event Handling Module</a:t>
            </a:r>
            <a:endParaRPr lang="en-IN" sz="2000" b="1" dirty="0">
              <a:latin typeface="Times New Roman" panose="02020603050405020304" pitchFamily="18" charset="0"/>
              <a:cs typeface="Times New Roman" panose="02020603050405020304" pitchFamily="18" charset="0"/>
            </a:endParaRPr>
          </a:p>
          <a:p>
            <a:pPr marL="342900" indent="-342900" algn="ctr" eaLnBrk="1" hangingPunct="1">
              <a:lnSpc>
                <a:spcPct val="150000"/>
              </a:lnSpc>
              <a:spcBef>
                <a:spcPct val="0"/>
              </a:spcBef>
              <a:defRPr/>
            </a:pPr>
            <a:endParaRPr lang="en-US" sz="800" b="1" dirty="0">
              <a:latin typeface="Times New Roman" panose="02020603050405020304" pitchFamily="18" charset="0"/>
              <a:cs typeface="Times New Roman" panose="02020603050405020304" pitchFamily="18" charset="0"/>
            </a:endParaRPr>
          </a:p>
          <a:p>
            <a:pPr marL="342900" indent="-342900" algn="ctr" eaLnBrk="1" hangingPunct="1">
              <a:lnSpc>
                <a:spcPct val="150000"/>
              </a:lnSpc>
              <a:spcBef>
                <a:spcPct val="0"/>
              </a:spcBef>
              <a:defRPr/>
            </a:pPr>
            <a:endParaRPr lang="en-IN" sz="1050" b="1" dirty="0">
              <a:latin typeface="Times New Roman" panose="02020603050405020304" pitchFamily="18" charset="0"/>
              <a:cs typeface="Times New Roman" panose="02020603050405020304" pitchFamily="18" charset="0"/>
            </a:endParaRPr>
          </a:p>
          <a:p>
            <a:pPr algn="ctr" eaLnBrk="1" hangingPunct="1">
              <a:lnSpc>
                <a:spcPct val="150000"/>
              </a:lnSpc>
              <a:spcBef>
                <a:spcPct val="0"/>
              </a:spcBef>
              <a:buFontTx/>
              <a:buNone/>
              <a:defRPr/>
            </a:pPr>
            <a:endParaRPr lang="en-US" altLang="en-US" sz="3000" b="1" dirty="0">
              <a:solidFill>
                <a:schemeClr val="tx1"/>
              </a:solidFill>
              <a:latin typeface="Arial" panose="020B0604020202020204" pitchFamily="34" charset="0"/>
            </a:endParaRPr>
          </a:p>
        </p:txBody>
      </p:sp>
      <p:pic>
        <p:nvPicPr>
          <p:cNvPr id="18436" name="Picture 3">
            <a:extLst>
              <a:ext uri="{FF2B5EF4-FFF2-40B4-BE49-F238E27FC236}">
                <a16:creationId xmlns:a16="http://schemas.microsoft.com/office/drawing/2014/main" id="{8CAC675E-29D3-8C9F-B615-5EE5A198C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172ED57A-9984-7FB7-27D4-66B83101D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BA273528-35D2-87FF-7A68-05D3B9F4411D}"/>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F7664DA4-575D-640A-CBDB-42F3F0D9E07D}"/>
              </a:ext>
            </a:extLst>
          </p:cNvPr>
          <p:cNvSpPr txBox="1">
            <a:spLocks noChangeArrowheads="1"/>
          </p:cNvSpPr>
          <p:nvPr/>
        </p:nvSpPr>
        <p:spPr bwMode="auto">
          <a:xfrm>
            <a:off x="1235075" y="1220788"/>
            <a:ext cx="10117138"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eaLnBrk="1" hangingPunct="1">
              <a:lnSpc>
                <a:spcPct val="150000"/>
              </a:lnSpc>
              <a:spcBef>
                <a:spcPct val="0"/>
              </a:spcBef>
            </a:pPr>
            <a:r>
              <a:rPr lang="en-US" altLang="en-US" sz="2200" b="1">
                <a:solidFill>
                  <a:schemeClr val="tx1"/>
                </a:solidFill>
                <a:latin typeface="Times New Roman" panose="02020603050405020304" pitchFamily="18" charset="0"/>
                <a:cs typeface="Times New Roman" panose="02020603050405020304" pitchFamily="18" charset="0"/>
              </a:rPr>
              <a:t>Engaging Gameplay :</a:t>
            </a:r>
            <a:r>
              <a:rPr lang="en-US" altLang="en-US" sz="2200">
                <a:solidFill>
                  <a:schemeClr val="tx1"/>
                </a:solidFill>
                <a:latin typeface="Times New Roman" panose="02020603050405020304" pitchFamily="18" charset="0"/>
                <a:cs typeface="Times New Roman" panose="02020603050405020304" pitchFamily="18" charset="0"/>
              </a:rPr>
              <a:t> Combines exploration, puzzle-solving, and combat for an interactive experience.  </a:t>
            </a:r>
          </a:p>
          <a:p>
            <a:pPr eaLnBrk="1" hangingPunct="1">
              <a:lnSpc>
                <a:spcPct val="150000"/>
              </a:lnSpc>
              <a:spcBef>
                <a:spcPct val="0"/>
              </a:spcBef>
            </a:pPr>
            <a:r>
              <a:rPr lang="en-US" altLang="en-US" sz="2200" b="1">
                <a:solidFill>
                  <a:schemeClr val="tx1"/>
                </a:solidFill>
                <a:latin typeface="Times New Roman" panose="02020603050405020304" pitchFamily="18" charset="0"/>
                <a:cs typeface="Times New Roman" panose="02020603050405020304" pitchFamily="18" charset="0"/>
              </a:rPr>
              <a:t>Modularity : </a:t>
            </a:r>
            <a:r>
              <a:rPr lang="en-US" altLang="en-US" sz="2200">
                <a:solidFill>
                  <a:schemeClr val="tx1"/>
                </a:solidFill>
                <a:latin typeface="Times New Roman" panose="02020603050405020304" pitchFamily="18" charset="0"/>
                <a:cs typeface="Times New Roman" panose="02020603050405020304" pitchFamily="18" charset="0"/>
              </a:rPr>
              <a:t>Clearly separates GUI, game logic, and data management, enhancing maintainability.  </a:t>
            </a:r>
          </a:p>
          <a:p>
            <a:pPr eaLnBrk="1" hangingPunct="1">
              <a:lnSpc>
                <a:spcPct val="150000"/>
              </a:lnSpc>
              <a:spcBef>
                <a:spcPct val="0"/>
              </a:spcBef>
            </a:pPr>
            <a:r>
              <a:rPr lang="en-US" altLang="en-US" sz="2200" b="1">
                <a:solidFill>
                  <a:schemeClr val="tx1"/>
                </a:solidFill>
                <a:latin typeface="Times New Roman" panose="02020603050405020304" pitchFamily="18" charset="0"/>
                <a:cs typeface="Times New Roman" panose="02020603050405020304" pitchFamily="18" charset="0"/>
              </a:rPr>
              <a:t>Scalability : </a:t>
            </a:r>
            <a:r>
              <a:rPr lang="en-US" altLang="en-US" sz="2200">
                <a:solidFill>
                  <a:schemeClr val="tx1"/>
                </a:solidFill>
                <a:latin typeface="Times New Roman" panose="02020603050405020304" pitchFamily="18" charset="0"/>
                <a:cs typeface="Times New Roman" panose="02020603050405020304" pitchFamily="18" charset="0"/>
              </a:rPr>
              <a:t>Easily expandable with new rooms, items, or features.  </a:t>
            </a:r>
          </a:p>
          <a:p>
            <a:pPr eaLnBrk="1" hangingPunct="1">
              <a:lnSpc>
                <a:spcPct val="150000"/>
              </a:lnSpc>
              <a:spcBef>
                <a:spcPct val="0"/>
              </a:spcBef>
            </a:pPr>
            <a:r>
              <a:rPr lang="en-US" altLang="en-US" sz="2200" b="1">
                <a:solidFill>
                  <a:schemeClr val="tx1"/>
                </a:solidFill>
                <a:latin typeface="Times New Roman" panose="02020603050405020304" pitchFamily="18" charset="0"/>
                <a:cs typeface="Times New Roman" panose="02020603050405020304" pitchFamily="18" charset="0"/>
              </a:rPr>
              <a:t>Save/Load Feature : </a:t>
            </a:r>
            <a:r>
              <a:rPr lang="en-US" altLang="en-US" sz="2200">
                <a:solidFill>
                  <a:schemeClr val="tx1"/>
                </a:solidFill>
                <a:latin typeface="Times New Roman" panose="02020603050405020304" pitchFamily="18" charset="0"/>
                <a:cs typeface="Times New Roman" panose="02020603050405020304" pitchFamily="18" charset="0"/>
              </a:rPr>
              <a:t>Implements serialization for preserving player progress.  </a:t>
            </a:r>
          </a:p>
          <a:p>
            <a:pPr eaLnBrk="1" hangingPunct="1">
              <a:lnSpc>
                <a:spcPct val="150000"/>
              </a:lnSpc>
              <a:spcBef>
                <a:spcPct val="0"/>
              </a:spcBef>
            </a:pPr>
            <a:r>
              <a:rPr lang="en-US" altLang="en-US" sz="2200" b="1">
                <a:solidFill>
                  <a:schemeClr val="tx1"/>
                </a:solidFill>
                <a:latin typeface="Times New Roman" panose="02020603050405020304" pitchFamily="18" charset="0"/>
                <a:cs typeface="Times New Roman" panose="02020603050405020304" pitchFamily="18" charset="0"/>
              </a:rPr>
              <a:t>User-Friendly Interface : </a:t>
            </a:r>
            <a:r>
              <a:rPr lang="en-US" altLang="en-US" sz="2200">
                <a:solidFill>
                  <a:schemeClr val="tx1"/>
                </a:solidFill>
                <a:latin typeface="Times New Roman" panose="02020603050405020304" pitchFamily="18" charset="0"/>
                <a:cs typeface="Times New Roman" panose="02020603050405020304" pitchFamily="18" charset="0"/>
              </a:rPr>
              <a:t>Intuitive buttons and text-based feedback for seamless interaction.  </a:t>
            </a:r>
          </a:p>
          <a:p>
            <a:pPr eaLnBrk="1" hangingPunct="1">
              <a:lnSpc>
                <a:spcPct val="150000"/>
              </a:lnSpc>
              <a:spcBef>
                <a:spcPct val="0"/>
              </a:spcBef>
            </a:pPr>
            <a:r>
              <a:rPr lang="en-US" altLang="en-US" sz="2200" b="1">
                <a:solidFill>
                  <a:schemeClr val="tx1"/>
                </a:solidFill>
                <a:latin typeface="Times New Roman" panose="02020603050405020304" pitchFamily="18" charset="0"/>
                <a:cs typeface="Times New Roman" panose="02020603050405020304" pitchFamily="18" charset="0"/>
              </a:rPr>
              <a:t>Object-Oriented Design : </a:t>
            </a:r>
            <a:r>
              <a:rPr lang="en-US" altLang="en-US" sz="2200">
                <a:solidFill>
                  <a:schemeClr val="tx1"/>
                </a:solidFill>
                <a:latin typeface="Times New Roman" panose="02020603050405020304" pitchFamily="18" charset="0"/>
                <a:cs typeface="Times New Roman" panose="02020603050405020304" pitchFamily="18" charset="0"/>
              </a:rPr>
              <a:t>Effectively uses classes and objects for room and monster management. </a:t>
            </a:r>
          </a:p>
        </p:txBody>
      </p:sp>
      <p:pic>
        <p:nvPicPr>
          <p:cNvPr id="20484" name="Picture 3">
            <a:extLst>
              <a:ext uri="{FF2B5EF4-FFF2-40B4-BE49-F238E27FC236}">
                <a16:creationId xmlns:a16="http://schemas.microsoft.com/office/drawing/2014/main" id="{62861F8C-928D-9F94-5770-78574DB0F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51E9C866-1C06-C8F4-65D6-812ECE879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2656391</TotalTime>
  <Words>660</Words>
  <Application>Microsoft Office PowerPoint</Application>
  <PresentationFormat>Widescreen</PresentationFormat>
  <Paragraphs>74</Paragraphs>
  <Slides>13</Slides>
  <Notes>11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PowerPoint Presentation</vt:lpstr>
      <vt:lpstr>PowerPoint Presentation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Aravindhan K</cp:lastModifiedBy>
  <cp:revision>181</cp:revision>
  <cp:lastPrinted>1601-01-01T00:00:00Z</cp:lastPrinted>
  <dcterms:created xsi:type="dcterms:W3CDTF">2018-05-03T08:24:28Z</dcterms:created>
  <dcterms:modified xsi:type="dcterms:W3CDTF">2024-12-02T04:28:01Z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