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Fraud Detection Using 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418" y="3548495"/>
            <a:ext cx="3335482" cy="6754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Aravind Suresh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High overall correctness.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High precision indicates few false positives.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Improved recall indicates better detection of fraudulent transactions.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Good balance between precision and recall.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AUC Score: Excellent ability to distinguish between classes.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9764" cy="4525963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Random Forest model, combined with SMOTE, provides a robust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 solution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high accuracy and balanced precision and recall.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Explor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tuning, additional features, and other algorithms to enhance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Detect fraudulent credit card transactions using a machine learning model.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Credit card transaction data with features V1 to V28, Time, Amount, and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31 columns, including 28 anonymized features (V1 to V28), transaction Time, Amount, and the target variable Class (0 for non-fraud, 1 for fraud).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 </a:t>
            </a:r>
            <a:r>
              <a:rPr lang="en-US" dirty="0"/>
              <a:t>284,807 transactions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Load and inspect the dataset.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Ensure the target column Class is of integer type.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Handle missing values using forward fill.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Scale numerical features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Technique: SMOTE (Synthetic Minority Over-sampling Technique)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Generate synthetic samples for the minority class (fraudulent transactions) to balance the dataset.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Random Forest Classifier</a:t>
            </a:r>
          </a:p>
          <a:p>
            <a:pPr marL="514350" indent="-514350"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 (number of trees in the forest)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42 (for reproducibility)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Split the data into training and testing sets (80/20 split, stratified).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Apply SMOTE to the training set.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 the Random Forest model on the resampled dataset.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Accuracy: 1.00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Precision: 0.87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Recall: 0.83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F1 Score: 0.85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ROC AUC Score: 0.98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8864"/>
            <a:ext cx="8572500" cy="544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(TP): 81 (Fraudulent transactions correctly identified as fraud)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(TN): 56852 (Non-fraudulent transactions correctly identified as non-fraud)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(FP): 17 (Non-fraudulent transactions incorrectly identified as fraud)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(FN): 12 (Fraudulent transactions incorrectly identified as non-fraud)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B6055C-4A86-5831-8E8F-910C72383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82023"/>
              </p:ext>
            </p:extLst>
          </p:nvPr>
        </p:nvGraphicFramePr>
        <p:xfrm>
          <a:off x="2275609" y="4268815"/>
          <a:ext cx="2701638" cy="166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9">
                  <a:extLst>
                    <a:ext uri="{9D8B030D-6E8A-4147-A177-3AD203B41FA5}">
                      <a16:colId xmlns:a16="http://schemas.microsoft.com/office/drawing/2014/main" val="3356865380"/>
                    </a:ext>
                  </a:extLst>
                </a:gridCol>
                <a:gridCol w="1350819">
                  <a:extLst>
                    <a:ext uri="{9D8B030D-6E8A-4147-A177-3AD203B41FA5}">
                      <a16:colId xmlns:a16="http://schemas.microsoft.com/office/drawing/2014/main" val="371533188"/>
                    </a:ext>
                  </a:extLst>
                </a:gridCol>
              </a:tblGrid>
              <a:tr h="83219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74683"/>
                  </a:ext>
                </a:extLst>
              </a:tr>
              <a:tr h="83219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97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427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Credit Card Fraud Detection Using Random Forest</vt:lpstr>
      <vt:lpstr>Introduction</vt:lpstr>
      <vt:lpstr>Dataset Overview</vt:lpstr>
      <vt:lpstr>Data Preprocessing</vt:lpstr>
      <vt:lpstr>Handling Class Imbalance</vt:lpstr>
      <vt:lpstr>Model Selection</vt:lpstr>
      <vt:lpstr>Model Training</vt:lpstr>
      <vt:lpstr>Model Evaluation Metrics</vt:lpstr>
      <vt:lpstr>Confusion Matrix</vt:lpstr>
      <vt:lpstr>Results Interpretation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Aravind .S</cp:lastModifiedBy>
  <cp:revision>2</cp:revision>
  <dcterms:created xsi:type="dcterms:W3CDTF">2013-01-27T09:14:16Z</dcterms:created>
  <dcterms:modified xsi:type="dcterms:W3CDTF">2024-06-19T00:38:43Z</dcterms:modified>
  <cp:category/>
</cp:coreProperties>
</file>