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6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D6B2AE-9737-6B43-E039-9E59683B8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E16F1C-39B0-2533-D176-21045865D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589AF6-CDEB-ACFA-007B-ED81B947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615C1D-F70F-1E74-9E46-AF7E1E11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07A3F1-DEDC-CFE4-744A-6DC3C4BF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8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EA9977-FCD8-D4E3-40F4-29F2570D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7D1AFF-F99D-AF45-8190-60B924B05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D65F1A-53BA-6B0F-F080-B09D2BD4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F5279C-F182-F1C7-B5EF-E20B5701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A61326-5FCA-EC65-33BA-52034B08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1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0C6FBF4-ECE5-A8D3-0056-FCC4DF7AE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664275E-56AB-FDB8-7B90-74C6D2802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A4EBAE-6C9C-688C-DFDD-C0945549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60F44D-646F-2914-51A9-ED2DD323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471AF6-A814-BDCA-018C-1C4E51EE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4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311127-B512-B619-4F2C-CF337294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27F8FA-3AF1-4270-0F0A-D3AD2C1E4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4C133B-609A-4518-B226-9D0A196A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564ED1-93A2-5F04-D6F6-071C4C3A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2D35E7-584E-7AA3-63EC-9FA5F04D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6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43BF03-A3D7-E928-9662-61E90D6A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A6B516-AB97-BDFC-3E20-5B7860006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EF326F-491D-6A2A-DA19-A8BA83B7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494CD4-C3F2-0CEA-025E-497A565C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717A08-68DA-18DF-31F1-BDEF63A7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7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00E57-EBB4-A751-3339-3E060EF0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A55130-914A-71F9-B431-0FA00523A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045BFC-E2B1-0063-8790-09C2F9537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91CF82-C7FC-8F50-E3C7-02FA2680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102AC7-BF7A-38F0-C345-893B8C0A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8A2C4F-BF8C-8B86-89DF-0CB7B810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2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9257BB-4978-041A-B3DF-8DD9F3BD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816BCAC-D0B1-046F-FB98-D16A98B0D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86C086-063F-3EE4-F0FA-C106DFA59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5A1D48F-DFB5-0F4C-1B49-131BE4082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B8B4CBB-E08B-CC0B-DD67-CBCAB9F1A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6F98FCA-785F-AE59-CF7F-C32B9A6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93141F4-A274-A097-4A7D-53FF6391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6A9B25D-B0D5-0039-4ADA-5C1DE3B3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43C86D-77BF-016D-E81F-8DBAB9A2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B804DE-1AD5-488B-4780-E7E8404E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9BFEC74-E943-9BF6-302B-28360127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F4B939-1835-AECB-65D7-B7912327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F522032-1EC5-A2DD-AA7E-148CF0AF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6D2F879-472D-4BE3-AE87-306A319D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64B822-257F-8033-BF7D-54F626D7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6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A4574-21BA-409A-0EC8-FB884D3E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E24BE7-CD61-1F48-BFE4-F770821D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0273718-7D44-BCA8-EE78-584166AA1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BBBB47-17AC-8E64-1311-D5D54DC6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3ED21D-31CE-4083-CBA8-1D9074FD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85A2D5-7723-F10A-7018-BCF86FA3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8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02504B-5FDB-492D-1733-EC502E1F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F22E76B-9A36-E406-877A-A30F89379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766CB0-DD3E-FEB4-C5D0-9C66CB058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8E2E45-0C71-8527-6A73-C7F6A042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BF5D46-E848-D6A3-A7AF-7B8A67DB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29B121-4C38-9847-669D-B6F612EC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7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000" t="-2000" b="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25D1D7B-9911-8424-F926-7337A394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B58377-14B2-F035-C4B2-687171F00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A6A340-4C15-3DA8-90B0-092D0B9E4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31B98-7DAA-4F67-B12F-4F673C8BF44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5052CB-6B60-8185-45A4-17B24643F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19EDA0-99D8-C732-E4E2-B1FD4977B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2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xmlns="" id="{6468A373-B353-2BDD-7198-60F8462A3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854" y="4448433"/>
            <a:ext cx="1619250" cy="118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0478F875-956D-529E-8FC6-A67D51920776}"/>
              </a:ext>
            </a:extLst>
          </p:cNvPr>
          <p:cNvSpPr txBox="1">
            <a:spLocks/>
          </p:cNvSpPr>
          <p:nvPr/>
        </p:nvSpPr>
        <p:spPr>
          <a:xfrm>
            <a:off x="228598" y="360218"/>
            <a:ext cx="11963401" cy="6497782"/>
          </a:xfrm>
          <a:prstGeom prst="rect">
            <a:avLst/>
          </a:prstGeom>
          <a:noFill/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sz="17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BACHELOR OF TECHNOLOGY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17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17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Artificial Intelligence and Machine Learning</a:t>
            </a:r>
          </a:p>
          <a:p>
            <a:pPr algn="ctr">
              <a:buFont typeface="Arial" panose="020B0604020202020204" pitchFamily="34" charset="0"/>
              <a:buNone/>
            </a:pPr>
            <a:endParaRPr lang="en-US" sz="17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                                                             Section : </a:t>
            </a:r>
            <a:r>
              <a:rPr lang="en-US" sz="1600" dirty="0" smtClean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ALPHA</a:t>
            </a:r>
            <a:endParaRPr lang="en-US" sz="1600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: </a:t>
            </a: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Mesmerize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Precision Summarization </a:t>
            </a: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Productive </a:t>
            </a: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Meetings”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					 </a:t>
            </a:r>
            <a:r>
              <a:rPr lang="en-US" sz="1600" dirty="0" smtClean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Batch Number</a:t>
            </a:r>
            <a:r>
              <a:rPr lang="en-US" sz="1600" smtClean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 AT-3</a:t>
            </a:r>
            <a:endParaRPr lang="en-US" sz="1600" dirty="0" smtClean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</a:t>
            </a: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Roll Numbers :</a:t>
            </a:r>
            <a:r>
              <a:rPr 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2211CS020029</a:t>
            </a:r>
            <a:endParaRPr lang="en-US" sz="1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</a:t>
            </a:r>
            <a:r>
              <a:rPr 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2211CS020032</a:t>
            </a:r>
            <a:endParaRPr lang="en-US" sz="1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</a:t>
            </a:r>
            <a:r>
              <a:rPr 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2211CS020033</a:t>
            </a:r>
            <a:endParaRPr lang="en-US" sz="1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</a:t>
            </a:r>
            <a:r>
              <a:rPr 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2211CS020049</a:t>
            </a:r>
            <a:endParaRPr lang="en-US" sz="1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</a:t>
            </a:r>
            <a:r>
              <a:rPr lang="en-US" sz="16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2211CS020078</a:t>
            </a:r>
            <a:r>
              <a:rPr lang="en-US" sz="17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en-US" sz="17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7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Project Guide :  </a:t>
            </a:r>
            <a:r>
              <a:rPr lang="en-US" sz="17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Prof. </a:t>
            </a:r>
            <a:r>
              <a:rPr lang="en-US" sz="17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Manasa</a:t>
            </a:r>
            <a:endParaRPr lang="en-US" sz="17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7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</a:p>
          <a:p>
            <a:pPr>
              <a:buNone/>
            </a:pP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 </a:t>
            </a:r>
          </a:p>
          <a:p>
            <a:pPr algn="ctr">
              <a:buFont typeface="Arial" panose="020B0604020202020204" pitchFamily="34" charset="0"/>
              <a:buNone/>
            </a:pPr>
            <a:endParaRPr lang="en-US" sz="2200" b="1" dirty="0">
              <a:solidFill>
                <a:srgbClr val="7030A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AIML, School of Engineering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1700" b="1" dirty="0" err="1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Malla</a:t>
            </a:r>
            <a:r>
              <a:rPr lang="en-US" sz="1700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Reddy University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5274" y="1082843"/>
            <a:ext cx="2911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Execution</a:t>
            </a:r>
            <a:endParaRPr lang="en-US" sz="2800" u="sng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7916" y="2819400"/>
            <a:ext cx="72981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IT’S </a:t>
            </a:r>
            <a:r>
              <a:rPr lang="en-US" sz="6600" dirty="0" smtClean="0"/>
              <a:t>TIME</a:t>
            </a:r>
            <a:r>
              <a:rPr lang="en-US" sz="4400" dirty="0" smtClean="0"/>
              <a:t> FOR EXECUTION!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7631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2586790"/>
            <a:ext cx="6340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Thank You 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2319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1E0D7EA-261D-E8A2-FDF0-1515B19DAC0F}"/>
              </a:ext>
            </a:extLst>
          </p:cNvPr>
          <p:cNvSpPr txBox="1">
            <a:spLocks/>
          </p:cNvSpPr>
          <p:nvPr/>
        </p:nvSpPr>
        <p:spPr>
          <a:xfrm>
            <a:off x="998621" y="1636295"/>
            <a:ext cx="8229600" cy="2897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CONTENTS</a:t>
            </a:r>
          </a:p>
          <a:p>
            <a:endParaRPr lang="en-US" sz="28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2173" y="2337604"/>
            <a:ext cx="597969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smtClean="0"/>
              <a:t>Abstract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smtClean="0"/>
              <a:t>Existing Systems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smtClean="0"/>
              <a:t>Mesmerize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smtClean="0"/>
              <a:t>Architecture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smtClean="0"/>
              <a:t>Model usage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smtClean="0"/>
              <a:t>Plugins and APIs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smtClean="0"/>
              <a:t>Execution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smtClean="0"/>
              <a:t>Future developments scope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2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575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1548" y="1347537"/>
            <a:ext cx="196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ABSTRACT</a:t>
            </a:r>
            <a:endParaRPr lang="en-US" sz="2400" u="sng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5346" y="2249905"/>
            <a:ext cx="99862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This project focuses on building an automated transcription and summarization system for meetings, leveraging state-of-the-art speech recognition and </a:t>
            </a:r>
            <a:r>
              <a:rPr lang="en-US" b="1" dirty="0">
                <a:solidFill>
                  <a:srgbClr val="FF0000"/>
                </a:solidFill>
              </a:rPr>
              <a:t>natural language processing (NLP) models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Assembly.ai </a:t>
            </a:r>
            <a:r>
              <a:rPr lang="en-US" dirty="0" smtClean="0"/>
              <a:t>is </a:t>
            </a:r>
            <a:r>
              <a:rPr lang="en-US" dirty="0"/>
              <a:t>used for accurate speech-to-text transcription, while </a:t>
            </a:r>
            <a:r>
              <a:rPr lang="en-US" dirty="0" smtClean="0">
                <a:solidFill>
                  <a:srgbClr val="FF0000"/>
                </a:solidFill>
              </a:rPr>
              <a:t>Gemini-1.0-pro </a:t>
            </a:r>
            <a:r>
              <a:rPr lang="en-US" dirty="0" smtClean="0"/>
              <a:t>is </a:t>
            </a:r>
            <a:r>
              <a:rPr lang="en-US" dirty="0"/>
              <a:t>employed for both extractive and abstractive summarization, generating concise meeting summaries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solution aims to enhance productivity by providing real-time, accurate transcripts and summaries, addressing challenges like </a:t>
            </a:r>
            <a:r>
              <a:rPr lang="en-US" b="1" dirty="0" smtClean="0">
                <a:solidFill>
                  <a:srgbClr val="FF0000"/>
                </a:solidFill>
              </a:rPr>
              <a:t>voice </a:t>
            </a:r>
            <a:r>
              <a:rPr lang="en-US" b="1" dirty="0" err="1" smtClean="0">
                <a:solidFill>
                  <a:srgbClr val="FF0000"/>
                </a:solidFill>
              </a:rPr>
              <a:t>diarization</a:t>
            </a:r>
            <a:r>
              <a:rPr lang="en-US" dirty="0"/>
              <a:t>, diverse accents, and lengthy discussions.</a:t>
            </a:r>
          </a:p>
        </p:txBody>
      </p:sp>
    </p:spTree>
    <p:extLst>
      <p:ext uri="{BB962C8B-B14F-4D97-AF65-F5344CB8AC3E}">
        <p14:creationId xmlns:p14="http://schemas.microsoft.com/office/powerpoint/2010/main" val="87049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1685" y="1335506"/>
            <a:ext cx="291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Existing systems</a:t>
            </a:r>
            <a:endParaRPr lang="en-US" sz="2400" u="sng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6746" y="2129589"/>
            <a:ext cx="1055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Existing systems for transcription and summarization often struggle with low accuracy in </a:t>
            </a:r>
            <a:r>
              <a:rPr lang="en-US" dirty="0">
                <a:solidFill>
                  <a:srgbClr val="C00000"/>
                </a:solidFill>
              </a:rPr>
              <a:t>noisy environments</a:t>
            </a:r>
            <a:r>
              <a:rPr lang="en-US" dirty="0"/>
              <a:t>, difficulty handling </a:t>
            </a:r>
            <a:r>
              <a:rPr lang="en-US" dirty="0">
                <a:solidFill>
                  <a:srgbClr val="C00000"/>
                </a:solidFill>
              </a:rPr>
              <a:t>diverse accents</a:t>
            </a:r>
            <a:r>
              <a:rPr lang="en-US" dirty="0"/>
              <a:t>, and producing incomplete or </a:t>
            </a:r>
            <a:r>
              <a:rPr lang="en-US" dirty="0">
                <a:solidFill>
                  <a:srgbClr val="C00000"/>
                </a:solidFill>
              </a:rPr>
              <a:t>irrelevant summaries</a:t>
            </a:r>
            <a:r>
              <a:rPr lang="en-US" dirty="0"/>
              <a:t>.</a:t>
            </a:r>
          </a:p>
        </p:txBody>
      </p:sp>
      <p:pic>
        <p:nvPicPr>
          <p:cNvPr id="2050" name="Picture 2" descr="Noise Removal from Audio Using CNN and Denoiser | Springer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041" y="3409128"/>
            <a:ext cx="3777917" cy="254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,200+ Meeting Minutes Stock Illustrations, Royalty-Free Vector Graphics &amp;  Clip Art - iStock | Business meeting minutes, Meeting minutes notes, Board meeting  minu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589" y="3425008"/>
            <a:ext cx="3789946" cy="252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6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5274" y="1082843"/>
            <a:ext cx="2911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Times New Roman" panose="02020603050405020304" pitchFamily="18" charset="0"/>
              </a:rPr>
              <a:t>Mesmerize</a:t>
            </a:r>
            <a:endParaRPr lang="en-US" sz="2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9723" y="1606063"/>
            <a:ext cx="9673392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Speaker Identification: </a:t>
            </a:r>
            <a:r>
              <a:rPr lang="en-US" dirty="0"/>
              <a:t>Voice </a:t>
            </a:r>
            <a:r>
              <a:rPr lang="en-US" dirty="0" err="1"/>
              <a:t>diarization</a:t>
            </a:r>
            <a:r>
              <a:rPr lang="en-US" dirty="0"/>
              <a:t> involves identifying and segmenting different speakers within an audio recording, ensuring that each section of speech is correctly attributed to the right individual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/>
              <a:t>Improved </a:t>
            </a:r>
            <a:r>
              <a:rPr lang="en-US" b="1" dirty="0"/>
              <a:t>Transcript Clarity</a:t>
            </a:r>
            <a:r>
              <a:rPr lang="en-US" dirty="0"/>
              <a:t>: By distinguishing between multiple speakers, </a:t>
            </a:r>
            <a:r>
              <a:rPr lang="en-US" dirty="0" err="1"/>
              <a:t>diarization</a:t>
            </a:r>
            <a:r>
              <a:rPr lang="en-US" dirty="0"/>
              <a:t> enhances the clarity and coherence of transcriptions, particularly in meetings or conversations with overlapping dialogue.</a:t>
            </a:r>
          </a:p>
        </p:txBody>
      </p:sp>
      <p:pic>
        <p:nvPicPr>
          <p:cNvPr id="3075" name="Picture 3" descr="Speaker Diarization: An Introductory Overview | by La Javaness R&amp;D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496" y="3927203"/>
            <a:ext cx="5757526" cy="248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34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5274" y="1082843"/>
            <a:ext cx="2911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Architecture</a:t>
            </a:r>
            <a:endParaRPr lang="en-US" sz="2800" u="sng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90" y="1813759"/>
            <a:ext cx="9585181" cy="418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5274" y="1082843"/>
            <a:ext cx="2911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Model Usage</a:t>
            </a:r>
            <a:endParaRPr lang="en-US" sz="2800" u="sng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4082" y="1791852"/>
            <a:ext cx="4367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For Voice </a:t>
            </a:r>
            <a:r>
              <a:rPr lang="en-US" sz="2000" b="1" dirty="0" err="1" smtClean="0"/>
              <a:t>Diarization</a:t>
            </a:r>
            <a:r>
              <a:rPr lang="en-US" sz="2000" b="1" dirty="0" smtClean="0"/>
              <a:t> </a:t>
            </a:r>
            <a:r>
              <a:rPr lang="en-US" sz="2000" dirty="0" smtClean="0"/>
              <a:t>: - </a:t>
            </a:r>
            <a:r>
              <a:rPr lang="en-US" sz="2400" b="1" dirty="0" smtClean="0">
                <a:solidFill>
                  <a:srgbClr val="0070C0"/>
                </a:solidFill>
                <a:latin typeface="Bahnschrift" panose="020B0502040204020203" pitchFamily="34" charset="0"/>
              </a:rPr>
              <a:t>Assembly.ai</a:t>
            </a:r>
            <a:r>
              <a:rPr lang="en-US" sz="2000" dirty="0" smtClean="0"/>
              <a:t>   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630779" y="1949115"/>
            <a:ext cx="24063" cy="411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9704" y="2410780"/>
            <a:ext cx="46562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AssemblyAI</a:t>
            </a:r>
            <a:r>
              <a:rPr lang="en-US" dirty="0"/>
              <a:t> is a </a:t>
            </a:r>
            <a:r>
              <a:rPr lang="en-US" dirty="0" smtClean="0"/>
              <a:t>leading platform </a:t>
            </a:r>
            <a:r>
              <a:rPr lang="en-US" dirty="0"/>
              <a:t>for </a:t>
            </a:r>
            <a:r>
              <a:rPr lang="en-US" b="1" dirty="0">
                <a:solidFill>
                  <a:srgbClr val="0070C0"/>
                </a:solidFill>
              </a:rPr>
              <a:t>speech-to-text transcription </a:t>
            </a:r>
            <a:r>
              <a:rPr lang="en-US" dirty="0"/>
              <a:t>that enables developers to easily convert audio files into text with high accuracy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offers advanced features like </a:t>
            </a:r>
            <a:r>
              <a:rPr lang="en-US" b="1" dirty="0">
                <a:solidFill>
                  <a:srgbClr val="0070C0"/>
                </a:solidFill>
              </a:rPr>
              <a:t>speaker </a:t>
            </a:r>
            <a:r>
              <a:rPr lang="en-US" b="1" dirty="0" err="1">
                <a:solidFill>
                  <a:srgbClr val="0070C0"/>
                </a:solidFill>
              </a:rPr>
              <a:t>diarization</a:t>
            </a:r>
            <a:r>
              <a:rPr lang="en-US" dirty="0"/>
              <a:t>, which allows the model to distinguish between different speakers in a conversation, enhancing the clarity of the transcript.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capability is particularly useful in applications such as interviews, </a:t>
            </a:r>
            <a:r>
              <a:rPr lang="en-US" b="1" dirty="0">
                <a:solidFill>
                  <a:srgbClr val="0070C0"/>
                </a:solidFill>
              </a:rPr>
              <a:t>meetings</a:t>
            </a:r>
            <a:r>
              <a:rPr lang="en-US" dirty="0"/>
              <a:t>, and podcasts, where multiple voices need to be accurately identified and attributed.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8455" y="1791852"/>
            <a:ext cx="558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For Summarization  </a:t>
            </a:r>
            <a:r>
              <a:rPr lang="en-US" sz="2000" dirty="0" smtClean="0"/>
              <a:t>: -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gemini-1.0-pro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8455" y="2439306"/>
            <a:ext cx="51495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Google Generative AI's Gemini-1.0-Pro</a:t>
            </a:r>
            <a:r>
              <a:rPr lang="en-US" dirty="0"/>
              <a:t> is a powerful model designed for a range of tasks, including text generation,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summarization</a:t>
            </a:r>
            <a:r>
              <a:rPr lang="en-US" dirty="0"/>
              <a:t>, and natural language understanding.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Its </a:t>
            </a:r>
            <a:r>
              <a:rPr lang="en-US" dirty="0"/>
              <a:t>advanced capabilities allow it to produce high-quality,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contextually relevant content</a:t>
            </a:r>
            <a:r>
              <a:rPr lang="en-US" dirty="0"/>
              <a:t>, making it suitable for applications in various fields such as customer support, content creation, and more.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Gemini-1.0-Pro </a:t>
            </a:r>
            <a:r>
              <a:rPr lang="en-US" dirty="0"/>
              <a:t>excels in generating coherent and context-aware responses, enhancing user interactions 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automating complex writing tasks.</a:t>
            </a:r>
          </a:p>
        </p:txBody>
      </p:sp>
    </p:spTree>
    <p:extLst>
      <p:ext uri="{BB962C8B-B14F-4D97-AF65-F5344CB8AC3E}">
        <p14:creationId xmlns:p14="http://schemas.microsoft.com/office/powerpoint/2010/main" val="370075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5274" y="1082843"/>
            <a:ext cx="2911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Plugins and APIs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4716" y="2490536"/>
            <a:ext cx="2454442" cy="13836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Interface</a:t>
            </a:r>
            <a:r>
              <a:rPr lang="en-US" dirty="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64305" y="2695074"/>
            <a:ext cx="3320716" cy="34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Assembly.ai [hyper tuned model]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64305" y="3290634"/>
            <a:ext cx="3320716" cy="348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Google.generative.ai.summarizer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95084" y="1955131"/>
            <a:ext cx="1949116" cy="107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Diarization</a:t>
            </a:r>
            <a:r>
              <a:rPr lang="en-US" dirty="0" smtClean="0"/>
              <a:t> &amp;</a:t>
            </a:r>
          </a:p>
          <a:p>
            <a:pPr algn="ctr"/>
            <a:r>
              <a:rPr lang="en-US" dirty="0" smtClean="0"/>
              <a:t>Transcript generation </a:t>
            </a:r>
            <a:endParaRPr lang="en-US" dirty="0"/>
          </a:p>
        </p:txBody>
      </p:sp>
      <p:pic>
        <p:nvPicPr>
          <p:cNvPr id="1026" name="Picture 2" descr="What is AssemblyAI and How to Use It – A Beginner's Gui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084" y="1169999"/>
            <a:ext cx="1661193" cy="87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Tutorial: Streamlit | DataCa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967" y="1606062"/>
            <a:ext cx="1533940" cy="89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795084" y="4470400"/>
            <a:ext cx="1949116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Summarization and Report Generation</a:t>
            </a:r>
            <a:endParaRPr lang="en-US" dirty="0"/>
          </a:p>
        </p:txBody>
      </p:sp>
      <p:pic>
        <p:nvPicPr>
          <p:cNvPr id="1030" name="Picture 6" descr="Download Google Gemini Ai Logo PNG, SVG, PDF Vector - PNG Images for  Designer F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841" y="3788863"/>
            <a:ext cx="1753602" cy="68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Elbow Connector 11"/>
          <p:cNvCxnSpPr>
            <a:stCxn id="5" idx="3"/>
          </p:cNvCxnSpPr>
          <p:nvPr/>
        </p:nvCxnSpPr>
        <p:spPr>
          <a:xfrm flipV="1">
            <a:off x="6485021" y="2273300"/>
            <a:ext cx="2310063" cy="59623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3"/>
            <a:endCxn id="10" idx="1"/>
          </p:cNvCxnSpPr>
          <p:nvPr/>
        </p:nvCxnSpPr>
        <p:spPr>
          <a:xfrm>
            <a:off x="6485021" y="3465092"/>
            <a:ext cx="2310063" cy="1564108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0800000" flipV="1">
            <a:off x="2310815" y="2479287"/>
            <a:ext cx="6533147" cy="1383631"/>
          </a:xfrm>
          <a:prstGeom prst="bentConnector4">
            <a:avLst>
              <a:gd name="adj1" fmla="val 25640"/>
              <a:gd name="adj2" fmla="val 194541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>
            <a:off x="1720516" y="3874169"/>
            <a:ext cx="7074568" cy="884473"/>
          </a:xfrm>
          <a:prstGeom prst="bentConnector3">
            <a:avLst>
              <a:gd name="adj1" fmla="val 100265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985794" y="4630193"/>
            <a:ext cx="17653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Response (Json)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985794" y="4988275"/>
            <a:ext cx="17653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Response (Json)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5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2974" y="1273343"/>
            <a:ext cx="703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FF0000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Applications and Future developments</a:t>
            </a:r>
            <a:endParaRPr lang="en-US" sz="2800" u="sng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03400" y="1534953"/>
            <a:ext cx="8801100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Meeting Transcription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"Capture every word in real-time."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Podcasts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"Easily convert episodes into transcripts."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Defense Encoding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"Securely transcribe sensitive military discussions."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Assistants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"Enhancing user interactions through conversation."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Service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"Streamline support with accurate transcriptions."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8" y="4339390"/>
            <a:ext cx="1820780" cy="1820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454" y="4339390"/>
            <a:ext cx="1820780" cy="1820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https://images.deepai.org/art-image/6f3909640e6d4f43b5ca409aac657048/defense-encoding-securely-transcribe-sensitiv_ZRJNiI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508" y="4339390"/>
            <a:ext cx="1824228" cy="18242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.deepai.org/art-image/6801a55058e94775a4010fea9841f554/voice-assistants-enhancing-user-interactions-_Vb1T4bV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010" y="4339390"/>
            <a:ext cx="1820780" cy="1820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.deepai.org/art-image/c6991980fcfa4863aa637a943f0bae06/customer-service-streamline-support-with-accu_YCZvFru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385" y="4339390"/>
            <a:ext cx="1769478" cy="1769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5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468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Bahnschrift</vt:lpstr>
      <vt:lpstr>Bookman Old Style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Jagan</dc:creator>
  <cp:lastModifiedBy>Welcome</cp:lastModifiedBy>
  <cp:revision>51</cp:revision>
  <dcterms:created xsi:type="dcterms:W3CDTF">2023-03-16T15:58:13Z</dcterms:created>
  <dcterms:modified xsi:type="dcterms:W3CDTF">2024-11-03T12:40:52Z</dcterms:modified>
</cp:coreProperties>
</file>