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02550641-7495-4583-B757-D6CEE775B0CE}" type="datetimeFigureOut">
              <a:rPr lang="en-US" smtClean="0"/>
              <a:t>27-Jun-14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6AEB-0C8F-469A-84E8-44C2D939E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0641-7495-4583-B757-D6CEE775B0CE}" type="datetimeFigureOut">
              <a:rPr lang="en-US" smtClean="0"/>
              <a:t>27-Jun-14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6AEB-0C8F-469A-84E8-44C2D939E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0641-7495-4583-B757-D6CEE775B0CE}" type="datetimeFigureOut">
              <a:rPr lang="en-US" smtClean="0"/>
              <a:t>27-Jun-14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6AEB-0C8F-469A-84E8-44C2D939E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0641-7495-4583-B757-D6CEE775B0CE}" type="datetimeFigureOut">
              <a:rPr lang="en-US" smtClean="0"/>
              <a:t>27-Jun-14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6AEB-0C8F-469A-84E8-44C2D939E1D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0641-7495-4583-B757-D6CEE775B0CE}" type="datetimeFigureOut">
              <a:rPr lang="en-US" smtClean="0"/>
              <a:t>27-Jun-14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6AEB-0C8F-469A-84E8-44C2D939E1D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0641-7495-4583-B757-D6CEE775B0CE}" type="datetimeFigureOut">
              <a:rPr lang="en-US" smtClean="0"/>
              <a:t>27-Jun-14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6AEB-0C8F-469A-84E8-44C2D939E1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0641-7495-4583-B757-D6CEE775B0CE}" type="datetimeFigureOut">
              <a:rPr lang="en-US" smtClean="0"/>
              <a:t>27-Jun-14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6AEB-0C8F-469A-84E8-44C2D939E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0641-7495-4583-B757-D6CEE775B0CE}" type="datetimeFigureOut">
              <a:rPr lang="en-US" smtClean="0"/>
              <a:t>27-Jun-14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6AEB-0C8F-469A-84E8-44C2D939E1D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0641-7495-4583-B757-D6CEE775B0CE}" type="datetimeFigureOut">
              <a:rPr lang="en-US" smtClean="0"/>
              <a:t>27-Jun-14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6AEB-0C8F-469A-84E8-44C2D939E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0641-7495-4583-B757-D6CEE775B0CE}" type="datetimeFigureOut">
              <a:rPr lang="en-US" smtClean="0"/>
              <a:t>27-Jun-14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6AEB-0C8F-469A-84E8-44C2D939E1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0641-7495-4583-B757-D6CEE775B0CE}" type="datetimeFigureOut">
              <a:rPr lang="en-US" smtClean="0"/>
              <a:t>27-Jun-14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6AEB-0C8F-469A-84E8-44C2D939E1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02550641-7495-4583-B757-D6CEE775B0CE}" type="datetimeFigureOut">
              <a:rPr lang="en-US" smtClean="0"/>
              <a:t>27-Jun-14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D906AEB-0C8F-469A-84E8-44C2D939E1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Table creation in  MS-Word</a:t>
            </a:r>
            <a:endParaRPr lang="en-US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43000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sz="14400" b="1" dirty="0" smtClean="0"/>
              <a:t>Class V</a:t>
            </a:r>
            <a:endParaRPr lang="en-US" sz="14400" b="1" dirty="0"/>
          </a:p>
        </p:txBody>
      </p:sp>
    </p:spTree>
    <p:extLst>
      <p:ext uri="{BB962C8B-B14F-4D97-AF65-F5344CB8AC3E}">
        <p14:creationId xmlns:p14="http://schemas.microsoft.com/office/powerpoint/2010/main" val="2940139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:\ \sam1\draw t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704975"/>
            <a:ext cx="638175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89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2057400"/>
            <a:ext cx="4502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three ways to create table in MS-Word</a:t>
            </a:r>
          </a:p>
          <a:p>
            <a:pPr marL="342900" indent="-342900">
              <a:buAutoNum type="arabicPeriod"/>
            </a:pPr>
            <a:r>
              <a:rPr lang="en-US" dirty="0" smtClean="0"/>
              <a:t>Simple table</a:t>
            </a:r>
          </a:p>
          <a:p>
            <a:pPr marL="342900" indent="-342900">
              <a:buAutoNum type="arabicPeriod"/>
            </a:pPr>
            <a:r>
              <a:rPr lang="en-US" dirty="0" smtClean="0"/>
              <a:t>Quick table</a:t>
            </a:r>
          </a:p>
          <a:p>
            <a:pPr marL="342900" indent="-342900">
              <a:buAutoNum type="arabicPeriod"/>
            </a:pPr>
            <a:r>
              <a:rPr lang="en-US" dirty="0" smtClean="0"/>
              <a:t>Draw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7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images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19200"/>
            <a:ext cx="3567113" cy="428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50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219200"/>
            <a:ext cx="73152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Open MS-Word</a:t>
            </a:r>
          </a:p>
          <a:p>
            <a:r>
              <a:rPr lang="en-US" sz="2400" b="1" u="sng" dirty="0" smtClean="0"/>
              <a:t>1. Table creation by using simple method</a:t>
            </a:r>
            <a:endParaRPr lang="en-US" sz="2400" b="1" u="sng" dirty="0"/>
          </a:p>
          <a:p>
            <a:r>
              <a:rPr lang="en-US" sz="2000" b="1" dirty="0"/>
              <a:t>Step 1: Select "Insert" from the tabs below the ribbon.</a:t>
            </a:r>
            <a:endParaRPr lang="en-US" sz="2000" dirty="0"/>
          </a:p>
          <a:p>
            <a:r>
              <a:rPr lang="en-US" sz="2000" b="1" dirty="0"/>
              <a:t>Step 2: Click the "Table" icon.</a:t>
            </a:r>
            <a:r>
              <a:rPr lang="en-US" sz="2000" dirty="0"/>
              <a:t> A dropdown box will launch.</a:t>
            </a:r>
          </a:p>
          <a:p>
            <a:r>
              <a:rPr lang="en-US" sz="2000" b="1" dirty="0"/>
              <a:t>Step 3: Determine the height and width of your table by counting </a:t>
            </a:r>
          </a:p>
          <a:p>
            <a:r>
              <a:rPr lang="en-US" sz="2000" b="1" dirty="0"/>
              <a:t>            the number of cells you need up and down and across.</a:t>
            </a:r>
            <a:endParaRPr lang="en-US" sz="2000" dirty="0"/>
          </a:p>
          <a:p>
            <a:pPr lvl="1"/>
            <a:r>
              <a:rPr lang="en-US" sz="2000" dirty="0"/>
              <a:t>For example, if your table will show 5 categories of items as columns</a:t>
            </a:r>
          </a:p>
          <a:p>
            <a:pPr lvl="1"/>
            <a:r>
              <a:rPr lang="en-US" sz="2000" dirty="0"/>
              <a:t>and 4 items listed in rows, you need a table that is 6 cells wide and 5 cells</a:t>
            </a:r>
          </a:p>
          <a:p>
            <a:pPr lvl="1"/>
            <a:r>
              <a:rPr lang="en-US" sz="2000" dirty="0"/>
              <a:t>tall. The extra cells are for column and row labels.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956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 \sam1\table siz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422400"/>
            <a:ext cx="7353300" cy="401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701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1743" y="1752600"/>
            <a:ext cx="767280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Step 4: Move </a:t>
            </a:r>
            <a:r>
              <a:rPr lang="en-US" sz="2000" b="1" dirty="0"/>
              <a:t>your mouse over the blocks representing cells in the </a:t>
            </a:r>
            <a:endParaRPr lang="en-US" sz="2000" b="1" dirty="0" smtClean="0"/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table </a:t>
            </a:r>
            <a:r>
              <a:rPr lang="en-US" sz="2000" b="1" dirty="0"/>
              <a:t>dropdown menu to highlight the appropriate number of </a:t>
            </a:r>
            <a:endParaRPr lang="en-US" sz="2000" b="1" dirty="0" smtClean="0"/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cells </a:t>
            </a:r>
            <a:r>
              <a:rPr lang="en-US" sz="2000" b="1" dirty="0"/>
              <a:t>for your width and height requirements.</a:t>
            </a:r>
            <a:endParaRPr lang="en-US" sz="2000" dirty="0"/>
          </a:p>
          <a:p>
            <a:pPr lvl="1"/>
            <a:r>
              <a:rPr lang="en-US" sz="2000" dirty="0"/>
              <a:t>In this example, the block of highlighted cells will be 6 wide and 5 tall.</a:t>
            </a:r>
          </a:p>
          <a:p>
            <a:pPr lvl="1"/>
            <a:r>
              <a:rPr lang="en-US" sz="2000" dirty="0"/>
              <a:t>The tooltip will say "6x5 Table."</a:t>
            </a:r>
          </a:p>
          <a:p>
            <a:r>
              <a:rPr lang="en-US" sz="2000" b="1" dirty="0" smtClean="0"/>
              <a:t>Step 5: Click </a:t>
            </a:r>
            <a:r>
              <a:rPr lang="en-US" sz="2000" b="1" dirty="0"/>
              <a:t>the highlighted cells to create a table in your document.</a:t>
            </a:r>
            <a:endParaRPr lang="en-US" sz="2000" dirty="0"/>
          </a:p>
          <a:p>
            <a:r>
              <a:rPr lang="en-US" sz="2000" b="1" dirty="0" smtClean="0"/>
              <a:t>Step 6: Enter </a:t>
            </a:r>
            <a:r>
              <a:rPr lang="en-US" sz="2000" b="1" dirty="0"/>
              <a:t>the information in your table</a:t>
            </a:r>
            <a:r>
              <a:rPr lang="en-US" sz="2000" b="1" dirty="0" smtClean="0"/>
              <a:t>.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931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1138404"/>
            <a:ext cx="6477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2. Table creation using Quick table:</a:t>
            </a:r>
          </a:p>
          <a:p>
            <a:r>
              <a:rPr lang="en-US" b="1" dirty="0" smtClean="0"/>
              <a:t>Step 1: Click </a:t>
            </a:r>
            <a:r>
              <a:rPr lang="en-US" b="1" dirty="0"/>
              <a:t>the "Insert" tab and then click the "Tables" icon.</a:t>
            </a:r>
            <a:endParaRPr lang="en-US" dirty="0"/>
          </a:p>
          <a:p>
            <a:pPr lvl="1"/>
            <a:r>
              <a:rPr lang="en-US" dirty="0"/>
              <a:t>A drop-down box with several options will open.</a:t>
            </a:r>
          </a:p>
          <a:p>
            <a:pPr lvl="1"/>
            <a:r>
              <a:rPr lang="en-US" dirty="0"/>
              <a:t>Choose your Quick Table style by clicking it to insert it into your document.</a:t>
            </a:r>
          </a:p>
          <a:p>
            <a:r>
              <a:rPr lang="en-US" b="1" dirty="0" smtClean="0"/>
              <a:t>Step 2: Customize </a:t>
            </a:r>
            <a:r>
              <a:rPr lang="en-US" b="1" dirty="0"/>
              <a:t>your Quick Table by inserting or deleting </a:t>
            </a:r>
            <a:r>
              <a:rPr lang="en-US" b="1" dirty="0" smtClean="0"/>
              <a:t>         rows</a:t>
            </a:r>
            <a:r>
              <a:rPr lang="en-US" b="1" dirty="0"/>
              <a:t>, columns and cells as needed.</a:t>
            </a:r>
            <a:endParaRPr lang="en-US" dirty="0"/>
          </a:p>
          <a:p>
            <a:pPr lvl="1"/>
            <a:r>
              <a:rPr lang="en-US" dirty="0"/>
              <a:t>Click the cell nearest the location where you need to add another row or column.</a:t>
            </a:r>
          </a:p>
          <a:p>
            <a:pPr lvl="1"/>
            <a:r>
              <a:rPr lang="en-US" dirty="0"/>
              <a:t>Right-click to access the pop-up context menu.</a:t>
            </a:r>
          </a:p>
          <a:p>
            <a:pPr lvl="1"/>
            <a:r>
              <a:rPr lang="en-US" dirty="0"/>
              <a:t>Mouse over the "Insert" option and choose the appropriate menu item to insert additional cells.</a:t>
            </a:r>
          </a:p>
          <a:p>
            <a:pPr lvl="1"/>
            <a:r>
              <a:rPr lang="en-US" dirty="0"/>
              <a:t>Delete rows by right-clicking to the left of the row in question. Delete columns by first clicking and dragging to highlight the column and then right-clicking on it for the context popup menu.</a:t>
            </a:r>
          </a:p>
          <a:p>
            <a:r>
              <a:rPr lang="en-US" b="1" dirty="0" smtClean="0"/>
              <a:t>Step 3: Populate </a:t>
            </a:r>
            <a:r>
              <a:rPr lang="en-US" b="1" dirty="0"/>
              <a:t>your table with the appropriate information.</a:t>
            </a:r>
            <a:endParaRPr lang="en-US" dirty="0"/>
          </a:p>
          <a:p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5817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 \sam1\qucik t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228725"/>
            <a:ext cx="638175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04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990600"/>
            <a:ext cx="7182928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3. Create table using Draw table method: </a:t>
            </a:r>
          </a:p>
          <a:p>
            <a:r>
              <a:rPr lang="en-US" sz="2000" b="1" dirty="0" smtClean="0"/>
              <a:t>Step 1: Select Draw table option.</a:t>
            </a:r>
            <a:endParaRPr lang="en-US" sz="2000" dirty="0"/>
          </a:p>
          <a:p>
            <a:pPr lvl="1"/>
            <a:r>
              <a:rPr lang="en-US" sz="2000" dirty="0"/>
              <a:t>Click the "Tables" icon from the "Insert" tab </a:t>
            </a:r>
            <a:r>
              <a:rPr lang="en-US" sz="2000" dirty="0" smtClean="0"/>
              <a:t>and then </a:t>
            </a:r>
            <a:r>
              <a:rPr lang="en-US" sz="2000" dirty="0"/>
              <a:t>the </a:t>
            </a:r>
            <a:endParaRPr lang="en-US" sz="2000" dirty="0" smtClean="0"/>
          </a:p>
          <a:p>
            <a:pPr lvl="1"/>
            <a:r>
              <a:rPr lang="en-US" sz="2000" dirty="0" smtClean="0"/>
              <a:t>"</a:t>
            </a:r>
            <a:r>
              <a:rPr lang="en-US" sz="2000" dirty="0"/>
              <a:t>Draw Table" menu item.</a:t>
            </a:r>
          </a:p>
          <a:p>
            <a:pPr lvl="1"/>
            <a:r>
              <a:rPr lang="en-US" sz="2000" dirty="0"/>
              <a:t>Click and drag from the upper left corner down to the </a:t>
            </a:r>
            <a:r>
              <a:rPr lang="en-US" sz="2000" dirty="0" smtClean="0"/>
              <a:t>lower right</a:t>
            </a:r>
          </a:p>
          <a:p>
            <a:pPr lvl="1"/>
            <a:r>
              <a:rPr lang="en-US" sz="2000" dirty="0" smtClean="0"/>
              <a:t>corner </a:t>
            </a:r>
            <a:r>
              <a:rPr lang="en-US" sz="2000" dirty="0"/>
              <a:t>for your rectangular table outline.</a:t>
            </a:r>
          </a:p>
          <a:p>
            <a:r>
              <a:rPr lang="en-US" sz="2000" b="1" dirty="0" smtClean="0"/>
              <a:t>Step 2: Insert </a:t>
            </a:r>
            <a:r>
              <a:rPr lang="en-US" sz="2000" b="1" dirty="0"/>
              <a:t>rows and columns in your table.</a:t>
            </a:r>
            <a:endParaRPr lang="en-US" sz="2000" dirty="0"/>
          </a:p>
          <a:p>
            <a:pPr lvl="1"/>
            <a:r>
              <a:rPr lang="en-US" sz="2000" dirty="0"/>
              <a:t>Click and drag inside the confines of the table outline to add </a:t>
            </a:r>
            <a:endParaRPr lang="en-US" sz="2000" dirty="0" smtClean="0"/>
          </a:p>
          <a:p>
            <a:pPr lvl="1"/>
            <a:r>
              <a:rPr lang="en-US" sz="2000" dirty="0" smtClean="0"/>
              <a:t>columns </a:t>
            </a:r>
            <a:r>
              <a:rPr lang="en-US" sz="2000" dirty="0"/>
              <a:t>and rows to your table.</a:t>
            </a:r>
          </a:p>
          <a:p>
            <a:pPr lvl="1"/>
            <a:r>
              <a:rPr lang="en-US" sz="2000" dirty="0"/>
              <a:t>The cells do not need to be split evenly in columns and rows. </a:t>
            </a:r>
            <a:endParaRPr lang="en-US" sz="2000" dirty="0" smtClean="0"/>
          </a:p>
          <a:p>
            <a:pPr lvl="1"/>
            <a:r>
              <a:rPr lang="en-US" sz="2000" dirty="0" smtClean="0"/>
              <a:t>For </a:t>
            </a:r>
            <a:r>
              <a:rPr lang="en-US" sz="2000" dirty="0"/>
              <a:t>instance, you can create a​ single subhead over 2 columns by </a:t>
            </a:r>
            <a:endParaRPr lang="en-US" sz="2000" dirty="0" smtClean="0"/>
          </a:p>
          <a:p>
            <a:pPr lvl="1"/>
            <a:r>
              <a:rPr lang="en-US" sz="2000" dirty="0" smtClean="0"/>
              <a:t>placing </a:t>
            </a:r>
            <a:r>
              <a:rPr lang="en-US" sz="2000" dirty="0"/>
              <a:t>the column border lines.</a:t>
            </a:r>
          </a:p>
          <a:p>
            <a:r>
              <a:rPr lang="en-US" sz="2000" b="1" dirty="0" smtClean="0"/>
              <a:t>Step 3: Use </a:t>
            </a:r>
            <a:r>
              <a:rPr lang="en-US" sz="2000" b="1" dirty="0"/>
              <a:t>the "Eraser" icon in the "Draw Borders" section of </a:t>
            </a:r>
            <a:endParaRPr lang="en-US" sz="2000" b="1" dirty="0" smtClean="0"/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the </a:t>
            </a:r>
            <a:r>
              <a:rPr lang="en-US" sz="2000" b="1" dirty="0"/>
              <a:t>"Design Tab" to remove drawn lines.</a:t>
            </a:r>
            <a:endParaRPr lang="en-US" sz="2000" dirty="0"/>
          </a:p>
          <a:p>
            <a:r>
              <a:rPr lang="en-US" sz="2000" b="1" dirty="0" smtClean="0"/>
              <a:t>Step 4: Enter </a:t>
            </a:r>
            <a:r>
              <a:rPr lang="en-US" sz="2000" b="1" dirty="0"/>
              <a:t>your information into the table.</a:t>
            </a:r>
            <a:endParaRPr lang="en-US" sz="2000" dirty="0"/>
          </a:p>
          <a:p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26524605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2&quot; unique_id=&quot;10002&quot;&gt;&lt;object type=&quot;3&quot; unique_id=&quot;10004&quot;&gt;&lt;property id=&quot;20148&quot; value=&quot;5&quot;/&gt;&lt;property id=&quot;20300&quot; value=&quot;Slide 2&quot;/&gt;&lt;property id=&quot;20307&quot; value=&quot;258&quot;/&gt;&lt;/object&gt;&lt;object type=&quot;3&quot; unique_id=&quot;10005&quot;&gt;&lt;property id=&quot;20148&quot; value=&quot;5&quot;/&gt;&lt;property id=&quot;20300&quot; value=&quot;Slide 3&quot;/&gt;&lt;property id=&quot;20307&quot; value=&quot;259&quot;/&gt;&lt;/object&gt;&lt;object type=&quot;3&quot; unique_id=&quot;10006&quot;&gt;&lt;property id=&quot;20148&quot; value=&quot;5&quot;/&gt;&lt;property id=&quot;20300&quot; value=&quot;Slide 6&quot;/&gt;&lt;property id=&quot;20307&quot; value=&quot;257&quot;/&gt;&lt;/object&gt;&lt;object type=&quot;3&quot; unique_id=&quot;10037&quot;&gt;&lt;property id=&quot;20148&quot; value=&quot;5&quot;/&gt;&lt;property id=&quot;20300&quot; value=&quot;Slide 4&quot;/&gt;&lt;property id=&quot;20307&quot; value=&quot;260&quot;/&gt;&lt;/object&gt;&lt;object type=&quot;3&quot; unique_id=&quot;10038&quot;&gt;&lt;property id=&quot;20148&quot; value=&quot;5&quot;/&gt;&lt;property id=&quot;20300&quot; value=&quot;Slide 5&quot;/&gt;&lt;property id=&quot;20307&quot; value=&quot;261&quot;/&gt;&lt;/object&gt;&lt;object type=&quot;3&quot; unique_id=&quot;10039&quot;&gt;&lt;property id=&quot;20148&quot; value=&quot;5&quot;/&gt;&lt;property id=&quot;20300&quot; value=&quot;Slide 7&quot;/&gt;&lt;property id=&quot;20307&quot; value=&quot;262&quot;/&gt;&lt;/object&gt;&lt;object type=&quot;3&quot; unique_id=&quot;10166&quot;&gt;&lt;property id=&quot;20148&quot; value=&quot;5&quot;/&gt;&lt;property id=&quot;20300&quot; value=&quot;Slide 8&quot;/&gt;&lt;property id=&quot;20307&quot; value=&quot;263&quot;/&gt;&lt;/object&gt;&lt;object type=&quot;3&quot; unique_id=&quot;10167&quot;&gt;&lt;property id=&quot;20148&quot; value=&quot;5&quot;/&gt;&lt;property id=&quot;20300&quot; value=&quot;Slide 9&quot;/&gt;&lt;property id=&quot;20307&quot; value=&quot;264&quot;/&gt;&lt;/object&gt;&lt;object type=&quot;3&quot; unique_id=&quot;10168&quot;&gt;&lt;property id=&quot;20148&quot; value=&quot;5&quot;/&gt;&lt;property id=&quot;20300&quot; value=&quot;Slide 10&quot;/&gt;&lt;property id=&quot;20307&quot; value=&quot;265&quot;/&gt;&lt;/object&gt;&lt;object type=&quot;3&quot; unique_id=&quot;10206&quot;&gt;&lt;property id=&quot;20148&quot; value=&quot;5&quot;/&gt;&lt;property id=&quot;20300&quot; value=&quot;Slide 1 - &amp;quot;Table creation in  MS-Word&amp;quot;&quot;/&gt;&lt;property id=&quot;20307&quot; value=&quot;266&quot;/&gt;&lt;/object&gt;&lt;/object&gt;&lt;object type=&quot;8&quot; unique_id=&quot;10012&quot;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37</TotalTime>
  <Words>456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Couture</vt:lpstr>
      <vt:lpstr>Table creation in  MS-Word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creation in  MS-Word</dc:title>
  <dc:creator>pc</dc:creator>
  <cp:lastModifiedBy>pc</cp:lastModifiedBy>
  <cp:revision>18</cp:revision>
  <dcterms:created xsi:type="dcterms:W3CDTF">2014-06-27T05:21:31Z</dcterms:created>
  <dcterms:modified xsi:type="dcterms:W3CDTF">2014-06-27T06:43:43Z</dcterms:modified>
</cp:coreProperties>
</file>