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57" r:id="rId4"/>
    <p:sldId id="258" r:id="rId5"/>
    <p:sldId id="266" r:id="rId6"/>
    <p:sldId id="259" r:id="rId7"/>
    <p:sldId id="268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valsarajan" userId="65e3b67332f76e32" providerId="LiveId" clId="{C45907A8-CE3F-48BD-BE46-E5A2BB2F0BAA}"/>
    <pc:docChg chg="custSel addSld modSld">
      <pc:chgData name="Aravind valsarajan" userId="65e3b67332f76e32" providerId="LiveId" clId="{C45907A8-CE3F-48BD-BE46-E5A2BB2F0BAA}" dt="2022-05-31T05:06:29.176" v="327" actId="27636"/>
      <pc:docMkLst>
        <pc:docMk/>
      </pc:docMkLst>
      <pc:sldChg chg="modSp mod">
        <pc:chgData name="Aravind valsarajan" userId="65e3b67332f76e32" providerId="LiveId" clId="{C45907A8-CE3F-48BD-BE46-E5A2BB2F0BAA}" dt="2022-05-31T05:06:29.176" v="327" actId="27636"/>
        <pc:sldMkLst>
          <pc:docMk/>
          <pc:sldMk cId="2550126889" sldId="256"/>
        </pc:sldMkLst>
        <pc:spChg chg="mod">
          <ac:chgData name="Aravind valsarajan" userId="65e3b67332f76e32" providerId="LiveId" clId="{C45907A8-CE3F-48BD-BE46-E5A2BB2F0BAA}" dt="2022-05-31T05:06:29.176" v="327" actId="27636"/>
          <ac:spMkLst>
            <pc:docMk/>
            <pc:sldMk cId="2550126889" sldId="256"/>
            <ac:spMk id="2" creationId="{970BCA4B-ADEC-4FF0-99ED-284E6DDF55C2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550126889" sldId="256"/>
            <ac:spMk id="3" creationId="{6BC79D98-7B88-4171-A3BC-26A74794FD5E}"/>
          </ac:spMkLst>
        </pc:spChg>
      </pc:sldChg>
      <pc:sldChg chg="modSp mod">
        <pc:chgData name="Aravind valsarajan" userId="65e3b67332f76e32" providerId="LiveId" clId="{C45907A8-CE3F-48BD-BE46-E5A2BB2F0BAA}" dt="2022-05-31T05:06:29.090" v="326"/>
        <pc:sldMkLst>
          <pc:docMk/>
          <pc:sldMk cId="3459962319" sldId="257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459962319" sldId="257"/>
            <ac:spMk id="2" creationId="{E9F895E1-453D-4870-B468-7AFD4906088D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459962319" sldId="257"/>
            <ac:spMk id="3" creationId="{06ADE99D-3A06-4528-A0AE-0B9855086C50}"/>
          </ac:spMkLst>
        </pc:spChg>
      </pc:sldChg>
      <pc:sldChg chg="modSp mod">
        <pc:chgData name="Aravind valsarajan" userId="65e3b67332f76e32" providerId="LiveId" clId="{C45907A8-CE3F-48BD-BE46-E5A2BB2F0BAA}" dt="2022-05-31T05:06:29.090" v="326"/>
        <pc:sldMkLst>
          <pc:docMk/>
          <pc:sldMk cId="3803792580" sldId="258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803792580" sldId="258"/>
            <ac:spMk id="2" creationId="{5311FC6A-72E2-41D3-9FDD-47F6A56AE454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803792580" sldId="258"/>
            <ac:spMk id="3" creationId="{1A92BDDD-DC20-4853-A4B6-7C8515A4CF2F}"/>
          </ac:spMkLst>
        </pc:spChg>
      </pc:sldChg>
      <pc:sldChg chg="modSp mod">
        <pc:chgData name="Aravind valsarajan" userId="65e3b67332f76e32" providerId="LiveId" clId="{C45907A8-CE3F-48BD-BE46-E5A2BB2F0BAA}" dt="2022-05-31T05:06:29.090" v="326"/>
        <pc:sldMkLst>
          <pc:docMk/>
          <pc:sldMk cId="3656934460" sldId="259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656934460" sldId="259"/>
            <ac:spMk id="2" creationId="{526D416D-8CB4-47DA-8D9E-04D38647547C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656934460" sldId="259"/>
            <ac:spMk id="3" creationId="{AB882DDD-024E-4F77-B759-A3AF3571FA4D}"/>
          </ac:spMkLst>
        </pc:spChg>
      </pc:sldChg>
      <pc:sldChg chg="modSp">
        <pc:chgData name="Aravind valsarajan" userId="65e3b67332f76e32" providerId="LiveId" clId="{C45907A8-CE3F-48BD-BE46-E5A2BB2F0BAA}" dt="2022-05-31T05:06:29.090" v="326"/>
        <pc:sldMkLst>
          <pc:docMk/>
          <pc:sldMk cId="4159019059" sldId="260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159019059" sldId="260"/>
            <ac:spMk id="2" creationId="{A7BBB8AB-FDF4-4764-AD48-6C2AFF8FA817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159019059" sldId="260"/>
            <ac:spMk id="3" creationId="{8EF8FDB9-3C4B-4A46-995C-592FC75F332C}"/>
          </ac:spMkLst>
        </pc:spChg>
      </pc:sldChg>
      <pc:sldChg chg="modSp">
        <pc:chgData name="Aravind valsarajan" userId="65e3b67332f76e32" providerId="LiveId" clId="{C45907A8-CE3F-48BD-BE46-E5A2BB2F0BAA}" dt="2022-05-31T05:06:29.090" v="326"/>
        <pc:sldMkLst>
          <pc:docMk/>
          <pc:sldMk cId="3852155489" sldId="261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852155489" sldId="261"/>
            <ac:spMk id="2" creationId="{2C9E7600-94FE-4B4E-904E-5AB72056D8D2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852155489" sldId="261"/>
            <ac:spMk id="3" creationId="{058CC454-380D-4B1F-82DC-4C0CF253F76A}"/>
          </ac:spMkLst>
        </pc:spChg>
      </pc:sldChg>
      <pc:sldChg chg="modSp">
        <pc:chgData name="Aravind valsarajan" userId="65e3b67332f76e32" providerId="LiveId" clId="{C45907A8-CE3F-48BD-BE46-E5A2BB2F0BAA}" dt="2022-05-31T05:06:29.090" v="326"/>
        <pc:sldMkLst>
          <pc:docMk/>
          <pc:sldMk cId="1138208238" sldId="262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1138208238" sldId="262"/>
            <ac:spMk id="2" creationId="{6DFFB688-DE87-4C52-86FC-D87D70C45837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1138208238" sldId="262"/>
            <ac:spMk id="3" creationId="{957A4097-06D5-4521-89C2-DEBA91E43067}"/>
          </ac:spMkLst>
        </pc:spChg>
      </pc:sldChg>
      <pc:sldChg chg="modSp">
        <pc:chgData name="Aravind valsarajan" userId="65e3b67332f76e32" providerId="LiveId" clId="{C45907A8-CE3F-48BD-BE46-E5A2BB2F0BAA}" dt="2022-05-31T05:06:29.090" v="326"/>
        <pc:sldMkLst>
          <pc:docMk/>
          <pc:sldMk cId="2832136006" sldId="263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832136006" sldId="263"/>
            <ac:spMk id="2" creationId="{832C6644-9C02-44E4-975A-2DCE18FFD345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832136006" sldId="263"/>
            <ac:spMk id="3" creationId="{3567478C-614C-4907-AECF-9CF4266D2D3E}"/>
          </ac:spMkLst>
        </pc:spChg>
      </pc:sldChg>
      <pc:sldChg chg="modSp mod">
        <pc:chgData name="Aravind valsarajan" userId="65e3b67332f76e32" providerId="LiveId" clId="{C45907A8-CE3F-48BD-BE46-E5A2BB2F0BAA}" dt="2022-05-31T05:06:29.090" v="326"/>
        <pc:sldMkLst>
          <pc:docMk/>
          <pc:sldMk cId="402952291" sldId="264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02952291" sldId="264"/>
            <ac:spMk id="2" creationId="{4461BEE6-02DA-40E2-B5E2-21C2433116C5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02952291" sldId="264"/>
            <ac:spMk id="3" creationId="{391D715B-FD17-41FD-83EA-AE60A4F67C48}"/>
          </ac:spMkLst>
        </pc:spChg>
      </pc:sldChg>
      <pc:sldChg chg="modSp mod">
        <pc:chgData name="Aravind valsarajan" userId="65e3b67332f76e32" providerId="LiveId" clId="{C45907A8-CE3F-48BD-BE46-E5A2BB2F0BAA}" dt="2022-05-31T05:06:29.090" v="326"/>
        <pc:sldMkLst>
          <pc:docMk/>
          <pc:sldMk cId="497146689" sldId="265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97146689" sldId="265"/>
            <ac:spMk id="2" creationId="{39F546AF-E439-48CA-8DD0-8B6E1B2442C4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97146689" sldId="265"/>
            <ac:spMk id="3" creationId="{CE707B36-A2AC-462A-9885-5A3D0A8CF995}"/>
          </ac:spMkLst>
        </pc:sp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3956196518" sldId="266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956196518" sldId="266"/>
            <ac:spMk id="2" creationId="{18159119-3EE2-411F-AE95-971B859838A6}"/>
          </ac:spMkLst>
        </pc:spChg>
        <pc:spChg chg="del">
          <ac:chgData name="Aravind valsarajan" userId="65e3b67332f76e32" providerId="LiveId" clId="{C45907A8-CE3F-48BD-BE46-E5A2BB2F0BAA}" dt="2022-03-20T13:15:18.366" v="1" actId="931"/>
          <ac:spMkLst>
            <pc:docMk/>
            <pc:sldMk cId="3956196518" sldId="266"/>
            <ac:spMk id="3" creationId="{92137504-0474-4180-8BFD-91EA031ABC78}"/>
          </ac:spMkLst>
        </pc:spChg>
        <pc:spChg chg="add del mod">
          <ac:chgData name="Aravind valsarajan" userId="65e3b67332f76e32" providerId="LiveId" clId="{C45907A8-CE3F-48BD-BE46-E5A2BB2F0BAA}" dt="2022-03-20T13:16:14.300" v="3" actId="931"/>
          <ac:spMkLst>
            <pc:docMk/>
            <pc:sldMk cId="3956196518" sldId="266"/>
            <ac:spMk id="7" creationId="{1800F123-1874-40F0-8A6A-8233835A2CB4}"/>
          </ac:spMkLst>
        </pc:spChg>
        <pc:spChg chg="add del mod">
          <ac:chgData name="Aravind valsarajan" userId="65e3b67332f76e32" providerId="LiveId" clId="{C45907A8-CE3F-48BD-BE46-E5A2BB2F0BAA}" dt="2022-03-20T13:24:48.914" v="9" actId="931"/>
          <ac:spMkLst>
            <pc:docMk/>
            <pc:sldMk cId="3956196518" sldId="266"/>
            <ac:spMk id="11" creationId="{F8A59884-BC0D-4BFB-84AE-A5AF129EAA62}"/>
          </ac:spMkLst>
        </pc:spChg>
        <pc:picChg chg="add del mod">
          <ac:chgData name="Aravind valsarajan" userId="65e3b67332f76e32" providerId="LiveId" clId="{C45907A8-CE3F-48BD-BE46-E5A2BB2F0BAA}" dt="2022-03-20T13:15:20.617" v="2" actId="478"/>
          <ac:picMkLst>
            <pc:docMk/>
            <pc:sldMk cId="3956196518" sldId="266"/>
            <ac:picMk id="5" creationId="{60021075-D562-471E-9B74-A888515E7C28}"/>
          </ac:picMkLst>
        </pc:picChg>
        <pc:picChg chg="add del mod">
          <ac:chgData name="Aravind valsarajan" userId="65e3b67332f76e32" providerId="LiveId" clId="{C45907A8-CE3F-48BD-BE46-E5A2BB2F0BAA}" dt="2022-03-20T13:16:44.194" v="8" actId="478"/>
          <ac:picMkLst>
            <pc:docMk/>
            <pc:sldMk cId="3956196518" sldId="266"/>
            <ac:picMk id="9" creationId="{52B34F20-D649-4EAA-95CD-8DE7F09AAF25}"/>
          </ac:picMkLst>
        </pc:picChg>
        <pc:picChg chg="add mod">
          <ac:chgData name="Aravind valsarajan" userId="65e3b67332f76e32" providerId="LiveId" clId="{C45907A8-CE3F-48BD-BE46-E5A2BB2F0BAA}" dt="2022-05-31T05:06:29.090" v="326"/>
          <ac:picMkLst>
            <pc:docMk/>
            <pc:sldMk cId="3956196518" sldId="266"/>
            <ac:picMk id="13" creationId="{C2C7A99D-ADBF-4A98-AE6B-926C3D7FACCD}"/>
          </ac:picMkLst>
        </pc:picChg>
      </pc:sldChg>
      <pc:sldChg chg="addSp delSp modSp mod">
        <pc:chgData name="Aravind valsarajan" userId="65e3b67332f76e32" providerId="LiveId" clId="{C45907A8-CE3F-48BD-BE46-E5A2BB2F0BAA}" dt="2022-05-31T05:06:29.090" v="326"/>
        <pc:sldMkLst>
          <pc:docMk/>
          <pc:sldMk cId="2720136593" sldId="267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720136593" sldId="267"/>
            <ac:spMk id="2" creationId="{D8182C11-7681-47F3-8C4A-E7BF3BC52E6F}"/>
          </ac:spMkLst>
        </pc:spChg>
        <pc:spChg chg="del mod">
          <ac:chgData name="Aravind valsarajan" userId="65e3b67332f76e32" providerId="LiveId" clId="{C45907A8-CE3F-48BD-BE46-E5A2BB2F0BAA}" dt="2022-05-12T08:09:32.551" v="274" actId="931"/>
          <ac:spMkLst>
            <pc:docMk/>
            <pc:sldMk cId="2720136593" sldId="267"/>
            <ac:spMk id="3" creationId="{73882CAA-7955-449E-9AEB-9326EC222F9B}"/>
          </ac:spMkLst>
        </pc:spChg>
        <pc:picChg chg="add mod">
          <ac:chgData name="Aravind valsarajan" userId="65e3b67332f76e32" providerId="LiveId" clId="{C45907A8-CE3F-48BD-BE46-E5A2BB2F0BAA}" dt="2022-05-12T08:09:44.471" v="278" actId="14100"/>
          <ac:picMkLst>
            <pc:docMk/>
            <pc:sldMk cId="2720136593" sldId="267"/>
            <ac:picMk id="5" creationId="{ACF083BB-6F05-C602-DD98-CD1BC5457E18}"/>
          </ac:picMkLst>
        </pc:picChg>
      </pc:sldChg>
      <pc:sldChg chg="modSp new mod">
        <pc:chgData name="Aravind valsarajan" userId="65e3b67332f76e32" providerId="LiveId" clId="{C45907A8-CE3F-48BD-BE46-E5A2BB2F0BAA}" dt="2022-05-31T05:06:29.090" v="326"/>
        <pc:sldMkLst>
          <pc:docMk/>
          <pc:sldMk cId="2658550336" sldId="268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658550336" sldId="268"/>
            <ac:spMk id="2" creationId="{5DB2E1F6-F30B-B076-72F9-969A38E7D606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658550336" sldId="268"/>
            <ac:spMk id="3" creationId="{BFC8866B-2578-E774-5B5A-60DE596C5993}"/>
          </ac:spMkLst>
        </pc:sp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361439559" sldId="269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61439559" sldId="269"/>
            <ac:spMk id="2" creationId="{B3A76108-5CD9-0461-2B07-6581C8360E45}"/>
          </ac:spMkLst>
        </pc:spChg>
        <pc:spChg chg="del">
          <ac:chgData name="Aravind valsarajan" userId="65e3b67332f76e32" providerId="LiveId" clId="{C45907A8-CE3F-48BD-BE46-E5A2BB2F0BAA}" dt="2022-05-12T07:56:17.282" v="255" actId="931"/>
          <ac:spMkLst>
            <pc:docMk/>
            <pc:sldMk cId="361439559" sldId="269"/>
            <ac:spMk id="3" creationId="{89B75309-42C0-7F7C-DE4B-61E7D6BB9341}"/>
          </ac:spMkLst>
        </pc:spChg>
        <pc:picChg chg="add mod">
          <ac:chgData name="Aravind valsarajan" userId="65e3b67332f76e32" providerId="LiveId" clId="{C45907A8-CE3F-48BD-BE46-E5A2BB2F0BAA}" dt="2022-05-12T07:56:29.125" v="259" actId="14100"/>
          <ac:picMkLst>
            <pc:docMk/>
            <pc:sldMk cId="361439559" sldId="269"/>
            <ac:picMk id="5" creationId="{D41B54A6-A4C5-E24C-EE74-A0C852120B3E}"/>
          </ac:picMkLst>
        </pc:pic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2933367900" sldId="270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933367900" sldId="270"/>
            <ac:spMk id="2" creationId="{1B05D122-D8AA-3102-B468-0C04F69826B9}"/>
          </ac:spMkLst>
        </pc:spChg>
        <pc:spChg chg="del">
          <ac:chgData name="Aravind valsarajan" userId="65e3b67332f76e32" providerId="LiveId" clId="{C45907A8-CE3F-48BD-BE46-E5A2BB2F0BAA}" dt="2022-05-12T07:57:34.488" v="262" actId="931"/>
          <ac:spMkLst>
            <pc:docMk/>
            <pc:sldMk cId="2933367900" sldId="270"/>
            <ac:spMk id="3" creationId="{0386C255-6F78-FD38-A9E3-1D05488A5089}"/>
          </ac:spMkLst>
        </pc:spChg>
        <pc:picChg chg="add mod">
          <ac:chgData name="Aravind valsarajan" userId="65e3b67332f76e32" providerId="LiveId" clId="{C45907A8-CE3F-48BD-BE46-E5A2BB2F0BAA}" dt="2022-05-12T07:57:52.647" v="264" actId="14100"/>
          <ac:picMkLst>
            <pc:docMk/>
            <pc:sldMk cId="2933367900" sldId="270"/>
            <ac:picMk id="5" creationId="{113E50F7-3F87-5B84-B4D9-7D4F86DE4A25}"/>
          </ac:picMkLst>
        </pc:pic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3178552125" sldId="271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178552125" sldId="271"/>
            <ac:spMk id="2" creationId="{293DA103-23B1-9072-A20E-E8ACF092CB03}"/>
          </ac:spMkLst>
        </pc:spChg>
        <pc:spChg chg="del">
          <ac:chgData name="Aravind valsarajan" userId="65e3b67332f76e32" providerId="LiveId" clId="{C45907A8-CE3F-48BD-BE46-E5A2BB2F0BAA}" dt="2022-05-12T07:58:35.458" v="266" actId="931"/>
          <ac:spMkLst>
            <pc:docMk/>
            <pc:sldMk cId="3178552125" sldId="271"/>
            <ac:spMk id="3" creationId="{DC91CE66-7485-8745-62CF-A1CA3B0E223E}"/>
          </ac:spMkLst>
        </pc:spChg>
        <pc:picChg chg="add mod">
          <ac:chgData name="Aravind valsarajan" userId="65e3b67332f76e32" providerId="LiveId" clId="{C45907A8-CE3F-48BD-BE46-E5A2BB2F0BAA}" dt="2022-05-12T07:58:49.974" v="270" actId="14100"/>
          <ac:picMkLst>
            <pc:docMk/>
            <pc:sldMk cId="3178552125" sldId="271"/>
            <ac:picMk id="5" creationId="{AC68FF92-954D-3FF8-0C7A-1E9E61CB42FE}"/>
          </ac:picMkLst>
        </pc:pic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3887612408" sldId="272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887612408" sldId="272"/>
            <ac:spMk id="2" creationId="{169911E5-E8B3-E695-3469-F20689B7DD40}"/>
          </ac:spMkLst>
        </pc:spChg>
        <pc:spChg chg="del">
          <ac:chgData name="Aravind valsarajan" userId="65e3b67332f76e32" providerId="LiveId" clId="{C45907A8-CE3F-48BD-BE46-E5A2BB2F0BAA}" dt="2022-05-12T08:00:24.959" v="272" actId="931"/>
          <ac:spMkLst>
            <pc:docMk/>
            <pc:sldMk cId="3887612408" sldId="272"/>
            <ac:spMk id="3" creationId="{FFDB9AB0-C3A4-41B7-F6B1-34FFE6A077F2}"/>
          </ac:spMkLst>
        </pc:spChg>
        <pc:spChg chg="add del mod">
          <ac:chgData name="Aravind valsarajan" userId="65e3b67332f76e32" providerId="LiveId" clId="{C45907A8-CE3F-48BD-BE46-E5A2BB2F0BAA}" dt="2022-05-12T08:17:12.322" v="320" actId="931"/>
          <ac:spMkLst>
            <pc:docMk/>
            <pc:sldMk cId="3887612408" sldId="272"/>
            <ac:spMk id="7" creationId="{4D4F0480-9524-8522-0090-E2234B13BC97}"/>
          </ac:spMkLst>
        </pc:spChg>
        <pc:picChg chg="add del mod">
          <ac:chgData name="Aravind valsarajan" userId="65e3b67332f76e32" providerId="LiveId" clId="{C45907A8-CE3F-48BD-BE46-E5A2BB2F0BAA}" dt="2022-05-12T08:00:27.192" v="273" actId="478"/>
          <ac:picMkLst>
            <pc:docMk/>
            <pc:sldMk cId="3887612408" sldId="272"/>
            <ac:picMk id="5" creationId="{BDB29449-1289-DA52-DDED-634A5E3D59CC}"/>
          </ac:picMkLst>
        </pc:picChg>
        <pc:picChg chg="add mod">
          <ac:chgData name="Aravind valsarajan" userId="65e3b67332f76e32" providerId="LiveId" clId="{C45907A8-CE3F-48BD-BE46-E5A2BB2F0BAA}" dt="2022-05-12T08:17:32.209" v="325" actId="1076"/>
          <ac:picMkLst>
            <pc:docMk/>
            <pc:sldMk cId="3887612408" sldId="272"/>
            <ac:picMk id="9" creationId="{52BA4AD1-41E7-A1C2-E602-CCC298F810E0}"/>
          </ac:picMkLst>
        </pc:pic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103698877" sldId="273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103698877" sldId="273"/>
            <ac:spMk id="2" creationId="{BBFE694D-213E-2ADE-B1F3-1201848D9BB5}"/>
          </ac:spMkLst>
        </pc:spChg>
        <pc:spChg chg="del">
          <ac:chgData name="Aravind valsarajan" userId="65e3b67332f76e32" providerId="LiveId" clId="{C45907A8-CE3F-48BD-BE46-E5A2BB2F0BAA}" dt="2022-05-12T08:10:14.910" v="280" actId="931"/>
          <ac:spMkLst>
            <pc:docMk/>
            <pc:sldMk cId="103698877" sldId="273"/>
            <ac:spMk id="3" creationId="{3E411682-79E7-B4BC-3C00-B4A8CF7CBCD0}"/>
          </ac:spMkLst>
        </pc:spChg>
        <pc:picChg chg="add mod">
          <ac:chgData name="Aravind valsarajan" userId="65e3b67332f76e32" providerId="LiveId" clId="{C45907A8-CE3F-48BD-BE46-E5A2BB2F0BAA}" dt="2022-05-12T08:10:27.444" v="283" actId="14100"/>
          <ac:picMkLst>
            <pc:docMk/>
            <pc:sldMk cId="103698877" sldId="273"/>
            <ac:picMk id="5" creationId="{6ED72224-5FA3-0DEF-CA75-E68FB3F6194A}"/>
          </ac:picMkLst>
        </pc:pic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2202048032" sldId="274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2202048032" sldId="274"/>
            <ac:spMk id="2" creationId="{0087DA27-98FE-C7A2-E393-D7E33B610289}"/>
          </ac:spMkLst>
        </pc:spChg>
        <pc:spChg chg="del">
          <ac:chgData name="Aravind valsarajan" userId="65e3b67332f76e32" providerId="LiveId" clId="{C45907A8-CE3F-48BD-BE46-E5A2BB2F0BAA}" dt="2022-05-12T08:10:42.444" v="285" actId="931"/>
          <ac:spMkLst>
            <pc:docMk/>
            <pc:sldMk cId="2202048032" sldId="274"/>
            <ac:spMk id="3" creationId="{7FE1BA30-A894-2214-DB43-B1A04DD94EF2}"/>
          </ac:spMkLst>
        </pc:spChg>
        <pc:picChg chg="add mod">
          <ac:chgData name="Aravind valsarajan" userId="65e3b67332f76e32" providerId="LiveId" clId="{C45907A8-CE3F-48BD-BE46-E5A2BB2F0BAA}" dt="2022-05-12T08:10:55.832" v="289" actId="14100"/>
          <ac:picMkLst>
            <pc:docMk/>
            <pc:sldMk cId="2202048032" sldId="274"/>
            <ac:picMk id="5" creationId="{E4A68C46-3895-8130-3686-7BF625A72B6A}"/>
          </ac:picMkLst>
        </pc:picChg>
      </pc:sldChg>
      <pc:sldChg chg="addSp delSp modSp new">
        <pc:chgData name="Aravind valsarajan" userId="65e3b67332f76e32" providerId="LiveId" clId="{C45907A8-CE3F-48BD-BE46-E5A2BB2F0BAA}" dt="2022-05-31T05:06:29.090" v="326"/>
        <pc:sldMkLst>
          <pc:docMk/>
          <pc:sldMk cId="4151703467" sldId="275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151703467" sldId="275"/>
            <ac:spMk id="2" creationId="{C8115227-95FF-58F7-DD51-1BC5D46D42FF}"/>
          </ac:spMkLst>
        </pc:spChg>
        <pc:spChg chg="del">
          <ac:chgData name="Aravind valsarajan" userId="65e3b67332f76e32" providerId="LiveId" clId="{C45907A8-CE3F-48BD-BE46-E5A2BB2F0BAA}" dt="2022-05-12T08:11:10.984" v="291" actId="931"/>
          <ac:spMkLst>
            <pc:docMk/>
            <pc:sldMk cId="4151703467" sldId="275"/>
            <ac:spMk id="3" creationId="{50DE984D-DEA3-B52A-DBFD-A5E54E937686}"/>
          </ac:spMkLst>
        </pc:spChg>
        <pc:picChg chg="add mod">
          <ac:chgData name="Aravind valsarajan" userId="65e3b67332f76e32" providerId="LiveId" clId="{C45907A8-CE3F-48BD-BE46-E5A2BB2F0BAA}" dt="2022-05-31T05:06:29.090" v="326"/>
          <ac:picMkLst>
            <pc:docMk/>
            <pc:sldMk cId="4151703467" sldId="275"/>
            <ac:picMk id="5" creationId="{D524928A-D385-9E29-80F5-A4A59044F17F}"/>
          </ac:picMkLst>
        </pc:picChg>
      </pc:sldChg>
      <pc:sldChg chg="addSp delSp modSp new mod">
        <pc:chgData name="Aravind valsarajan" userId="65e3b67332f76e32" providerId="LiveId" clId="{C45907A8-CE3F-48BD-BE46-E5A2BB2F0BAA}" dt="2022-05-31T05:06:29.090" v="326"/>
        <pc:sldMkLst>
          <pc:docMk/>
          <pc:sldMk cId="3904330570" sldId="276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3904330570" sldId="276"/>
            <ac:spMk id="2" creationId="{4D4F9451-00B8-2F5E-0700-F33026CF28B4}"/>
          </ac:spMkLst>
        </pc:spChg>
        <pc:spChg chg="del">
          <ac:chgData name="Aravind valsarajan" userId="65e3b67332f76e32" providerId="LiveId" clId="{C45907A8-CE3F-48BD-BE46-E5A2BB2F0BAA}" dt="2022-05-12T08:11:26.370" v="293" actId="931"/>
          <ac:spMkLst>
            <pc:docMk/>
            <pc:sldMk cId="3904330570" sldId="276"/>
            <ac:spMk id="3" creationId="{12CEE907-8DC3-FCBC-3D12-60252B41C320}"/>
          </ac:spMkLst>
        </pc:spChg>
        <pc:spChg chg="add del mod">
          <ac:chgData name="Aravind valsarajan" userId="65e3b67332f76e32" providerId="LiveId" clId="{C45907A8-CE3F-48BD-BE46-E5A2BB2F0BAA}" dt="2022-05-12T08:11:41.807" v="295" actId="931"/>
          <ac:spMkLst>
            <pc:docMk/>
            <pc:sldMk cId="3904330570" sldId="276"/>
            <ac:spMk id="7" creationId="{64ACCE1F-E299-2391-4125-16142BDF3889}"/>
          </ac:spMkLst>
        </pc:spChg>
        <pc:spChg chg="add del mod">
          <ac:chgData name="Aravind valsarajan" userId="65e3b67332f76e32" providerId="LiveId" clId="{C45907A8-CE3F-48BD-BE46-E5A2BB2F0BAA}" dt="2022-05-12T08:12:14.010" v="297" actId="931"/>
          <ac:spMkLst>
            <pc:docMk/>
            <pc:sldMk cId="3904330570" sldId="276"/>
            <ac:spMk id="11" creationId="{B2A10719-65A5-D430-D776-74BCCA70A87A}"/>
          </ac:spMkLst>
        </pc:spChg>
        <pc:picChg chg="add del mod">
          <ac:chgData name="Aravind valsarajan" userId="65e3b67332f76e32" providerId="LiveId" clId="{C45907A8-CE3F-48BD-BE46-E5A2BB2F0BAA}" dt="2022-05-12T08:11:31.446" v="294" actId="478"/>
          <ac:picMkLst>
            <pc:docMk/>
            <pc:sldMk cId="3904330570" sldId="276"/>
            <ac:picMk id="5" creationId="{408861B4-5A82-E1D7-EBAC-E96B437CC704}"/>
          </ac:picMkLst>
        </pc:picChg>
        <pc:picChg chg="add del mod">
          <ac:chgData name="Aravind valsarajan" userId="65e3b67332f76e32" providerId="LiveId" clId="{C45907A8-CE3F-48BD-BE46-E5A2BB2F0BAA}" dt="2022-05-12T08:11:45.063" v="296" actId="478"/>
          <ac:picMkLst>
            <pc:docMk/>
            <pc:sldMk cId="3904330570" sldId="276"/>
            <ac:picMk id="9" creationId="{1FDA81E3-6EFE-6CB7-22C8-0870905FE794}"/>
          </ac:picMkLst>
        </pc:picChg>
        <pc:picChg chg="add mod">
          <ac:chgData name="Aravind valsarajan" userId="65e3b67332f76e32" providerId="LiveId" clId="{C45907A8-CE3F-48BD-BE46-E5A2BB2F0BAA}" dt="2022-05-12T08:12:22.098" v="300" actId="14100"/>
          <ac:picMkLst>
            <pc:docMk/>
            <pc:sldMk cId="3904330570" sldId="276"/>
            <ac:picMk id="13" creationId="{6E1FA03E-FD79-6124-8E92-C2D4F040319C}"/>
          </ac:picMkLst>
        </pc:picChg>
      </pc:sldChg>
      <pc:sldChg chg="modSp new mod">
        <pc:chgData name="Aravind valsarajan" userId="65e3b67332f76e32" providerId="LiveId" clId="{C45907A8-CE3F-48BD-BE46-E5A2BB2F0BAA}" dt="2022-05-31T05:06:29.090" v="326"/>
        <pc:sldMkLst>
          <pc:docMk/>
          <pc:sldMk cId="4235666658" sldId="277"/>
        </pc:sldMkLst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235666658" sldId="277"/>
            <ac:spMk id="2" creationId="{CB0BF296-C6FA-527D-0C00-7585A6D32A84}"/>
          </ac:spMkLst>
        </pc:spChg>
        <pc:spChg chg="mod">
          <ac:chgData name="Aravind valsarajan" userId="65e3b67332f76e32" providerId="LiveId" clId="{C45907A8-CE3F-48BD-BE46-E5A2BB2F0BAA}" dt="2022-05-31T05:06:29.090" v="326"/>
          <ac:spMkLst>
            <pc:docMk/>
            <pc:sldMk cId="4235666658" sldId="277"/>
            <ac:spMk id="3" creationId="{DBC91104-1684-71D4-22D3-854AF8977C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4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9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0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EFF5C5-F205-40A3-BB8F-552D299BF64A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8B5A1E-6DA3-48AD-BEB4-72046D7916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A4B-ADEC-4FF0-99ED-284E6DDF5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analysis of rainfall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79D98-7B88-4171-A3BC-26A74794F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Aravind v r,21mca1023</a:t>
            </a:r>
          </a:p>
          <a:p>
            <a:r>
              <a:rPr lang="en-IN" dirty="0"/>
              <a:t>Under the guidance of dr shyamala L</a:t>
            </a:r>
          </a:p>
        </p:txBody>
      </p:sp>
    </p:spTree>
    <p:extLst>
      <p:ext uri="{BB962C8B-B14F-4D97-AF65-F5344CB8AC3E}">
        <p14:creationId xmlns:p14="http://schemas.microsoft.com/office/powerpoint/2010/main" val="25501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11E5-E8B3-E695-3469-F20689B7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BA4AD1-41E7-A1C2-E602-CCC298F81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59" y="1106814"/>
            <a:ext cx="8831634" cy="5751186"/>
          </a:xfrm>
        </p:spPr>
      </p:pic>
    </p:spTree>
    <p:extLst>
      <p:ext uri="{BB962C8B-B14F-4D97-AF65-F5344CB8AC3E}">
        <p14:creationId xmlns:p14="http://schemas.microsoft.com/office/powerpoint/2010/main" val="388761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B8AB-FDF4-4764-AD48-6C2AFF8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FDB9-3C4B-4A46-995C-592FC75F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is the process of removing the unwanted data from the dataset. o Missing data removal o Encoding Categorical data Missing data removal: In this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process,the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values such as missing values are removed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1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7600-94FE-4B4E-904E-5AB72056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DATASET INTO TRAIN AND TEST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C454-380D-4B1F-82DC-4C0CF253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is the act of partitioning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availabledata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into. Two portions, usually for cross-validators purposes. One portion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used to develop a predictive model and the other to evaluate the model's performance.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5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B688-DE87-4C52-86FC-D87D70C4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4097-06D5-4521-89C2-DEBA91E4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data normalization and is generally performed during the data pre-processing step. It is a step of Data Pre Processing which is applied to independent variables or features of data. It basically helps to normalize the data within a particular range. Sometimes, it also helps in speeding up the calculations in an algorithm.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0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6644-9C02-44E4-975A-2DCE18FF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478C-614C-4907-AECF-9CF4266D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a process related to categorization, the process in which ideas and objects are recognized, differentiated, and understood.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3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BEE6-02DA-40E2-B5E2-21C24331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715B-FD17-41FD-83EA-AE60A4F6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It’s a process of predicting rainfall from the dataset. This project will effectively predict the data from dataset by enhancing the performance of the overall prediction results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295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6AF-E439-48CA-8DD0-8B6E1B24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7B36-A2AC-462A-9885-5A3D0A8C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Final Result will get generated based on the overall classification and </a:t>
            </a:r>
            <a:r>
              <a:rPr lang="en-US" sz="3600" dirty="0" err="1"/>
              <a:t>prediction.The</a:t>
            </a:r>
            <a:r>
              <a:rPr lang="en-US" sz="3600" dirty="0"/>
              <a:t> performance </a:t>
            </a:r>
            <a:r>
              <a:rPr lang="en-US" sz="3600" dirty="0" err="1"/>
              <a:t>ofthis</a:t>
            </a:r>
            <a:r>
              <a:rPr lang="en-US" sz="3600" dirty="0"/>
              <a:t> proposed approach is evaluated using some measures like, </a:t>
            </a:r>
          </a:p>
          <a:p>
            <a:r>
              <a:rPr lang="en-US" sz="3600" dirty="0"/>
              <a:t> Accuracy </a:t>
            </a:r>
          </a:p>
          <a:p>
            <a:r>
              <a:rPr lang="en-US" sz="3600" dirty="0"/>
              <a:t> Graph based on prediction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9714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2C11-7681-47F3-8C4A-E7BF3BC5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083BB-6F05-C602-DD98-CD1BC545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6" y="739739"/>
            <a:ext cx="11383766" cy="5508661"/>
          </a:xfrm>
        </p:spPr>
      </p:pic>
    </p:spTree>
    <p:extLst>
      <p:ext uri="{BB962C8B-B14F-4D97-AF65-F5344CB8AC3E}">
        <p14:creationId xmlns:p14="http://schemas.microsoft.com/office/powerpoint/2010/main" val="272013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694D-213E-2ADE-B1F3-1201848D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72224-5FA3-0DEF-CA75-E68FB3F61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47964"/>
            <a:ext cx="10378059" cy="5200436"/>
          </a:xfrm>
        </p:spPr>
      </p:pic>
    </p:spTree>
    <p:extLst>
      <p:ext uri="{BB962C8B-B14F-4D97-AF65-F5344CB8AC3E}">
        <p14:creationId xmlns:p14="http://schemas.microsoft.com/office/powerpoint/2010/main" val="10369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DA27-98FE-C7A2-E393-D7E33B61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68C46-3895-8130-3686-7BF625A72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3" y="452719"/>
            <a:ext cx="9873465" cy="5795682"/>
          </a:xfrm>
        </p:spPr>
      </p:pic>
    </p:spTree>
    <p:extLst>
      <p:ext uri="{BB962C8B-B14F-4D97-AF65-F5344CB8AC3E}">
        <p14:creationId xmlns:p14="http://schemas.microsoft.com/office/powerpoint/2010/main" val="22020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6108-5CD9-0461-2B07-6581C836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B54A6-A4C5-E24C-EE74-A0C85212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9" y="791110"/>
            <a:ext cx="10685124" cy="5457290"/>
          </a:xfrm>
        </p:spPr>
      </p:pic>
    </p:spTree>
    <p:extLst>
      <p:ext uri="{BB962C8B-B14F-4D97-AF65-F5344CB8AC3E}">
        <p14:creationId xmlns:p14="http://schemas.microsoft.com/office/powerpoint/2010/main" val="361439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9451-00B8-2F5E-0700-F33026CF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1FA03E-FD79-6124-8E92-C2D4F0403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7" y="729465"/>
            <a:ext cx="10296547" cy="5518935"/>
          </a:xfrm>
        </p:spPr>
      </p:pic>
    </p:spTree>
    <p:extLst>
      <p:ext uri="{BB962C8B-B14F-4D97-AF65-F5344CB8AC3E}">
        <p14:creationId xmlns:p14="http://schemas.microsoft.com/office/powerpoint/2010/main" val="390433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227-95FF-58F7-DD51-1BC5D46D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4928A-D385-9E29-80F5-A4A59044F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415170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296-C6FA-527D-0C00-7585A6D3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1104-1684-71D4-22D3-854AF897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3566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95E1-453D-4870-B468-7AFD4906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E99D-3A06-4528-A0AE-0B985508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existing rainfall prediction models and proposing  the best  model  among them with better accuracy by summarising the past and current rainfall data to refrain the model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96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FC6A-72E2-41D3-9FDD-47F6A56A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Modules applied for providing an efficient result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BDDD-DC20-4853-A4B6-7C8515A4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 Data Selection and Loading </a:t>
            </a:r>
          </a:p>
          <a:p>
            <a:r>
              <a:rPr lang="en-IN" sz="2400" b="1" dirty="0"/>
              <a:t> Data Pre-processing </a:t>
            </a:r>
          </a:p>
          <a:p>
            <a:r>
              <a:rPr lang="en-IN" sz="2400" b="1" dirty="0"/>
              <a:t> Splitting Dataset into Train and Test Data </a:t>
            </a:r>
          </a:p>
          <a:p>
            <a:r>
              <a:rPr lang="en-IN" sz="2400" b="1" dirty="0"/>
              <a:t> Feature Extraction </a:t>
            </a:r>
          </a:p>
          <a:p>
            <a:r>
              <a:rPr lang="en-IN" sz="2400" b="1" dirty="0"/>
              <a:t> Classification </a:t>
            </a:r>
          </a:p>
          <a:p>
            <a:r>
              <a:rPr lang="en-IN" sz="2400" b="1" dirty="0"/>
              <a:t> Prediction </a:t>
            </a:r>
          </a:p>
          <a:p>
            <a:r>
              <a:rPr lang="en-IN" sz="2400" b="1" dirty="0"/>
              <a:t> Result Generation </a:t>
            </a:r>
          </a:p>
        </p:txBody>
      </p:sp>
    </p:spTree>
    <p:extLst>
      <p:ext uri="{BB962C8B-B14F-4D97-AF65-F5344CB8AC3E}">
        <p14:creationId xmlns:p14="http://schemas.microsoft.com/office/powerpoint/2010/main" val="380379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9119-3EE2-411F-AE95-971B8598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A99D-ADBF-4A98-AE6B-926C3D7FA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97" y="2574232"/>
            <a:ext cx="6298143" cy="3446261"/>
          </a:xfrm>
        </p:spPr>
      </p:pic>
    </p:spTree>
    <p:extLst>
      <p:ext uri="{BB962C8B-B14F-4D97-AF65-F5344CB8AC3E}">
        <p14:creationId xmlns:p14="http://schemas.microsoft.com/office/powerpoint/2010/main" val="395619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416D-8CB4-47DA-8D9E-04D38647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selection and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2DDD-024E-4F77-B759-A3AF3571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project, the rainfall dataset is used for predicting rainfall. The dataset which contains the information about the daily data of rainfall with corresponding location</a:t>
            </a:r>
            <a:r>
              <a:rPr lang="en-US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93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E1F6-F30B-B076-72F9-969A38E7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866B-2578-E774-5B5A-60DE596C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Here taken data is rainfall of different locations in India that of csv file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55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D122-D8AA-3102-B468-0C04F69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E50F7-3F87-5B84-B4D9-7D4F86DE4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1" y="1232899"/>
            <a:ext cx="8046691" cy="5015501"/>
          </a:xfrm>
        </p:spPr>
      </p:pic>
    </p:spTree>
    <p:extLst>
      <p:ext uri="{BB962C8B-B14F-4D97-AF65-F5344CB8AC3E}">
        <p14:creationId xmlns:p14="http://schemas.microsoft.com/office/powerpoint/2010/main" val="293336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A103-23B1-9072-A20E-E8ACF092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8FF92-954D-3FF8-0C7A-1E9E61CB4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1" y="606175"/>
            <a:ext cx="9770724" cy="5642225"/>
          </a:xfrm>
        </p:spPr>
      </p:pic>
    </p:spTree>
    <p:extLst>
      <p:ext uri="{BB962C8B-B14F-4D97-AF65-F5344CB8AC3E}">
        <p14:creationId xmlns:p14="http://schemas.microsoft.com/office/powerpoint/2010/main" val="317855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</TotalTime>
  <Words>375</Words>
  <Application>Microsoft Office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Tw Cen MT</vt:lpstr>
      <vt:lpstr>Tw Cen MT Condensed</vt:lpstr>
      <vt:lpstr>Wingdings 3</vt:lpstr>
      <vt:lpstr>Integral</vt:lpstr>
      <vt:lpstr>Prediction and analysis of rainfall</vt:lpstr>
      <vt:lpstr>PowerPoint Presentation</vt:lpstr>
      <vt:lpstr>Problem statement</vt:lpstr>
      <vt:lpstr>Modules applied for providing an efficient result </vt:lpstr>
      <vt:lpstr>BLOCK DIAGRAM</vt:lpstr>
      <vt:lpstr>Data selection and loading</vt:lpstr>
      <vt:lpstr>DATA SET</vt:lpstr>
      <vt:lpstr>PowerPoint Presentation</vt:lpstr>
      <vt:lpstr>PowerPoint Presentation</vt:lpstr>
      <vt:lpstr>PowerPoint Presentation</vt:lpstr>
      <vt:lpstr>DATA PREPROCESSING</vt:lpstr>
      <vt:lpstr>SPLITTING DATASET INTO TRAIN AND TEST DATA</vt:lpstr>
      <vt:lpstr>FEATURE EXTRACTION</vt:lpstr>
      <vt:lpstr>CLASSIFICATIOn</vt:lpstr>
      <vt:lpstr>prediction</vt:lpstr>
      <vt:lpstr>Result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and analysis of rainfall</dc:title>
  <dc:creator>Aravind valsarajan</dc:creator>
  <cp:lastModifiedBy>Aravind valsarajan</cp:lastModifiedBy>
  <cp:revision>8</cp:revision>
  <dcterms:created xsi:type="dcterms:W3CDTF">2022-03-20T11:56:45Z</dcterms:created>
  <dcterms:modified xsi:type="dcterms:W3CDTF">2022-05-31T05:06:31Z</dcterms:modified>
</cp:coreProperties>
</file>