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46764c25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46764c25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46764c25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46764c25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46764c25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46764c25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46764c25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46764c25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46764c25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46764c25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46764c25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46764c25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46764c25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346764c25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46764c25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46764c25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46764c25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346764c25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46764c25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46764c25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46764c25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46764c25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46764c25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46764c25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46764c25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46764c25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46764c25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46764c25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46764c25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46764c25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46764c25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46764c25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46764c25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46764c25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46764c25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46764c25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698501" y="457200"/>
            <a:ext cx="60705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406402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698501" y="457200"/>
            <a:ext cx="60705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06402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514349" y="457200"/>
            <a:ext cx="64413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" name="Google Shape;36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37" name="Google Shape;37;p4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" name="Google Shape;38;p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40" name="Google Shape;40;p4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41" name="Google Shape;41;p4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4"/>
          <p:cNvSpPr txBox="1"/>
          <p:nvPr>
            <p:ph type="ctrTitle"/>
          </p:nvPr>
        </p:nvSpPr>
        <p:spPr>
          <a:xfrm>
            <a:off x="1130300" y="1803401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508001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3817478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67" name="Google Shape;67;p7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508001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508001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508000" y="4025504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_xiiUln3MkjJlaNKi3N1saDZLsrPnAyE/edit?usp=sharing&amp;ouid=110325714298777712254&amp;rtpof=true&amp;sd=tru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481825" y="1486850"/>
            <a:ext cx="7559400" cy="12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HIRING PROCESS ANALYTICS</a:t>
            </a:r>
            <a:endParaRPr b="1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-</a:t>
            </a:r>
            <a:r>
              <a:rPr b="1" lang="en-GB" sz="32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STATISTICS</a:t>
            </a:r>
            <a:endParaRPr b="1" sz="32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229625" y="189525"/>
            <a:ext cx="6447600" cy="49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DATA ANALYTIC TASKS:</a:t>
            </a:r>
            <a:endParaRPr b="1"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497250" y="685425"/>
            <a:ext cx="66981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❖"/>
            </a:pP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Salary Analysis: 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average salary offered by this company? Use Excel functions to calculate this.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200" y="2109325"/>
            <a:ext cx="6698102" cy="24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588"/>
            <a:ext cx="8839199" cy="424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278400" y="85675"/>
            <a:ext cx="56214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 ANALYSIS DEPARTMENT WISE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229625" y="189525"/>
            <a:ext cx="6447600" cy="49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DATA ANALYTIC TASKS:</a:t>
            </a:r>
            <a:endParaRPr b="1"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497250" y="685425"/>
            <a:ext cx="66981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❖"/>
            </a:pP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Salary Distribution: 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class intervals for the salaries in the company. This will help you understand the salary distribution</a:t>
            </a:r>
            <a:r>
              <a:rPr lang="en-GB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3016" l="0" r="1244" t="0"/>
          <a:stretch/>
        </p:blipFill>
        <p:spPr>
          <a:xfrm>
            <a:off x="326525" y="2302100"/>
            <a:ext cx="3571476" cy="17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675" y="2111825"/>
            <a:ext cx="5093600" cy="2370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229625" y="189525"/>
            <a:ext cx="6447600" cy="49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DATA ANALYTIC TASKS:</a:t>
            </a:r>
            <a:endParaRPr b="1"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497250" y="685425"/>
            <a:ext cx="66981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❖"/>
            </a:pP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Salary Distribution: 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class intervals for the salaries in the company. This will help you understand the salary distribution.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75" y="1948725"/>
            <a:ext cx="7505774" cy="29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229625" y="189525"/>
            <a:ext cx="6447600" cy="49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DATA ANALYTIC TASKS:</a:t>
            </a:r>
            <a:endParaRPr b="1"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433000" y="685425"/>
            <a:ext cx="75333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❖"/>
            </a:pP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Departmental Analysis: 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pie chart, bar graph, or any other suitable visualization to show the proportion of people working in different departments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72" y="2430550"/>
            <a:ext cx="4415226" cy="20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798" y="2310750"/>
            <a:ext cx="3939802" cy="227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229625" y="189525"/>
            <a:ext cx="6447600" cy="49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11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DATA ANALYTIC TASKS:</a:t>
            </a:r>
            <a:endParaRPr b="1" sz="3111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497250" y="685425"/>
            <a:ext cx="69657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❖"/>
            </a:pP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Position Tier Analysis: 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chart or graph to represent the different position tiers within the company. This will help you understand the distribution of positions across different tiers.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75" y="2165375"/>
            <a:ext cx="1987332" cy="28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682" y="2165375"/>
            <a:ext cx="5724726" cy="288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229625" y="189525"/>
            <a:ext cx="6447600" cy="49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INSIGHTS:</a:t>
            </a:r>
            <a:endParaRPr b="1" sz="32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443700" y="921000"/>
            <a:ext cx="69657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</a:t>
            </a:r>
            <a:r>
              <a:rPr b="1"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Hiring Analysis: </a:t>
            </a:r>
            <a:r>
              <a:rPr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gender distribution among hires to evaluate diversity in recruitment.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</a:t>
            </a:r>
            <a:r>
              <a:rPr b="1"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 Analysis:</a:t>
            </a:r>
            <a:r>
              <a:rPr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Calculated the average salary offered across different roles and levels to assess pay trends.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Salary Distribution:</a:t>
            </a:r>
            <a:r>
              <a:rPr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Created salary class intervals to understand income segmentation and salary structure.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Departmental Analysis:</a:t>
            </a:r>
            <a:r>
              <a:rPr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Examined hiring proportions across various departments to identify workforce allocation trends.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Position Tier Analysis:</a:t>
            </a:r>
            <a:r>
              <a:rPr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Analyzed the distribution of hires across entry, mid, and senior levels to assess career growth patterns.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229625" y="189525"/>
            <a:ext cx="6447600" cy="49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RESULT</a:t>
            </a:r>
            <a:r>
              <a:rPr b="1" lang="en-GB" sz="32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:</a:t>
            </a:r>
            <a:endParaRPr b="1" sz="32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443700" y="921000"/>
            <a:ext cx="69657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Project,I have analyzed Hiring Data of a company,and performed data cleaning,preprocessing and analyzed the datasets.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Identified how salaries are given and distributed,how different genders hired.I used various graphs,charts to give insights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had good impact on improving decision making for hiring strategies,salary structuring.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229625" y="189525"/>
            <a:ext cx="6447600" cy="49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REFERENCE LINK</a:t>
            </a:r>
            <a:r>
              <a:rPr b="1" lang="en-GB" sz="32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:</a:t>
            </a:r>
            <a:endParaRPr b="1" sz="32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289100" y="1959275"/>
            <a:ext cx="73560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HIRING PROCESS ANALYTICS.xlsx</a:t>
            </a:r>
            <a:endParaRPr sz="5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824450" y="1027900"/>
            <a:ext cx="48717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link for excel sheet file:</a:t>
            </a:r>
            <a:endParaRPr b="1"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/>
        </p:nvSpPr>
        <p:spPr>
          <a:xfrm>
            <a:off x="728100" y="1608075"/>
            <a:ext cx="60390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800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b="1" sz="7800">
              <a:solidFill>
                <a:schemeClr val="accent2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PROJECT DESCRIPTION:</a:t>
            </a:r>
            <a:endParaRPr b="1"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15050" y="1267100"/>
            <a:ext cx="6548100" cy="291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55600" lvl="0" marL="457200" rtl="0" algn="just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►"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is all about analyzing company’s hiring process data and draw the meaningful insights from it.The Hiring process is crucial function for a company,and understanding trends such as number of rejections,job types,offered salaries can provide valuable insights for hiring department.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►"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data is given in excel sheet,it should be cleaned and make it ready to analyze the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TECH STACK USED:</a:t>
            </a:r>
            <a:endParaRPr b="1"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15050" y="1267100"/>
            <a:ext cx="6548100" cy="291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b="1" lang="en-GB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 MICROSOFT 365 WEB: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Times New Roman"/>
              <a:buChar char="○"/>
            </a:pPr>
            <a:r>
              <a:rPr lang="en-GB" sz="21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used microsoft 365 web(EXCEL) online website to </a:t>
            </a:r>
            <a:r>
              <a:rPr lang="en-GB" sz="21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</a:t>
            </a:r>
            <a:r>
              <a:rPr lang="en-GB" sz="21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excel operations.As the excel app is paid platform,I have used the online free site.It had all the operations of new version of excel(2021).</a:t>
            </a:r>
            <a:endParaRPr sz="2100">
              <a:solidFill>
                <a:srgbClr val="D8D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b="1" lang="en-GB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 MacOS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Times New Roman"/>
              <a:buChar char="○"/>
            </a:pPr>
            <a:r>
              <a:rPr lang="en-GB" sz="21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device is MacOs.I have used it as it is stable and efficient. </a:t>
            </a:r>
            <a:endParaRPr sz="2000">
              <a:solidFill>
                <a:srgbClr val="D8D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508000" y="457200"/>
            <a:ext cx="6447600" cy="49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APPROACH</a:t>
            </a:r>
            <a:r>
              <a:rPr b="1" lang="en-GB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:</a:t>
            </a:r>
            <a:endParaRPr b="1"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882725" y="1597700"/>
            <a:ext cx="6023400" cy="291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team has given us one </a:t>
            </a:r>
            <a:r>
              <a:rPr lang="en-GB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dataset(excel) with name Statistics.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given data was not cleaned and preprocessed,that means it is not ready to analyze.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I have started the project by Cleaning the Dataset.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 made the table by using the data columns provided,then checked for blank values in each column.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615050" y="953100"/>
            <a:ext cx="41283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❖"/>
            </a:pP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CLEANING: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50" y="741325"/>
            <a:ext cx="8839204" cy="400958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385450" y="184500"/>
            <a:ext cx="50217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the table using the dataset,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35186" l="0" r="0" t="0"/>
          <a:stretch/>
        </p:blipFill>
        <p:spPr>
          <a:xfrm>
            <a:off x="152400" y="2138650"/>
            <a:ext cx="8839199" cy="7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289100" y="171325"/>
            <a:ext cx="69918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Checked all columns by setting filters as blank,Found a blank in </a:t>
            </a: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offered</a:t>
            </a: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Salary(G80) row.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Inserted the average(mean) value as per post name to </a:t>
            </a: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</a:t>
            </a: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Changed the column name from event_name to Gender to give proper understanding of data.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4">
            <a:alphaModFix/>
          </a:blip>
          <a:srcRect b="3790" l="0" r="0" t="5317"/>
          <a:stretch/>
        </p:blipFill>
        <p:spPr>
          <a:xfrm>
            <a:off x="2805325" y="2933800"/>
            <a:ext cx="4406098" cy="216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/>
        </p:nvSpPr>
        <p:spPr>
          <a:xfrm>
            <a:off x="289100" y="171325"/>
            <a:ext cx="6991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</a:t>
            </a: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</a:t>
            </a: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found hyphens(-),I filled the data using mode,median of the column.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34089" l="0" r="0" t="0"/>
          <a:stretch/>
        </p:blipFill>
        <p:spPr>
          <a:xfrm>
            <a:off x="289100" y="1004175"/>
            <a:ext cx="8839199" cy="5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4">
            <a:alphaModFix/>
          </a:blip>
          <a:srcRect b="7028" l="0" r="2391" t="0"/>
          <a:stretch/>
        </p:blipFill>
        <p:spPr>
          <a:xfrm>
            <a:off x="366550" y="1742975"/>
            <a:ext cx="5072748" cy="184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495025" y="3675075"/>
            <a:ext cx="4440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know the application_id should be unique,so i deleted the duplicate rows from the table.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5">
            <a:alphaModFix/>
          </a:blip>
          <a:srcRect b="11979" l="1066" r="1066" t="2330"/>
          <a:stretch/>
        </p:blipFill>
        <p:spPr>
          <a:xfrm>
            <a:off x="5610600" y="1879875"/>
            <a:ext cx="3327451" cy="17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6">
            <a:alphaModFix/>
          </a:blip>
          <a:srcRect b="13140" l="3103" r="12329" t="11427"/>
          <a:stretch/>
        </p:blipFill>
        <p:spPr>
          <a:xfrm>
            <a:off x="5272323" y="3788075"/>
            <a:ext cx="3767077" cy="13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/>
        </p:nvSpPr>
        <p:spPr>
          <a:xfrm>
            <a:off x="289100" y="171325"/>
            <a:ext cx="69918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 DATA DETECTION: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detect the outlier data,I have used the formulas to find quartiles.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■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Q1: =quartile(range,1)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■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Q2: =quartile(range,2)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■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Q3: =quartile(range,3)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■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IQR: =Q3-Q1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■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bound: Q1-(1.5*IQR)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■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 bound: Q3+(1.5*IQR)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calculating lower and upper bound,I checked for outlier data by function: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dragged the same formula to total column,then filtered the column with “OUTLIER” and deleted the outlier data rows.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825" y="1095675"/>
            <a:ext cx="2778199" cy="17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337" y="3456350"/>
            <a:ext cx="5141326" cy="3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5">
            <a:alphaModFix/>
          </a:blip>
          <a:srcRect b="26251" l="1500" r="1665" t="3745"/>
          <a:stretch/>
        </p:blipFill>
        <p:spPr>
          <a:xfrm>
            <a:off x="4978875" y="4350454"/>
            <a:ext cx="4004500" cy="750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229625" y="189525"/>
            <a:ext cx="6447600" cy="49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DATA ANALYTIC TASKS:</a:t>
            </a:r>
            <a:endParaRPr b="1"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97250" y="685425"/>
            <a:ext cx="74796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❖"/>
            </a:pP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Hiring Analysis: 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gender distribution of hires. How many males and females have been hired by the company?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75" y="2441250"/>
            <a:ext cx="4166525" cy="19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450" y="2265875"/>
            <a:ext cx="4002000" cy="24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