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Corbel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hlumesIDbmlDNRspwgFD4e698U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italic.fntdata"/><Relationship Id="rId10" Type="http://schemas.openxmlformats.org/officeDocument/2006/relationships/font" Target="fonts/Corbel-bold.fntdata"/><Relationship Id="rId13" Type="http://customschemas.google.com/relationships/presentationmetadata" Target="metadata"/><Relationship Id="rId12" Type="http://schemas.openxmlformats.org/officeDocument/2006/relationships/font" Target="fonts/Corbel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orbe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2209800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2209799" y="3694375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9788" y="4367160"/>
            <a:ext cx="10515600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/>
          <p:nvPr>
            <p:ph idx="2" type="pic"/>
          </p:nvPr>
        </p:nvSpPr>
        <p:spPr>
          <a:xfrm>
            <a:off x="839788" y="987425"/>
            <a:ext cx="10515600" cy="337973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839788" y="5186516"/>
            <a:ext cx="1051401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839788" y="365125"/>
            <a:ext cx="10515600" cy="353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839788" y="4489399"/>
            <a:ext cx="10514012" cy="150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446212" y="365125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838200" y="4501729"/>
            <a:ext cx="10512424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839788" y="2326967"/>
            <a:ext cx="10515600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839788" y="4850581"/>
            <a:ext cx="1051401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337282" y="188595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1356798" y="257175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9"/>
          <p:cNvSpPr txBox="1"/>
          <p:nvPr>
            <p:ph idx="3" type="body"/>
          </p:nvPr>
        </p:nvSpPr>
        <p:spPr>
          <a:xfrm>
            <a:off x="4587994" y="188595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4" type="body"/>
          </p:nvPr>
        </p:nvSpPr>
        <p:spPr>
          <a:xfrm>
            <a:off x="4577441" y="257175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19"/>
          <p:cNvSpPr txBox="1"/>
          <p:nvPr>
            <p:ph idx="5" type="body"/>
          </p:nvPr>
        </p:nvSpPr>
        <p:spPr>
          <a:xfrm>
            <a:off x="7829035" y="188595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6" type="body"/>
          </p:nvPr>
        </p:nvSpPr>
        <p:spPr>
          <a:xfrm>
            <a:off x="7829035" y="257175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1332085" y="4297503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20"/>
          <p:cNvSpPr/>
          <p:nvPr>
            <p:ph idx="2" type="pic"/>
          </p:nvPr>
        </p:nvSpPr>
        <p:spPr>
          <a:xfrm>
            <a:off x="1332085" y="2256354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1" name="Google Shape;111;p20"/>
          <p:cNvSpPr txBox="1"/>
          <p:nvPr>
            <p:ph idx="3" type="body"/>
          </p:nvPr>
        </p:nvSpPr>
        <p:spPr>
          <a:xfrm>
            <a:off x="1332085" y="4873765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20"/>
          <p:cNvSpPr txBox="1"/>
          <p:nvPr>
            <p:ph idx="4" type="body"/>
          </p:nvPr>
        </p:nvSpPr>
        <p:spPr>
          <a:xfrm>
            <a:off x="4568997" y="4297503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20"/>
          <p:cNvSpPr/>
          <p:nvPr>
            <p:ph idx="5" type="pic"/>
          </p:nvPr>
        </p:nvSpPr>
        <p:spPr>
          <a:xfrm>
            <a:off x="4568996" y="2256354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4" name="Google Shape;114;p20"/>
          <p:cNvSpPr txBox="1"/>
          <p:nvPr>
            <p:ph idx="6" type="body"/>
          </p:nvPr>
        </p:nvSpPr>
        <p:spPr>
          <a:xfrm>
            <a:off x="4567644" y="4873764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20"/>
          <p:cNvSpPr txBox="1"/>
          <p:nvPr>
            <p:ph idx="7" type="body"/>
          </p:nvPr>
        </p:nvSpPr>
        <p:spPr>
          <a:xfrm>
            <a:off x="7804322" y="4297503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0"/>
          <p:cNvSpPr/>
          <p:nvPr>
            <p:ph idx="8" type="pic"/>
          </p:nvPr>
        </p:nvSpPr>
        <p:spPr>
          <a:xfrm>
            <a:off x="7804321" y="2256354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7" name="Google Shape;117;p20"/>
          <p:cNvSpPr txBox="1"/>
          <p:nvPr>
            <p:ph idx="9" type="body"/>
          </p:nvPr>
        </p:nvSpPr>
        <p:spPr>
          <a:xfrm>
            <a:off x="7804197" y="4873762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 rot="5400000">
            <a:off x="4061231" y="-1115606"/>
            <a:ext cx="4351338" cy="10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ctrTitle"/>
          </p:nvPr>
        </p:nvSpPr>
        <p:spPr>
          <a:xfrm>
            <a:off x="854532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subTitle"/>
          </p:nvPr>
        </p:nvSpPr>
        <p:spPr>
          <a:xfrm>
            <a:off x="854532" y="3693674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1120000" y="1825625"/>
            <a:ext cx="50252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319840" y="1825625"/>
            <a:ext cx="50339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1120000" y="1681163"/>
            <a:ext cx="50252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1120000" y="2505075"/>
            <a:ext cx="50252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319840" y="1681163"/>
            <a:ext cx="50355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319840" y="2505075"/>
            <a:ext cx="503554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F5DOthK8XxTZoLyRApkO8WWpmyP1KBMI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/>
          <p:nvPr>
            <p:ph type="ctrTitle"/>
          </p:nvPr>
        </p:nvSpPr>
        <p:spPr>
          <a:xfrm>
            <a:off x="1939834" y="1651160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</a:pPr>
            <a:r>
              <a:rPr lang="en-US"/>
              <a:t>Blinkit Analysis</a:t>
            </a:r>
            <a:endParaRPr/>
          </a:p>
        </p:txBody>
      </p:sp>
      <p:sp>
        <p:nvSpPr>
          <p:cNvPr id="138" name="Google Shape;138;p1"/>
          <p:cNvSpPr txBox="1"/>
          <p:nvPr>
            <p:ph idx="1" type="subTitle"/>
          </p:nvPr>
        </p:nvSpPr>
        <p:spPr>
          <a:xfrm>
            <a:off x="2194560" y="3709851"/>
            <a:ext cx="9159239" cy="738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</a:pPr>
            <a:r>
              <a:rPr lang="en-US"/>
              <a:t>Aravind Goud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idx="1" type="body"/>
          </p:nvPr>
        </p:nvSpPr>
        <p:spPr>
          <a:xfrm>
            <a:off x="339634" y="3187338"/>
            <a:ext cx="11197046" cy="6081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lang="en-US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KPI’s Requirements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 b="1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AutoNum type="arabicPeriod"/>
            </a:pP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Sales</a:t>
            </a: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overall revenue generated from all items sold.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AutoNum type="arabicPeriod"/>
            </a:pP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Sales</a:t>
            </a: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average revenue per sale.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AutoNum type="arabicPeriod"/>
            </a:pP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Items</a:t>
            </a: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total count of different items sold.</a:t>
            </a:r>
            <a:endParaRPr/>
          </a:p>
          <a:p>
            <a:pPr indent="-1270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AutoNum type="arabicPeriod"/>
            </a:pPr>
            <a:r>
              <a:rPr b="1"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Rating</a:t>
            </a: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average customer rating for items sold.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4" name="Google Shape;144;p2"/>
          <p:cNvSpPr/>
          <p:nvPr/>
        </p:nvSpPr>
        <p:spPr>
          <a:xfrm>
            <a:off x="339634" y="1022893"/>
            <a:ext cx="11676658" cy="1877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b="1" i="0" lang="en-US" sz="28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REQUIREMENT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rbel"/>
              <a:buNone/>
            </a:pPr>
            <a:r>
              <a:t/>
            </a:r>
            <a:endParaRPr b="1" i="0" sz="28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/>
          <p:nvPr/>
        </p:nvSpPr>
        <p:spPr>
          <a:xfrm>
            <a:off x="339634" y="0"/>
            <a:ext cx="11676658" cy="6093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rbel"/>
              <a:buNone/>
            </a:pPr>
            <a:r>
              <a:t/>
            </a:r>
            <a:endParaRPr b="1" i="0" sz="28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Chart’s Requirements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1.Total Sales by Fat Content: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Objective: Analyze the impact of fat content on total sales.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KPI Metrics: Assess how other KPIs (Average Sales, Number of Items, Average Rating) vary with fat content.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Chart Type: Donut Chart.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2.Total Sales by Item Type:</a:t>
            </a:r>
            <a:endParaRPr b="1" sz="18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Identify the performance of different item types in terms of total sales.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KPI Metrics: Assess how other KPIs (Average Sales, Number of Items, Average Rating) vary with fat content.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Chart Type: Bar Chart.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3.Fat Content by Outlet for Total Sales:</a:t>
            </a:r>
            <a:endParaRPr b="1" sz="18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Compare total sales across different outlets segmented by fat content.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KPI Metrics: Assess how other KPIs (Average Sales, Number of Items, Average Rating) vary with fat content.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Chart Type: Stacked Column Chart.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/>
        </p:nvSpPr>
        <p:spPr>
          <a:xfrm>
            <a:off x="670559" y="635726"/>
            <a:ext cx="10868297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4.Total Sales by Outlet Establishment:</a:t>
            </a:r>
            <a:endParaRPr sz="18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Objective: Evaluate how the age or type of outlet establishment influences total sales.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Chart Type: Line Chart.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5.Sales by Outlet Size:</a:t>
            </a:r>
            <a:endParaRPr b="1" sz="18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Objective: Analyze the correlation between outlet size and total sales.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Chart Type: Donut / Pie Chart.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6.Sales by Outlet Location:</a:t>
            </a:r>
            <a:endParaRPr sz="18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Objective: Assess the geographic distribution of sales across different locations.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Chart Type: Funnel Map.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7.All Metrics by Outlet Type:</a:t>
            </a:r>
            <a:endParaRPr b="1" sz="18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Objective: Provide a comprehensive view of all key metrics (Total Sales, Average Sales, Number of Items, 	Average Rating) broken down by different outlet types.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Chart Type: Matrix Card.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896983" y="5547360"/>
            <a:ext cx="92659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dashboard_link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2025-05-17T13:13:45Z</dcterms:created>
  <dc:creator>Microsoft account</dc:creator>
</cp:coreProperties>
</file>