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3" roundtripDataSignature="AMtx7mjAmtJs36NkRVHRgT4Un9XYxK1E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0" name="Google Shape;20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lt2"/>
        </a:solidFill>
      </p:bgPr>
    </p:bg>
    <p:spTree>
      <p:nvGrpSpPr>
        <p:cNvPr id="22" name="Shape 22"/>
        <p:cNvGrpSpPr/>
        <p:nvPr/>
      </p:nvGrpSpPr>
      <p:grpSpPr>
        <a:xfrm>
          <a:off x="0" y="0"/>
          <a:ext cx="0" cy="0"/>
          <a:chOff x="0" y="0"/>
          <a:chExt cx="0" cy="0"/>
        </a:xfrm>
      </p:grpSpPr>
      <p:grpSp>
        <p:nvGrpSpPr>
          <p:cNvPr id="23" name="Google Shape;23;p19"/>
          <p:cNvGrpSpPr/>
          <p:nvPr/>
        </p:nvGrpSpPr>
        <p:grpSpPr>
          <a:xfrm>
            <a:off x="-78" y="-6350"/>
            <a:ext cx="9144178" cy="5149935"/>
            <a:chOff x="-104" y="-8467"/>
            <a:chExt cx="12192237" cy="6866580"/>
          </a:xfrm>
        </p:grpSpPr>
        <p:cxnSp>
          <p:nvCxnSpPr>
            <p:cNvPr id="24" name="Google Shape;24;p19"/>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25" name="Google Shape;25;p19"/>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26" name="Google Shape;26;p19"/>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7450"/>
              </a:schemeClr>
            </a:solidFill>
            <a:ln>
              <a:noFill/>
            </a:ln>
          </p:spPr>
        </p:sp>
        <p:sp>
          <p:nvSpPr>
            <p:cNvPr id="27" name="Google Shape;27;p19"/>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28" name="Google Shape;28;p19"/>
            <p:cNvSpPr/>
            <p:nvPr/>
          </p:nvSpPr>
          <p:spPr>
            <a:xfrm>
              <a:off x="8932333" y="3048000"/>
              <a:ext cx="3259800" cy="3810000"/>
            </a:xfrm>
            <a:prstGeom prst="triangle">
              <a:avLst>
                <a:gd fmla="val 100000" name="adj"/>
              </a:avLst>
            </a:prstGeom>
            <a:solidFill>
              <a:schemeClr val="accent2">
                <a:alpha val="69411"/>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9"/>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7450"/>
              </a:srgbClr>
            </a:solidFill>
            <a:ln>
              <a:noFill/>
            </a:ln>
          </p:spPr>
        </p:sp>
        <p:sp>
          <p:nvSpPr>
            <p:cNvPr id="30" name="Google Shape;30;p19"/>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7450"/>
              </a:srgbClr>
            </a:solidFill>
            <a:ln>
              <a:noFill/>
            </a:ln>
          </p:spPr>
        </p:sp>
        <p:sp>
          <p:nvSpPr>
            <p:cNvPr id="31" name="Google Shape;31;p19"/>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2352"/>
              </a:schemeClr>
            </a:solidFill>
            <a:ln>
              <a:noFill/>
            </a:ln>
          </p:spPr>
        </p:sp>
        <p:sp>
          <p:nvSpPr>
            <p:cNvPr id="32" name="Google Shape;32;p19"/>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9"/>
            <p:cNvSpPr/>
            <p:nvPr/>
          </p:nvSpPr>
          <p:spPr>
            <a:xfrm rot="10800000">
              <a:off x="-104" y="54"/>
              <a:ext cx="842700" cy="5666100"/>
            </a:xfrm>
            <a:prstGeom prst="triangle">
              <a:avLst>
                <a:gd fmla="val 100000" name="adj"/>
              </a:avLst>
            </a:prstGeom>
            <a:solidFill>
              <a:schemeClr val="accent1">
                <a:alpha val="82352"/>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p19"/>
          <p:cNvSpPr txBox="1"/>
          <p:nvPr>
            <p:ph type="ctrTitle"/>
          </p:nvPr>
        </p:nvSpPr>
        <p:spPr>
          <a:xfrm>
            <a:off x="1130300" y="1803401"/>
            <a:ext cx="5825100" cy="1234800"/>
          </a:xfrm>
          <a:prstGeom prst="rect">
            <a:avLst/>
          </a:prstGeom>
          <a:noFill/>
          <a:ln>
            <a:noFill/>
          </a:ln>
        </p:spPr>
        <p:txBody>
          <a:bodyPr anchorCtr="0" anchor="b" bIns="34275" lIns="68575" spcFirstLastPara="1" rIns="68575" wrap="square" tIns="34275">
            <a:noAutofit/>
          </a:bodyPr>
          <a:lstStyle>
            <a:lvl1pPr lvl="0" algn="r">
              <a:lnSpc>
                <a:spcPct val="100000"/>
              </a:lnSpc>
              <a:spcBef>
                <a:spcPts val="0"/>
              </a:spcBef>
              <a:spcAft>
                <a:spcPts val="0"/>
              </a:spcAft>
              <a:buClr>
                <a:schemeClr val="accent1"/>
              </a:buClr>
              <a:buSzPts val="4100"/>
              <a:buFont typeface="Trebuchet MS"/>
              <a:buNone/>
              <a:defRPr sz="4100">
                <a:solidFill>
                  <a:schemeClr val="accent1"/>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5" name="Google Shape;35;p19"/>
          <p:cNvSpPr txBox="1"/>
          <p:nvPr>
            <p:ph idx="1" type="subTitle"/>
          </p:nvPr>
        </p:nvSpPr>
        <p:spPr>
          <a:xfrm>
            <a:off x="1130300" y="3038125"/>
            <a:ext cx="5825100" cy="822600"/>
          </a:xfrm>
          <a:prstGeom prst="rect">
            <a:avLst/>
          </a:prstGeom>
          <a:noFill/>
          <a:ln>
            <a:noFill/>
          </a:ln>
        </p:spPr>
        <p:txBody>
          <a:bodyPr anchorCtr="0" anchor="t" bIns="34275" lIns="68575" spcFirstLastPara="1" rIns="68575" wrap="square" tIns="34275">
            <a:normAutofit/>
          </a:bodyPr>
          <a:lstStyle>
            <a:lvl1pPr lvl="0" algn="r">
              <a:lnSpc>
                <a:spcPct val="100000"/>
              </a:lnSpc>
              <a:spcBef>
                <a:spcPts val="800"/>
              </a:spcBef>
              <a:spcAft>
                <a:spcPts val="0"/>
              </a:spcAft>
              <a:buSzPts val="1100"/>
              <a:buNone/>
              <a:defRPr>
                <a:solidFill>
                  <a:srgbClr val="7F7F7F"/>
                </a:solidFill>
              </a:defRPr>
            </a:lvl1pPr>
            <a:lvl2pPr lvl="1" algn="ctr">
              <a:lnSpc>
                <a:spcPct val="100000"/>
              </a:lnSpc>
              <a:spcBef>
                <a:spcPts val="800"/>
              </a:spcBef>
              <a:spcAft>
                <a:spcPts val="0"/>
              </a:spcAft>
              <a:buSzPts val="1000"/>
              <a:buNone/>
              <a:defRPr>
                <a:solidFill>
                  <a:srgbClr val="888888"/>
                </a:solidFill>
              </a:defRPr>
            </a:lvl2pPr>
            <a:lvl3pPr lvl="2" algn="ctr">
              <a:lnSpc>
                <a:spcPct val="100000"/>
              </a:lnSpc>
              <a:spcBef>
                <a:spcPts val="800"/>
              </a:spcBef>
              <a:spcAft>
                <a:spcPts val="0"/>
              </a:spcAft>
              <a:buSzPts val="800"/>
              <a:buNone/>
              <a:defRPr>
                <a:solidFill>
                  <a:srgbClr val="888888"/>
                </a:solidFill>
              </a:defRPr>
            </a:lvl3pPr>
            <a:lvl4pPr lvl="3" algn="ctr">
              <a:lnSpc>
                <a:spcPct val="100000"/>
              </a:lnSpc>
              <a:spcBef>
                <a:spcPts val="800"/>
              </a:spcBef>
              <a:spcAft>
                <a:spcPts val="0"/>
              </a:spcAft>
              <a:buSzPts val="700"/>
              <a:buNone/>
              <a:defRPr>
                <a:solidFill>
                  <a:srgbClr val="888888"/>
                </a:solidFill>
              </a:defRPr>
            </a:lvl4pPr>
            <a:lvl5pPr lvl="4" algn="ctr">
              <a:lnSpc>
                <a:spcPct val="100000"/>
              </a:lnSpc>
              <a:spcBef>
                <a:spcPts val="800"/>
              </a:spcBef>
              <a:spcAft>
                <a:spcPts val="0"/>
              </a:spcAft>
              <a:buSzPts val="700"/>
              <a:buNone/>
              <a:defRPr>
                <a:solidFill>
                  <a:srgbClr val="888888"/>
                </a:solidFill>
              </a:defRPr>
            </a:lvl5pPr>
            <a:lvl6pPr lvl="5" algn="ctr">
              <a:lnSpc>
                <a:spcPct val="100000"/>
              </a:lnSpc>
              <a:spcBef>
                <a:spcPts val="800"/>
              </a:spcBef>
              <a:spcAft>
                <a:spcPts val="0"/>
              </a:spcAft>
              <a:buSzPts val="700"/>
              <a:buNone/>
              <a:defRPr>
                <a:solidFill>
                  <a:srgbClr val="888888"/>
                </a:solidFill>
              </a:defRPr>
            </a:lvl6pPr>
            <a:lvl7pPr lvl="6" algn="ctr">
              <a:lnSpc>
                <a:spcPct val="100000"/>
              </a:lnSpc>
              <a:spcBef>
                <a:spcPts val="800"/>
              </a:spcBef>
              <a:spcAft>
                <a:spcPts val="0"/>
              </a:spcAft>
              <a:buSzPts val="700"/>
              <a:buNone/>
              <a:defRPr>
                <a:solidFill>
                  <a:srgbClr val="888888"/>
                </a:solidFill>
              </a:defRPr>
            </a:lvl7pPr>
            <a:lvl8pPr lvl="7" algn="ctr">
              <a:lnSpc>
                <a:spcPct val="100000"/>
              </a:lnSpc>
              <a:spcBef>
                <a:spcPts val="800"/>
              </a:spcBef>
              <a:spcAft>
                <a:spcPts val="0"/>
              </a:spcAft>
              <a:buSzPts val="700"/>
              <a:buNone/>
              <a:defRPr>
                <a:solidFill>
                  <a:srgbClr val="888888"/>
                </a:solidFill>
              </a:defRPr>
            </a:lvl8pPr>
            <a:lvl9pPr lvl="8" algn="ctr">
              <a:lnSpc>
                <a:spcPct val="100000"/>
              </a:lnSpc>
              <a:spcBef>
                <a:spcPts val="800"/>
              </a:spcBef>
              <a:spcAft>
                <a:spcPts val="0"/>
              </a:spcAft>
              <a:buSzPts val="700"/>
              <a:buNone/>
              <a:defRPr>
                <a:solidFill>
                  <a:srgbClr val="888888"/>
                </a:solidFill>
              </a:defRPr>
            </a:lvl9pPr>
          </a:lstStyle>
          <a:p/>
        </p:txBody>
      </p:sp>
      <p:sp>
        <p:nvSpPr>
          <p:cNvPr id="36" name="Google Shape;36;p19"/>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p19"/>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8" name="Google Shape;38;p19"/>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sp>
        <p:nvSpPr>
          <p:cNvPr id="91" name="Google Shape;91;p28"/>
          <p:cNvSpPr txBox="1"/>
          <p:nvPr>
            <p:ph type="title"/>
          </p:nvPr>
        </p:nvSpPr>
        <p:spPr>
          <a:xfrm>
            <a:off x="508001" y="457200"/>
            <a:ext cx="6447600" cy="25527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2" name="Google Shape;92;p28"/>
          <p:cNvSpPr txBox="1"/>
          <p:nvPr>
            <p:ph idx="1" type="body"/>
          </p:nvPr>
        </p:nvSpPr>
        <p:spPr>
          <a:xfrm>
            <a:off x="508001" y="3352800"/>
            <a:ext cx="6447600" cy="1178100"/>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3F3F3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93" name="Google Shape;93;p28"/>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4" name="Google Shape;94;p28"/>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28"/>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6" name="Shape 96"/>
        <p:cNvGrpSpPr/>
        <p:nvPr/>
      </p:nvGrpSpPr>
      <p:grpSpPr>
        <a:xfrm>
          <a:off x="0" y="0"/>
          <a:ext cx="0" cy="0"/>
          <a:chOff x="0" y="0"/>
          <a:chExt cx="0" cy="0"/>
        </a:xfrm>
      </p:grpSpPr>
      <p:sp>
        <p:nvSpPr>
          <p:cNvPr id="97" name="Google Shape;97;p29"/>
          <p:cNvSpPr txBox="1"/>
          <p:nvPr>
            <p:ph type="title"/>
          </p:nvPr>
        </p:nvSpPr>
        <p:spPr>
          <a:xfrm>
            <a:off x="698501" y="457200"/>
            <a:ext cx="6070500" cy="22671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8" name="Google Shape;98;p29"/>
          <p:cNvSpPr txBox="1"/>
          <p:nvPr>
            <p:ph idx="1" type="body"/>
          </p:nvPr>
        </p:nvSpPr>
        <p:spPr>
          <a:xfrm>
            <a:off x="1024604" y="2724150"/>
            <a:ext cx="5418300" cy="285900"/>
          </a:xfrm>
          <a:prstGeom prst="rect">
            <a:avLst/>
          </a:prstGeom>
          <a:noFill/>
          <a:ln>
            <a:noFill/>
          </a:ln>
        </p:spPr>
        <p:txBody>
          <a:bodyPr anchorCtr="0" anchor="ctr" bIns="34275" lIns="68575" spcFirstLastPara="1" rIns="68575" wrap="square" tIns="34275">
            <a:noAutofit/>
          </a:bodyPr>
          <a:lstStyle>
            <a:lvl1pPr indent="-228600" lvl="0" marL="457200" algn="l">
              <a:lnSpc>
                <a:spcPct val="100000"/>
              </a:lnSpc>
              <a:spcBef>
                <a:spcPts val="800"/>
              </a:spcBef>
              <a:spcAft>
                <a:spcPts val="0"/>
              </a:spcAft>
              <a:buSzPts val="1000"/>
              <a:buFont typeface="Trebuchet MS"/>
              <a:buNone/>
              <a:defRPr sz="1200">
                <a:solidFill>
                  <a:srgbClr val="7F7F7F"/>
                </a:solidFill>
              </a:defRPr>
            </a:lvl1pPr>
            <a:lvl2pPr indent="-228600" lvl="1" marL="914400" algn="l">
              <a:lnSpc>
                <a:spcPct val="100000"/>
              </a:lnSpc>
              <a:spcBef>
                <a:spcPts val="800"/>
              </a:spcBef>
              <a:spcAft>
                <a:spcPts val="0"/>
              </a:spcAft>
              <a:buSzPts val="1000"/>
              <a:buFont typeface="Trebuchet MS"/>
              <a:buNone/>
              <a:defRPr/>
            </a:lvl2pPr>
            <a:lvl3pPr indent="-228600" lvl="2" marL="1371600" algn="l">
              <a:lnSpc>
                <a:spcPct val="100000"/>
              </a:lnSpc>
              <a:spcBef>
                <a:spcPts val="800"/>
              </a:spcBef>
              <a:spcAft>
                <a:spcPts val="0"/>
              </a:spcAft>
              <a:buSzPts val="800"/>
              <a:buFont typeface="Trebuchet MS"/>
              <a:buNone/>
              <a:defRPr/>
            </a:lvl3pPr>
            <a:lvl4pPr indent="-228600" lvl="3" marL="1828800" algn="l">
              <a:lnSpc>
                <a:spcPct val="100000"/>
              </a:lnSpc>
              <a:spcBef>
                <a:spcPts val="800"/>
              </a:spcBef>
              <a:spcAft>
                <a:spcPts val="0"/>
              </a:spcAft>
              <a:buSzPts val="700"/>
              <a:buFont typeface="Trebuchet MS"/>
              <a:buNone/>
              <a:defRPr/>
            </a:lvl4pPr>
            <a:lvl5pPr indent="-228600" lvl="4" marL="2286000" algn="l">
              <a:lnSpc>
                <a:spcPct val="100000"/>
              </a:lnSpc>
              <a:spcBef>
                <a:spcPts val="800"/>
              </a:spcBef>
              <a:spcAft>
                <a:spcPts val="0"/>
              </a:spcAft>
              <a:buSzPts val="700"/>
              <a:buFont typeface="Trebuchet MS"/>
              <a:buNone/>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99" name="Google Shape;99;p29"/>
          <p:cNvSpPr txBox="1"/>
          <p:nvPr>
            <p:ph idx="2" type="body"/>
          </p:nvPr>
        </p:nvSpPr>
        <p:spPr>
          <a:xfrm>
            <a:off x="508001" y="3352800"/>
            <a:ext cx="6447600" cy="1178100"/>
          </a:xfrm>
          <a:prstGeom prst="rect">
            <a:avLst/>
          </a:prstGeom>
          <a:noFill/>
          <a:ln>
            <a:noFill/>
          </a:ln>
        </p:spPr>
        <p:txBody>
          <a:bodyPr anchorCtr="0" anchor="ctr"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3F3F3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00" name="Google Shape;100;p29"/>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1" name="Google Shape;101;p29"/>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29"/>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
        <p:nvSpPr>
          <p:cNvPr id="103" name="Google Shape;103;p29"/>
          <p:cNvSpPr txBox="1"/>
          <p:nvPr/>
        </p:nvSpPr>
        <p:spPr>
          <a:xfrm>
            <a:off x="406402" y="592784"/>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GB" sz="6000" u="none" cap="none" strike="noStrike">
                <a:solidFill>
                  <a:srgbClr val="BFE47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104" name="Google Shape;104;p29"/>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GB" sz="6000" u="none" cap="none" strike="noStrike">
                <a:solidFill>
                  <a:srgbClr val="BFE471"/>
                </a:solidFill>
                <a:latin typeface="Arial"/>
                <a:ea typeface="Arial"/>
                <a:cs typeface="Arial"/>
                <a:sym typeface="Arial"/>
              </a:rPr>
              <a:t>”</a:t>
            </a:r>
            <a:endParaRPr b="0" i="0" sz="1400" u="none" cap="none" strike="noStrike">
              <a:solidFill>
                <a:srgbClr val="BFE471"/>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5" name="Shape 105"/>
        <p:cNvGrpSpPr/>
        <p:nvPr/>
      </p:nvGrpSpPr>
      <p:grpSpPr>
        <a:xfrm>
          <a:off x="0" y="0"/>
          <a:ext cx="0" cy="0"/>
          <a:chOff x="0" y="0"/>
          <a:chExt cx="0" cy="0"/>
        </a:xfrm>
      </p:grpSpPr>
      <p:sp>
        <p:nvSpPr>
          <p:cNvPr id="106" name="Google Shape;106;p30"/>
          <p:cNvSpPr txBox="1"/>
          <p:nvPr>
            <p:ph type="title"/>
          </p:nvPr>
        </p:nvSpPr>
        <p:spPr>
          <a:xfrm>
            <a:off x="508001" y="1448991"/>
            <a:ext cx="6447600" cy="19467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7" name="Google Shape;107;p30"/>
          <p:cNvSpPr txBox="1"/>
          <p:nvPr>
            <p:ph idx="1"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3F3F3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08" name="Google Shape;108;p30"/>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9" name="Google Shape;109;p30"/>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0" name="Google Shape;110;p30"/>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1" name="Shape 111"/>
        <p:cNvGrpSpPr/>
        <p:nvPr/>
      </p:nvGrpSpPr>
      <p:grpSpPr>
        <a:xfrm>
          <a:off x="0" y="0"/>
          <a:ext cx="0" cy="0"/>
          <a:chOff x="0" y="0"/>
          <a:chExt cx="0" cy="0"/>
        </a:xfrm>
      </p:grpSpPr>
      <p:sp>
        <p:nvSpPr>
          <p:cNvPr id="112" name="Google Shape;112;p31"/>
          <p:cNvSpPr txBox="1"/>
          <p:nvPr>
            <p:ph type="title"/>
          </p:nvPr>
        </p:nvSpPr>
        <p:spPr>
          <a:xfrm>
            <a:off x="698501" y="457200"/>
            <a:ext cx="6070500" cy="22671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3" name="Google Shape;113;p31"/>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Font typeface="Trebuchet MS"/>
              <a:buNone/>
              <a:defRPr sz="1800">
                <a:solidFill>
                  <a:srgbClr val="3F3F3F"/>
                </a:solidFill>
              </a:defRPr>
            </a:lvl1pPr>
            <a:lvl2pPr indent="-228600" lvl="1" marL="914400" algn="l">
              <a:lnSpc>
                <a:spcPct val="100000"/>
              </a:lnSpc>
              <a:spcBef>
                <a:spcPts val="800"/>
              </a:spcBef>
              <a:spcAft>
                <a:spcPts val="0"/>
              </a:spcAft>
              <a:buSzPts val="1000"/>
              <a:buFont typeface="Trebuchet MS"/>
              <a:buNone/>
              <a:defRPr/>
            </a:lvl2pPr>
            <a:lvl3pPr indent="-228600" lvl="2" marL="1371600" algn="l">
              <a:lnSpc>
                <a:spcPct val="100000"/>
              </a:lnSpc>
              <a:spcBef>
                <a:spcPts val="800"/>
              </a:spcBef>
              <a:spcAft>
                <a:spcPts val="0"/>
              </a:spcAft>
              <a:buSzPts val="800"/>
              <a:buFont typeface="Trebuchet MS"/>
              <a:buNone/>
              <a:defRPr/>
            </a:lvl3pPr>
            <a:lvl4pPr indent="-228600" lvl="3" marL="1828800" algn="l">
              <a:lnSpc>
                <a:spcPct val="100000"/>
              </a:lnSpc>
              <a:spcBef>
                <a:spcPts val="800"/>
              </a:spcBef>
              <a:spcAft>
                <a:spcPts val="0"/>
              </a:spcAft>
              <a:buSzPts val="700"/>
              <a:buFont typeface="Trebuchet MS"/>
              <a:buNone/>
              <a:defRPr/>
            </a:lvl4pPr>
            <a:lvl5pPr indent="-228600" lvl="4" marL="2286000" algn="l">
              <a:lnSpc>
                <a:spcPct val="100000"/>
              </a:lnSpc>
              <a:spcBef>
                <a:spcPts val="800"/>
              </a:spcBef>
              <a:spcAft>
                <a:spcPts val="0"/>
              </a:spcAft>
              <a:buSzPts val="700"/>
              <a:buFont typeface="Trebuchet MS"/>
              <a:buNone/>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14" name="Google Shape;114;p31"/>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7F7F7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15" name="Google Shape;115;p3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31"/>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3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
        <p:nvSpPr>
          <p:cNvPr id="118" name="Google Shape;118;p31"/>
          <p:cNvSpPr txBox="1"/>
          <p:nvPr/>
        </p:nvSpPr>
        <p:spPr>
          <a:xfrm>
            <a:off x="406402" y="592784"/>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GB" sz="6000" u="none" cap="none" strike="noStrike">
                <a:solidFill>
                  <a:srgbClr val="BFE47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
        <p:nvSpPr>
          <p:cNvPr id="119" name="Google Shape;119;p31"/>
          <p:cNvSpPr txBox="1"/>
          <p:nvPr/>
        </p:nvSpPr>
        <p:spPr>
          <a:xfrm>
            <a:off x="6669758" y="2164917"/>
            <a:ext cx="457200" cy="438600"/>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6000"/>
              <a:buFont typeface="Arial"/>
              <a:buNone/>
            </a:pPr>
            <a:r>
              <a:rPr b="0" i="0" lang="en-GB" sz="6000" u="none" cap="none" strike="noStrike">
                <a:solidFill>
                  <a:srgbClr val="BFE471"/>
                </a:solidFill>
                <a:latin typeface="Arial"/>
                <a:ea typeface="Arial"/>
                <a:cs typeface="Arial"/>
                <a:sym typeface="Arial"/>
              </a:rPr>
              <a:t>”</a:t>
            </a:r>
            <a:endParaRPr b="0" i="0" sz="11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0" name="Shape 120"/>
        <p:cNvGrpSpPr/>
        <p:nvPr/>
      </p:nvGrpSpPr>
      <p:grpSpPr>
        <a:xfrm>
          <a:off x="0" y="0"/>
          <a:ext cx="0" cy="0"/>
          <a:chOff x="0" y="0"/>
          <a:chExt cx="0" cy="0"/>
        </a:xfrm>
      </p:grpSpPr>
      <p:sp>
        <p:nvSpPr>
          <p:cNvPr id="121" name="Google Shape;121;p32"/>
          <p:cNvSpPr txBox="1"/>
          <p:nvPr>
            <p:ph type="title"/>
          </p:nvPr>
        </p:nvSpPr>
        <p:spPr>
          <a:xfrm>
            <a:off x="514349" y="457200"/>
            <a:ext cx="6441300" cy="22671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3300"/>
              <a:buFont typeface="Trebuchet MS"/>
              <a:buNone/>
              <a:defRPr b="0" sz="33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2" name="Google Shape;122;p32"/>
          <p:cNvSpPr txBox="1"/>
          <p:nvPr>
            <p:ph idx="1" type="body"/>
          </p:nvPr>
        </p:nvSpPr>
        <p:spPr>
          <a:xfrm>
            <a:off x="507999" y="3009900"/>
            <a:ext cx="6447600" cy="3858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Font typeface="Trebuchet MS"/>
              <a:buNone/>
              <a:defRPr sz="1800">
                <a:solidFill>
                  <a:schemeClr val="accent1"/>
                </a:solidFill>
              </a:defRPr>
            </a:lvl1pPr>
            <a:lvl2pPr indent="-228600" lvl="1" marL="914400" algn="l">
              <a:lnSpc>
                <a:spcPct val="100000"/>
              </a:lnSpc>
              <a:spcBef>
                <a:spcPts val="800"/>
              </a:spcBef>
              <a:spcAft>
                <a:spcPts val="0"/>
              </a:spcAft>
              <a:buSzPts val="1000"/>
              <a:buFont typeface="Trebuchet MS"/>
              <a:buNone/>
              <a:defRPr/>
            </a:lvl2pPr>
            <a:lvl3pPr indent="-228600" lvl="2" marL="1371600" algn="l">
              <a:lnSpc>
                <a:spcPct val="100000"/>
              </a:lnSpc>
              <a:spcBef>
                <a:spcPts val="800"/>
              </a:spcBef>
              <a:spcAft>
                <a:spcPts val="0"/>
              </a:spcAft>
              <a:buSzPts val="800"/>
              <a:buFont typeface="Trebuchet MS"/>
              <a:buNone/>
              <a:defRPr/>
            </a:lvl3pPr>
            <a:lvl4pPr indent="-228600" lvl="3" marL="1828800" algn="l">
              <a:lnSpc>
                <a:spcPct val="100000"/>
              </a:lnSpc>
              <a:spcBef>
                <a:spcPts val="800"/>
              </a:spcBef>
              <a:spcAft>
                <a:spcPts val="0"/>
              </a:spcAft>
              <a:buSzPts val="700"/>
              <a:buFont typeface="Trebuchet MS"/>
              <a:buNone/>
              <a:defRPr/>
            </a:lvl4pPr>
            <a:lvl5pPr indent="-228600" lvl="4" marL="2286000" algn="l">
              <a:lnSpc>
                <a:spcPct val="100000"/>
              </a:lnSpc>
              <a:spcBef>
                <a:spcPts val="800"/>
              </a:spcBef>
              <a:spcAft>
                <a:spcPts val="0"/>
              </a:spcAft>
              <a:buSzPts val="700"/>
              <a:buFont typeface="Trebuchet MS"/>
              <a:buNone/>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23" name="Google Shape;123;p32"/>
          <p:cNvSpPr txBox="1"/>
          <p:nvPr>
            <p:ph idx="2" type="body"/>
          </p:nvPr>
        </p:nvSpPr>
        <p:spPr>
          <a:xfrm>
            <a:off x="508001" y="3395586"/>
            <a:ext cx="6447600" cy="113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100"/>
              <a:buNone/>
              <a:defRPr sz="1400">
                <a:solidFill>
                  <a:srgbClr val="7F7F7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124" name="Google Shape;124;p3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5" name="Google Shape;125;p32"/>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6" name="Google Shape;126;p3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27" name="Shape 127"/>
        <p:cNvGrpSpPr/>
        <p:nvPr/>
      </p:nvGrpSpPr>
      <p:grpSpPr>
        <a:xfrm>
          <a:off x="0" y="0"/>
          <a:ext cx="0" cy="0"/>
          <a:chOff x="0" y="0"/>
          <a:chExt cx="0" cy="0"/>
        </a:xfrm>
      </p:grpSpPr>
      <p:sp>
        <p:nvSpPr>
          <p:cNvPr id="128" name="Google Shape;128;p3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9" name="Google Shape;129;p33"/>
          <p:cNvSpPr txBox="1"/>
          <p:nvPr>
            <p:ph idx="1" type="body"/>
          </p:nvPr>
        </p:nvSpPr>
        <p:spPr>
          <a:xfrm rot="5400000">
            <a:off x="2276402" y="-148058"/>
            <a:ext cx="2910600" cy="6447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30" name="Google Shape;130;p3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1" name="Google Shape;131;p33"/>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2" name="Google Shape;132;p3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3" name="Shape 133"/>
        <p:cNvGrpSpPr/>
        <p:nvPr/>
      </p:nvGrpSpPr>
      <p:grpSpPr>
        <a:xfrm>
          <a:off x="0" y="0"/>
          <a:ext cx="0" cy="0"/>
          <a:chOff x="0" y="0"/>
          <a:chExt cx="0" cy="0"/>
        </a:xfrm>
      </p:grpSpPr>
      <p:sp>
        <p:nvSpPr>
          <p:cNvPr id="134" name="Google Shape;134;p34"/>
          <p:cNvSpPr txBox="1"/>
          <p:nvPr>
            <p:ph type="title"/>
          </p:nvPr>
        </p:nvSpPr>
        <p:spPr>
          <a:xfrm rot="5400000">
            <a:off x="4495662" y="1937249"/>
            <a:ext cx="3938700" cy="978600"/>
          </a:xfrm>
          <a:prstGeom prst="rect">
            <a:avLst/>
          </a:prstGeom>
          <a:noFill/>
          <a:ln>
            <a:noFill/>
          </a:ln>
        </p:spPr>
        <p:txBody>
          <a:bodyPr anchorCtr="0" anchor="ctr"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5" name="Google Shape;135;p34"/>
          <p:cNvSpPr txBox="1"/>
          <p:nvPr>
            <p:ph idx="1" type="body"/>
          </p:nvPr>
        </p:nvSpPr>
        <p:spPr>
          <a:xfrm rot="5400000">
            <a:off x="1186264" y="-220950"/>
            <a:ext cx="3938700" cy="52950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136" name="Google Shape;136;p3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7" name="Google Shape;137;p34"/>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8" name="Google Shape;138;p3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20"/>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2700"/>
              <a:buFont typeface="Trebuchet MS"/>
              <a:buNone/>
              <a:defRPr sz="27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1" name="Google Shape;41;p20"/>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42" name="Google Shape;42;p20"/>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p20"/>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4" name="Google Shape;44;p20"/>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21"/>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7" name="Google Shape;47;p21"/>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8" name="Google Shape;48;p21"/>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22"/>
          <p:cNvSpPr txBox="1"/>
          <p:nvPr>
            <p:ph type="title"/>
          </p:nvPr>
        </p:nvSpPr>
        <p:spPr>
          <a:xfrm>
            <a:off x="508001" y="2025650"/>
            <a:ext cx="6447600" cy="13698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3000"/>
              <a:buFont typeface="Trebuchet MS"/>
              <a:buNone/>
              <a:defRPr b="0" sz="30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1" name="Google Shape;51;p22"/>
          <p:cNvSpPr txBox="1"/>
          <p:nvPr>
            <p:ph idx="1" type="body"/>
          </p:nvPr>
        </p:nvSpPr>
        <p:spPr>
          <a:xfrm>
            <a:off x="508001" y="3395586"/>
            <a:ext cx="6447600" cy="645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200"/>
              <a:buNone/>
              <a:defRPr sz="1500">
                <a:solidFill>
                  <a:srgbClr val="7F7F7F"/>
                </a:solidFill>
              </a:defRPr>
            </a:lvl1pPr>
            <a:lvl2pPr indent="-228600" lvl="1" marL="914400" algn="l">
              <a:lnSpc>
                <a:spcPct val="100000"/>
              </a:lnSpc>
              <a:spcBef>
                <a:spcPts val="800"/>
              </a:spcBef>
              <a:spcAft>
                <a:spcPts val="0"/>
              </a:spcAft>
              <a:buSzPts val="1100"/>
              <a:buNone/>
              <a:defRPr sz="1400">
                <a:solidFill>
                  <a:srgbClr val="888888"/>
                </a:solidFill>
              </a:defRPr>
            </a:lvl2pPr>
            <a:lvl3pPr indent="-228600" lvl="2" marL="1371600" algn="l">
              <a:lnSpc>
                <a:spcPct val="100000"/>
              </a:lnSpc>
              <a:spcBef>
                <a:spcPts val="800"/>
              </a:spcBef>
              <a:spcAft>
                <a:spcPts val="0"/>
              </a:spcAft>
              <a:buSzPts val="1000"/>
              <a:buNone/>
              <a:defRPr sz="1200">
                <a:solidFill>
                  <a:srgbClr val="888888"/>
                </a:solidFill>
              </a:defRPr>
            </a:lvl3pPr>
            <a:lvl4pPr indent="-228600" lvl="3" marL="1828800" algn="l">
              <a:lnSpc>
                <a:spcPct val="100000"/>
              </a:lnSpc>
              <a:spcBef>
                <a:spcPts val="800"/>
              </a:spcBef>
              <a:spcAft>
                <a:spcPts val="0"/>
              </a:spcAft>
              <a:buSzPts val="800"/>
              <a:buNone/>
              <a:defRPr sz="1100">
                <a:solidFill>
                  <a:srgbClr val="888888"/>
                </a:solidFill>
              </a:defRPr>
            </a:lvl4pPr>
            <a:lvl5pPr indent="-228600" lvl="4" marL="2286000" algn="l">
              <a:lnSpc>
                <a:spcPct val="100000"/>
              </a:lnSpc>
              <a:spcBef>
                <a:spcPts val="800"/>
              </a:spcBef>
              <a:spcAft>
                <a:spcPts val="0"/>
              </a:spcAft>
              <a:buSzPts val="800"/>
              <a:buNone/>
              <a:defRPr sz="1100">
                <a:solidFill>
                  <a:srgbClr val="888888"/>
                </a:solidFill>
              </a:defRPr>
            </a:lvl5pPr>
            <a:lvl6pPr indent="-228600" lvl="5" marL="2743200" algn="l">
              <a:lnSpc>
                <a:spcPct val="100000"/>
              </a:lnSpc>
              <a:spcBef>
                <a:spcPts val="800"/>
              </a:spcBef>
              <a:spcAft>
                <a:spcPts val="0"/>
              </a:spcAft>
              <a:buSzPts val="800"/>
              <a:buNone/>
              <a:defRPr sz="1100">
                <a:solidFill>
                  <a:srgbClr val="888888"/>
                </a:solidFill>
              </a:defRPr>
            </a:lvl6pPr>
            <a:lvl7pPr indent="-228600" lvl="6" marL="3200400" algn="l">
              <a:lnSpc>
                <a:spcPct val="100000"/>
              </a:lnSpc>
              <a:spcBef>
                <a:spcPts val="800"/>
              </a:spcBef>
              <a:spcAft>
                <a:spcPts val="0"/>
              </a:spcAft>
              <a:buSzPts val="800"/>
              <a:buNone/>
              <a:defRPr sz="1100">
                <a:solidFill>
                  <a:srgbClr val="888888"/>
                </a:solidFill>
              </a:defRPr>
            </a:lvl7pPr>
            <a:lvl8pPr indent="-228600" lvl="7" marL="3657600" algn="l">
              <a:lnSpc>
                <a:spcPct val="100000"/>
              </a:lnSpc>
              <a:spcBef>
                <a:spcPts val="800"/>
              </a:spcBef>
              <a:spcAft>
                <a:spcPts val="0"/>
              </a:spcAft>
              <a:buSzPts val="800"/>
              <a:buNone/>
              <a:defRPr sz="1100">
                <a:solidFill>
                  <a:srgbClr val="888888"/>
                </a:solidFill>
              </a:defRPr>
            </a:lvl8pPr>
            <a:lvl9pPr indent="-228600" lvl="8" marL="4114800" algn="l">
              <a:lnSpc>
                <a:spcPct val="100000"/>
              </a:lnSpc>
              <a:spcBef>
                <a:spcPts val="800"/>
              </a:spcBef>
              <a:spcAft>
                <a:spcPts val="0"/>
              </a:spcAft>
              <a:buSzPts val="800"/>
              <a:buNone/>
              <a:defRPr sz="1100">
                <a:solidFill>
                  <a:srgbClr val="888888"/>
                </a:solidFill>
              </a:defRPr>
            </a:lvl9pPr>
          </a:lstStyle>
          <a:p/>
        </p:txBody>
      </p:sp>
      <p:sp>
        <p:nvSpPr>
          <p:cNvPr id="52" name="Google Shape;52;p22"/>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p22"/>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4" name="Google Shape;54;p22"/>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2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7" name="Google Shape;57;p23"/>
          <p:cNvSpPr txBox="1"/>
          <p:nvPr>
            <p:ph idx="1" type="body"/>
          </p:nvPr>
        </p:nvSpPr>
        <p:spPr>
          <a:xfrm>
            <a:off x="508001" y="1620442"/>
            <a:ext cx="3138000" cy="2910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58" name="Google Shape;58;p23"/>
          <p:cNvSpPr txBox="1"/>
          <p:nvPr>
            <p:ph idx="2" type="body"/>
          </p:nvPr>
        </p:nvSpPr>
        <p:spPr>
          <a:xfrm>
            <a:off x="3817478" y="1620442"/>
            <a:ext cx="3138000" cy="29106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59" name="Google Shape;59;p2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0" name="Google Shape;60;p23"/>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1" name="Google Shape;61;p23"/>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24"/>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2700"/>
              <a:buFont typeface="Trebuchet MS"/>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p24"/>
          <p:cNvSpPr txBox="1"/>
          <p:nvPr>
            <p:ph idx="1" type="body"/>
          </p:nvPr>
        </p:nvSpPr>
        <p:spPr>
          <a:xfrm>
            <a:off x="506809" y="1620737"/>
            <a:ext cx="3139200" cy="4323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65" name="Google Shape;65;p24"/>
          <p:cNvSpPr txBox="1"/>
          <p:nvPr>
            <p:ph idx="2" type="body"/>
          </p:nvPr>
        </p:nvSpPr>
        <p:spPr>
          <a:xfrm>
            <a:off x="506809" y="2052934"/>
            <a:ext cx="3139200" cy="24780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66" name="Google Shape;66;p24"/>
          <p:cNvSpPr txBox="1"/>
          <p:nvPr>
            <p:ph idx="3" type="body"/>
          </p:nvPr>
        </p:nvSpPr>
        <p:spPr>
          <a:xfrm>
            <a:off x="3816287" y="1620737"/>
            <a:ext cx="3139200" cy="432300"/>
          </a:xfrm>
          <a:prstGeom prst="rect">
            <a:avLst/>
          </a:prstGeom>
          <a:noFill/>
          <a:ln>
            <a:noFill/>
          </a:ln>
        </p:spPr>
        <p:txBody>
          <a:bodyPr anchorCtr="0" anchor="b" bIns="34275" lIns="68575" spcFirstLastPara="1" rIns="68575" wrap="square" tIns="34275">
            <a:noAutofit/>
          </a:bodyPr>
          <a:lstStyle>
            <a:lvl1pPr indent="-228600" lvl="0" marL="457200" algn="l">
              <a:lnSpc>
                <a:spcPct val="100000"/>
              </a:lnSpc>
              <a:spcBef>
                <a:spcPts val="800"/>
              </a:spcBef>
              <a:spcAft>
                <a:spcPts val="0"/>
              </a:spcAft>
              <a:buSzPts val="1400"/>
              <a:buNone/>
              <a:defRPr b="0" sz="1800"/>
            </a:lvl1pPr>
            <a:lvl2pPr indent="-228600" lvl="1" marL="914400" algn="l">
              <a:lnSpc>
                <a:spcPct val="100000"/>
              </a:lnSpc>
              <a:spcBef>
                <a:spcPts val="800"/>
              </a:spcBef>
              <a:spcAft>
                <a:spcPts val="0"/>
              </a:spcAft>
              <a:buSzPts val="1200"/>
              <a:buNone/>
              <a:defRPr b="1" sz="1500"/>
            </a:lvl2pPr>
            <a:lvl3pPr indent="-228600" lvl="2" marL="1371600" algn="l">
              <a:lnSpc>
                <a:spcPct val="100000"/>
              </a:lnSpc>
              <a:spcBef>
                <a:spcPts val="800"/>
              </a:spcBef>
              <a:spcAft>
                <a:spcPts val="0"/>
              </a:spcAft>
              <a:buSzPts val="1100"/>
              <a:buNone/>
              <a:defRPr b="1" sz="1400"/>
            </a:lvl3pPr>
            <a:lvl4pPr indent="-228600" lvl="3" marL="1828800" algn="l">
              <a:lnSpc>
                <a:spcPct val="100000"/>
              </a:lnSpc>
              <a:spcBef>
                <a:spcPts val="800"/>
              </a:spcBef>
              <a:spcAft>
                <a:spcPts val="0"/>
              </a:spcAft>
              <a:buSzPts val="1000"/>
              <a:buNone/>
              <a:defRPr b="1" sz="1200"/>
            </a:lvl4pPr>
            <a:lvl5pPr indent="-228600" lvl="4" marL="2286000" algn="l">
              <a:lnSpc>
                <a:spcPct val="100000"/>
              </a:lnSpc>
              <a:spcBef>
                <a:spcPts val="800"/>
              </a:spcBef>
              <a:spcAft>
                <a:spcPts val="0"/>
              </a:spcAft>
              <a:buSzPts val="1000"/>
              <a:buNone/>
              <a:defRPr b="1" sz="1200"/>
            </a:lvl5pPr>
            <a:lvl6pPr indent="-228600" lvl="5" marL="2743200" algn="l">
              <a:lnSpc>
                <a:spcPct val="100000"/>
              </a:lnSpc>
              <a:spcBef>
                <a:spcPts val="800"/>
              </a:spcBef>
              <a:spcAft>
                <a:spcPts val="0"/>
              </a:spcAft>
              <a:buSzPts val="1000"/>
              <a:buNone/>
              <a:defRPr b="1" sz="1200"/>
            </a:lvl6pPr>
            <a:lvl7pPr indent="-228600" lvl="6" marL="3200400" algn="l">
              <a:lnSpc>
                <a:spcPct val="100000"/>
              </a:lnSpc>
              <a:spcBef>
                <a:spcPts val="800"/>
              </a:spcBef>
              <a:spcAft>
                <a:spcPts val="0"/>
              </a:spcAft>
              <a:buSzPts val="1000"/>
              <a:buNone/>
              <a:defRPr b="1" sz="1200"/>
            </a:lvl7pPr>
            <a:lvl8pPr indent="-228600" lvl="7" marL="3657600" algn="l">
              <a:lnSpc>
                <a:spcPct val="100000"/>
              </a:lnSpc>
              <a:spcBef>
                <a:spcPts val="800"/>
              </a:spcBef>
              <a:spcAft>
                <a:spcPts val="0"/>
              </a:spcAft>
              <a:buSzPts val="1000"/>
              <a:buNone/>
              <a:defRPr b="1" sz="1200"/>
            </a:lvl8pPr>
            <a:lvl9pPr indent="-228600" lvl="8" marL="4114800" algn="l">
              <a:lnSpc>
                <a:spcPct val="100000"/>
              </a:lnSpc>
              <a:spcBef>
                <a:spcPts val="800"/>
              </a:spcBef>
              <a:spcAft>
                <a:spcPts val="0"/>
              </a:spcAft>
              <a:buSzPts val="1000"/>
              <a:buNone/>
              <a:defRPr b="1" sz="1200"/>
            </a:lvl9pPr>
          </a:lstStyle>
          <a:p/>
        </p:txBody>
      </p:sp>
      <p:sp>
        <p:nvSpPr>
          <p:cNvPr id="67" name="Google Shape;67;p24"/>
          <p:cNvSpPr txBox="1"/>
          <p:nvPr>
            <p:ph idx="4" type="body"/>
          </p:nvPr>
        </p:nvSpPr>
        <p:spPr>
          <a:xfrm>
            <a:off x="3816288" y="2052934"/>
            <a:ext cx="3139200" cy="24780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68" name="Google Shape;68;p2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9" name="Google Shape;69;p24"/>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p24"/>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25"/>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algn="l">
              <a:lnSpc>
                <a:spcPct val="100000"/>
              </a:lnSpc>
              <a:spcBef>
                <a:spcPts val="0"/>
              </a:spcBef>
              <a:spcAft>
                <a:spcPts val="0"/>
              </a:spcAft>
              <a:buClr>
                <a:schemeClr val="accent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3" name="Google Shape;73;p25"/>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p25"/>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5" name="Google Shape;75;p25"/>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6" name="Shape 76"/>
        <p:cNvGrpSpPr/>
        <p:nvPr/>
      </p:nvGrpSpPr>
      <p:grpSpPr>
        <a:xfrm>
          <a:off x="0" y="0"/>
          <a:ext cx="0" cy="0"/>
          <a:chOff x="0" y="0"/>
          <a:chExt cx="0" cy="0"/>
        </a:xfrm>
      </p:grpSpPr>
      <p:sp>
        <p:nvSpPr>
          <p:cNvPr id="77" name="Google Shape;77;p26"/>
          <p:cNvSpPr txBox="1"/>
          <p:nvPr>
            <p:ph type="title"/>
          </p:nvPr>
        </p:nvSpPr>
        <p:spPr>
          <a:xfrm>
            <a:off x="508001" y="1123953"/>
            <a:ext cx="2890800" cy="9588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1500"/>
              <a:buFont typeface="Trebuchet MS"/>
              <a:buNone/>
              <a:defRPr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p26"/>
          <p:cNvSpPr txBox="1"/>
          <p:nvPr>
            <p:ph idx="1" type="body"/>
          </p:nvPr>
        </p:nvSpPr>
        <p:spPr>
          <a:xfrm>
            <a:off x="3570346" y="386193"/>
            <a:ext cx="3385200" cy="4144800"/>
          </a:xfrm>
          <a:prstGeom prst="rect">
            <a:avLst/>
          </a:prstGeom>
          <a:noFill/>
          <a:ln>
            <a:noFill/>
          </a:ln>
        </p:spPr>
        <p:txBody>
          <a:bodyPr anchorCtr="0" anchor="t" bIns="34275" lIns="68575" spcFirstLastPara="1" rIns="68575" wrap="square" tIns="34275">
            <a:normAutofit/>
          </a:bodyPr>
          <a:lstStyle>
            <a:lvl1pPr indent="-298450" lvl="0" marL="457200" algn="l">
              <a:lnSpc>
                <a:spcPct val="100000"/>
              </a:lnSpc>
              <a:spcBef>
                <a:spcPts val="800"/>
              </a:spcBef>
              <a:spcAft>
                <a:spcPts val="0"/>
              </a:spcAft>
              <a:buSzPts val="1100"/>
              <a:buChar char="►"/>
              <a:defRPr/>
            </a:lvl1pPr>
            <a:lvl2pPr indent="-298450" lvl="1" marL="914400" algn="l">
              <a:lnSpc>
                <a:spcPct val="100000"/>
              </a:lnSpc>
              <a:spcBef>
                <a:spcPts val="800"/>
              </a:spcBef>
              <a:spcAft>
                <a:spcPts val="0"/>
              </a:spcAft>
              <a:buSzPts val="1100"/>
              <a:buChar char="►"/>
              <a:defRPr/>
            </a:lvl2pPr>
            <a:lvl3pPr indent="-298450" lvl="2" marL="1371600" algn="l">
              <a:lnSpc>
                <a:spcPct val="100000"/>
              </a:lnSpc>
              <a:spcBef>
                <a:spcPts val="800"/>
              </a:spcBef>
              <a:spcAft>
                <a:spcPts val="0"/>
              </a:spcAft>
              <a:buSzPts val="1100"/>
              <a:buChar char="►"/>
              <a:defRPr/>
            </a:lvl3pPr>
            <a:lvl4pPr indent="-298450" lvl="3" marL="1828800" algn="l">
              <a:lnSpc>
                <a:spcPct val="100000"/>
              </a:lnSpc>
              <a:spcBef>
                <a:spcPts val="800"/>
              </a:spcBef>
              <a:spcAft>
                <a:spcPts val="0"/>
              </a:spcAft>
              <a:buSzPts val="1100"/>
              <a:buChar char="►"/>
              <a:defRPr/>
            </a:lvl4pPr>
            <a:lvl5pPr indent="-298450" lvl="4" marL="2286000" algn="l">
              <a:lnSpc>
                <a:spcPct val="100000"/>
              </a:lnSpc>
              <a:spcBef>
                <a:spcPts val="800"/>
              </a:spcBef>
              <a:spcAft>
                <a:spcPts val="0"/>
              </a:spcAft>
              <a:buSzPts val="1100"/>
              <a:buChar char="►"/>
              <a:defRPr/>
            </a:lvl5pPr>
            <a:lvl6pPr indent="-298450" lvl="5" marL="2743200" algn="l">
              <a:lnSpc>
                <a:spcPct val="100000"/>
              </a:lnSpc>
              <a:spcBef>
                <a:spcPts val="800"/>
              </a:spcBef>
              <a:spcAft>
                <a:spcPts val="0"/>
              </a:spcAft>
              <a:buSzPts val="1100"/>
              <a:buChar char="►"/>
              <a:defRPr/>
            </a:lvl6pPr>
            <a:lvl7pPr indent="-298450" lvl="6" marL="3200400" algn="l">
              <a:lnSpc>
                <a:spcPct val="100000"/>
              </a:lnSpc>
              <a:spcBef>
                <a:spcPts val="800"/>
              </a:spcBef>
              <a:spcAft>
                <a:spcPts val="0"/>
              </a:spcAft>
              <a:buSzPts val="1100"/>
              <a:buChar char="►"/>
              <a:defRPr/>
            </a:lvl7pPr>
            <a:lvl8pPr indent="-298450" lvl="7" marL="3657600" algn="l">
              <a:lnSpc>
                <a:spcPct val="100000"/>
              </a:lnSpc>
              <a:spcBef>
                <a:spcPts val="800"/>
              </a:spcBef>
              <a:spcAft>
                <a:spcPts val="0"/>
              </a:spcAft>
              <a:buSzPts val="1100"/>
              <a:buChar char="►"/>
              <a:defRPr/>
            </a:lvl8pPr>
            <a:lvl9pPr indent="-298450" lvl="8" marL="4114800" algn="l">
              <a:lnSpc>
                <a:spcPct val="100000"/>
              </a:lnSpc>
              <a:spcBef>
                <a:spcPts val="800"/>
              </a:spcBef>
              <a:spcAft>
                <a:spcPts val="0"/>
              </a:spcAft>
              <a:buSzPts val="1100"/>
              <a:buChar char="►"/>
              <a:defRPr/>
            </a:lvl9pPr>
          </a:lstStyle>
          <a:p/>
        </p:txBody>
      </p:sp>
      <p:sp>
        <p:nvSpPr>
          <p:cNvPr id="79" name="Google Shape;79;p26"/>
          <p:cNvSpPr txBox="1"/>
          <p:nvPr>
            <p:ph idx="2" type="body"/>
          </p:nvPr>
        </p:nvSpPr>
        <p:spPr>
          <a:xfrm>
            <a:off x="508001" y="2082802"/>
            <a:ext cx="2890800" cy="19383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800"/>
              <a:buNone/>
              <a:defRPr sz="1100"/>
            </a:lvl1pPr>
            <a:lvl2pPr indent="-228600" lvl="1" marL="914400" algn="l">
              <a:lnSpc>
                <a:spcPct val="100000"/>
              </a:lnSpc>
              <a:spcBef>
                <a:spcPts val="800"/>
              </a:spcBef>
              <a:spcAft>
                <a:spcPts val="0"/>
              </a:spcAft>
              <a:buSzPts val="800"/>
              <a:buNone/>
              <a:defRPr sz="1100"/>
            </a:lvl2pPr>
            <a:lvl3pPr indent="-228600" lvl="2" marL="1371600" algn="l">
              <a:lnSpc>
                <a:spcPct val="100000"/>
              </a:lnSpc>
              <a:spcBef>
                <a:spcPts val="800"/>
              </a:spcBef>
              <a:spcAft>
                <a:spcPts val="0"/>
              </a:spcAft>
              <a:buSzPts val="700"/>
              <a:buNone/>
              <a:defRPr sz="900"/>
            </a:lvl3pPr>
            <a:lvl4pPr indent="-228600" lvl="3" marL="1828800" algn="l">
              <a:lnSpc>
                <a:spcPct val="100000"/>
              </a:lnSpc>
              <a:spcBef>
                <a:spcPts val="800"/>
              </a:spcBef>
              <a:spcAft>
                <a:spcPts val="0"/>
              </a:spcAft>
              <a:buSzPts val="600"/>
              <a:buNone/>
              <a:defRPr sz="800"/>
            </a:lvl4pPr>
            <a:lvl5pPr indent="-228600" lvl="4" marL="2286000" algn="l">
              <a:lnSpc>
                <a:spcPct val="100000"/>
              </a:lnSpc>
              <a:spcBef>
                <a:spcPts val="800"/>
              </a:spcBef>
              <a:spcAft>
                <a:spcPts val="0"/>
              </a:spcAft>
              <a:buSzPts val="600"/>
              <a:buNone/>
              <a:defRPr sz="800"/>
            </a:lvl5pPr>
            <a:lvl6pPr indent="-228600" lvl="5" marL="2743200" algn="l">
              <a:lnSpc>
                <a:spcPct val="100000"/>
              </a:lnSpc>
              <a:spcBef>
                <a:spcPts val="800"/>
              </a:spcBef>
              <a:spcAft>
                <a:spcPts val="0"/>
              </a:spcAft>
              <a:buSzPts val="600"/>
              <a:buNone/>
              <a:defRPr sz="800"/>
            </a:lvl6pPr>
            <a:lvl7pPr indent="-228600" lvl="6" marL="3200400" algn="l">
              <a:lnSpc>
                <a:spcPct val="100000"/>
              </a:lnSpc>
              <a:spcBef>
                <a:spcPts val="800"/>
              </a:spcBef>
              <a:spcAft>
                <a:spcPts val="0"/>
              </a:spcAft>
              <a:buSzPts val="600"/>
              <a:buNone/>
              <a:defRPr sz="800"/>
            </a:lvl7pPr>
            <a:lvl8pPr indent="-228600" lvl="7" marL="3657600" algn="l">
              <a:lnSpc>
                <a:spcPct val="100000"/>
              </a:lnSpc>
              <a:spcBef>
                <a:spcPts val="800"/>
              </a:spcBef>
              <a:spcAft>
                <a:spcPts val="0"/>
              </a:spcAft>
              <a:buSzPts val="600"/>
              <a:buNone/>
              <a:defRPr sz="800"/>
            </a:lvl8pPr>
            <a:lvl9pPr indent="-228600" lvl="8" marL="4114800" algn="l">
              <a:lnSpc>
                <a:spcPct val="100000"/>
              </a:lnSpc>
              <a:spcBef>
                <a:spcPts val="800"/>
              </a:spcBef>
              <a:spcAft>
                <a:spcPts val="0"/>
              </a:spcAft>
              <a:buSzPts val="600"/>
              <a:buNone/>
              <a:defRPr sz="800"/>
            </a:lvl9pPr>
          </a:lstStyle>
          <a:p/>
        </p:txBody>
      </p:sp>
      <p:sp>
        <p:nvSpPr>
          <p:cNvPr id="80" name="Google Shape;80;p26"/>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26"/>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2" name="Google Shape;82;p26"/>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3" name="Shape 83"/>
        <p:cNvGrpSpPr/>
        <p:nvPr/>
      </p:nvGrpSpPr>
      <p:grpSpPr>
        <a:xfrm>
          <a:off x="0" y="0"/>
          <a:ext cx="0" cy="0"/>
          <a:chOff x="0" y="0"/>
          <a:chExt cx="0" cy="0"/>
        </a:xfrm>
      </p:grpSpPr>
      <p:sp>
        <p:nvSpPr>
          <p:cNvPr id="84" name="Google Shape;84;p27"/>
          <p:cNvSpPr txBox="1"/>
          <p:nvPr>
            <p:ph type="title"/>
          </p:nvPr>
        </p:nvSpPr>
        <p:spPr>
          <a:xfrm>
            <a:off x="508000" y="3600450"/>
            <a:ext cx="6447600" cy="425100"/>
          </a:xfrm>
          <a:prstGeom prst="rect">
            <a:avLst/>
          </a:prstGeom>
          <a:noFill/>
          <a:ln>
            <a:noFill/>
          </a:ln>
        </p:spPr>
        <p:txBody>
          <a:bodyPr anchorCtr="0" anchor="b" bIns="34275" lIns="68575" spcFirstLastPara="1" rIns="68575" wrap="square" tIns="34275">
            <a:normAutofit/>
          </a:bodyPr>
          <a:lstStyle>
            <a:lvl1pPr lvl="0" algn="l">
              <a:lnSpc>
                <a:spcPct val="100000"/>
              </a:lnSpc>
              <a:spcBef>
                <a:spcPts val="0"/>
              </a:spcBef>
              <a:spcAft>
                <a:spcPts val="0"/>
              </a:spcAft>
              <a:buClr>
                <a:schemeClr val="accent1"/>
              </a:buClr>
              <a:buSzPts val="1800"/>
              <a:buFont typeface="Trebuchet MS"/>
              <a:buNone/>
              <a:defRPr b="0" sz="18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5" name="Google Shape;85;p27"/>
          <p:cNvSpPr/>
          <p:nvPr>
            <p:ph idx="2" type="pic"/>
          </p:nvPr>
        </p:nvSpPr>
        <p:spPr>
          <a:xfrm>
            <a:off x="508000" y="457200"/>
            <a:ext cx="6447600" cy="2884200"/>
          </a:xfrm>
          <a:prstGeom prst="rect">
            <a:avLst/>
          </a:prstGeom>
          <a:noFill/>
          <a:ln>
            <a:noFill/>
          </a:ln>
        </p:spPr>
      </p:sp>
      <p:sp>
        <p:nvSpPr>
          <p:cNvPr id="86" name="Google Shape;86;p27"/>
          <p:cNvSpPr txBox="1"/>
          <p:nvPr>
            <p:ph idx="1" type="body"/>
          </p:nvPr>
        </p:nvSpPr>
        <p:spPr>
          <a:xfrm>
            <a:off x="508000" y="4025504"/>
            <a:ext cx="6447600" cy="5055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700"/>
              <a:buNone/>
              <a:defRPr sz="900"/>
            </a:lvl1pPr>
            <a:lvl2pPr indent="-228600" lvl="1" marL="914400" algn="l">
              <a:lnSpc>
                <a:spcPct val="100000"/>
              </a:lnSpc>
              <a:spcBef>
                <a:spcPts val="800"/>
              </a:spcBef>
              <a:spcAft>
                <a:spcPts val="0"/>
              </a:spcAft>
              <a:buSzPts val="700"/>
              <a:buNone/>
              <a:defRPr sz="900"/>
            </a:lvl2pPr>
            <a:lvl3pPr indent="-228600" lvl="2" marL="1371600" algn="l">
              <a:lnSpc>
                <a:spcPct val="100000"/>
              </a:lnSpc>
              <a:spcBef>
                <a:spcPts val="800"/>
              </a:spcBef>
              <a:spcAft>
                <a:spcPts val="0"/>
              </a:spcAft>
              <a:buSzPts val="600"/>
              <a:buNone/>
              <a:defRPr sz="800"/>
            </a:lvl3pPr>
            <a:lvl4pPr indent="-228600" lvl="3" marL="1828800" algn="l">
              <a:lnSpc>
                <a:spcPct val="100000"/>
              </a:lnSpc>
              <a:spcBef>
                <a:spcPts val="800"/>
              </a:spcBef>
              <a:spcAft>
                <a:spcPts val="0"/>
              </a:spcAft>
              <a:buSzPts val="500"/>
              <a:buNone/>
              <a:defRPr sz="700"/>
            </a:lvl4pPr>
            <a:lvl5pPr indent="-228600" lvl="4" marL="2286000" algn="l">
              <a:lnSpc>
                <a:spcPct val="100000"/>
              </a:lnSpc>
              <a:spcBef>
                <a:spcPts val="800"/>
              </a:spcBef>
              <a:spcAft>
                <a:spcPts val="0"/>
              </a:spcAft>
              <a:buSzPts val="500"/>
              <a:buNone/>
              <a:defRPr sz="700"/>
            </a:lvl5pPr>
            <a:lvl6pPr indent="-228600" lvl="5" marL="2743200" algn="l">
              <a:lnSpc>
                <a:spcPct val="100000"/>
              </a:lnSpc>
              <a:spcBef>
                <a:spcPts val="800"/>
              </a:spcBef>
              <a:spcAft>
                <a:spcPts val="0"/>
              </a:spcAft>
              <a:buSzPts val="500"/>
              <a:buNone/>
              <a:defRPr sz="700"/>
            </a:lvl6pPr>
            <a:lvl7pPr indent="-228600" lvl="6" marL="3200400" algn="l">
              <a:lnSpc>
                <a:spcPct val="100000"/>
              </a:lnSpc>
              <a:spcBef>
                <a:spcPts val="800"/>
              </a:spcBef>
              <a:spcAft>
                <a:spcPts val="0"/>
              </a:spcAft>
              <a:buSzPts val="500"/>
              <a:buNone/>
              <a:defRPr sz="700"/>
            </a:lvl7pPr>
            <a:lvl8pPr indent="-228600" lvl="7" marL="3657600" algn="l">
              <a:lnSpc>
                <a:spcPct val="100000"/>
              </a:lnSpc>
              <a:spcBef>
                <a:spcPts val="800"/>
              </a:spcBef>
              <a:spcAft>
                <a:spcPts val="0"/>
              </a:spcAft>
              <a:buSzPts val="500"/>
              <a:buNone/>
              <a:defRPr sz="700"/>
            </a:lvl8pPr>
            <a:lvl9pPr indent="-228600" lvl="8" marL="4114800" algn="l">
              <a:lnSpc>
                <a:spcPct val="100000"/>
              </a:lnSpc>
              <a:spcBef>
                <a:spcPts val="800"/>
              </a:spcBef>
              <a:spcAft>
                <a:spcPts val="0"/>
              </a:spcAft>
              <a:buSzPts val="500"/>
              <a:buNone/>
              <a:defRPr sz="700"/>
            </a:lvl9pPr>
          </a:lstStyle>
          <a:p/>
        </p:txBody>
      </p:sp>
      <p:sp>
        <p:nvSpPr>
          <p:cNvPr id="87" name="Google Shape;87;p2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8" name="Google Shape;88;p2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27"/>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grpSp>
        <p:nvGrpSpPr>
          <p:cNvPr id="6" name="Google Shape;6;p18"/>
          <p:cNvGrpSpPr/>
          <p:nvPr/>
        </p:nvGrpSpPr>
        <p:grpSpPr>
          <a:xfrm>
            <a:off x="0" y="-6350"/>
            <a:ext cx="9144100" cy="5149935"/>
            <a:chOff x="0" y="-8467"/>
            <a:chExt cx="12192133" cy="6866580"/>
          </a:xfrm>
        </p:grpSpPr>
        <p:cxnSp>
          <p:nvCxnSpPr>
            <p:cNvPr id="7" name="Google Shape;7;p18"/>
            <p:cNvCxnSpPr/>
            <p:nvPr/>
          </p:nvCxnSpPr>
          <p:spPr>
            <a:xfrm>
              <a:off x="9371012" y="0"/>
              <a:ext cx="1219200" cy="6858000"/>
            </a:xfrm>
            <a:prstGeom prst="straightConnector1">
              <a:avLst/>
            </a:prstGeom>
            <a:noFill/>
            <a:ln cap="flat" cmpd="sng" w="9525">
              <a:solidFill>
                <a:srgbClr val="BFBFBF"/>
              </a:solidFill>
              <a:prstDash val="solid"/>
              <a:round/>
              <a:headEnd len="sm" w="sm" type="none"/>
              <a:tailEnd len="sm" w="sm" type="none"/>
            </a:ln>
          </p:spPr>
        </p:cxnSp>
        <p:cxnSp>
          <p:nvCxnSpPr>
            <p:cNvPr id="8" name="Google Shape;8;p18"/>
            <p:cNvCxnSpPr/>
            <p:nvPr/>
          </p:nvCxnSpPr>
          <p:spPr>
            <a:xfrm flipH="1">
              <a:off x="7425125" y="3681413"/>
              <a:ext cx="4763700" cy="3176700"/>
            </a:xfrm>
            <a:prstGeom prst="straightConnector1">
              <a:avLst/>
            </a:prstGeom>
            <a:noFill/>
            <a:ln cap="flat" cmpd="sng" w="9525">
              <a:solidFill>
                <a:srgbClr val="D8D8D8"/>
              </a:solidFill>
              <a:prstDash val="solid"/>
              <a:round/>
              <a:headEnd len="sm" w="sm" type="none"/>
              <a:tailEnd len="sm" w="sm" type="none"/>
            </a:ln>
          </p:spPr>
        </p:cxnSp>
        <p:sp>
          <p:nvSpPr>
            <p:cNvPr id="9" name="Google Shape;9;p1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27450"/>
              </a:schemeClr>
            </a:solidFill>
            <a:ln>
              <a:noFill/>
            </a:ln>
          </p:spPr>
        </p:sp>
        <p:sp>
          <p:nvSpPr>
            <p:cNvPr id="10" name="Google Shape;10;p18"/>
            <p:cNvSpPr/>
            <p:nvPr/>
          </p:nvSpPr>
          <p:spPr>
            <a:xfrm>
              <a:off x="9603442" y="-8467"/>
              <a:ext cx="258617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1" name="Google Shape;11;p18"/>
            <p:cNvSpPr/>
            <p:nvPr/>
          </p:nvSpPr>
          <p:spPr>
            <a:xfrm>
              <a:off x="8932333" y="3048000"/>
              <a:ext cx="3259800" cy="3810000"/>
            </a:xfrm>
            <a:prstGeom prst="triangle">
              <a:avLst>
                <a:gd fmla="val 100000" name="adj"/>
              </a:avLst>
            </a:prstGeom>
            <a:solidFill>
              <a:schemeClr val="accent2">
                <a:alpha val="69411"/>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8"/>
            <p:cNvSpPr/>
            <p:nvPr/>
          </p:nvSpPr>
          <p:spPr>
            <a:xfrm>
              <a:off x="9334500" y="-8467"/>
              <a:ext cx="2850868"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F7818">
                <a:alpha val="67450"/>
              </a:srgbClr>
            </a:solidFill>
            <a:ln>
              <a:noFill/>
            </a:ln>
          </p:spPr>
        </p:sp>
        <p:sp>
          <p:nvSpPr>
            <p:cNvPr id="13" name="Google Shape;13;p18"/>
            <p:cNvSpPr/>
            <p:nvPr/>
          </p:nvSpPr>
          <p:spPr>
            <a:xfrm>
              <a:off x="10898730" y="-8467"/>
              <a:ext cx="1290094" cy="6858000"/>
            </a:xfrm>
            <a:custGeom>
              <a:rect b="b" l="l" r="r" t="t"/>
              <a:pathLst>
                <a:path extrusionOk="0" h="6858000" w="1290094">
                  <a:moveTo>
                    <a:pt x="1019735" y="0"/>
                  </a:moveTo>
                  <a:lnTo>
                    <a:pt x="1290094" y="0"/>
                  </a:lnTo>
                  <a:lnTo>
                    <a:pt x="1290094" y="6858000"/>
                  </a:lnTo>
                  <a:lnTo>
                    <a:pt x="0" y="6858000"/>
                  </a:lnTo>
                  <a:lnTo>
                    <a:pt x="1019735" y="0"/>
                  </a:lnTo>
                  <a:close/>
                </a:path>
              </a:pathLst>
            </a:custGeom>
            <a:solidFill>
              <a:srgbClr val="BFE471">
                <a:alpha val="67450"/>
              </a:srgbClr>
            </a:solidFill>
            <a:ln>
              <a:noFill/>
            </a:ln>
          </p:spPr>
        </p:sp>
        <p:sp>
          <p:nvSpPr>
            <p:cNvPr id="14" name="Google Shape;14;p18"/>
            <p:cNvSpPr/>
            <p:nvPr/>
          </p:nvSpPr>
          <p:spPr>
            <a:xfrm>
              <a:off x="10938999" y="-8467"/>
              <a:ext cx="1249825" cy="6858000"/>
            </a:xfrm>
            <a:custGeom>
              <a:rect b="b" l="l" r="r" t="t"/>
              <a:pathLst>
                <a:path extrusionOk="0" h="6858000" w="1249825">
                  <a:moveTo>
                    <a:pt x="0" y="0"/>
                  </a:moveTo>
                  <a:lnTo>
                    <a:pt x="1249825" y="0"/>
                  </a:lnTo>
                  <a:lnTo>
                    <a:pt x="1249825" y="6858000"/>
                  </a:lnTo>
                  <a:lnTo>
                    <a:pt x="1109382" y="6858000"/>
                  </a:lnTo>
                  <a:lnTo>
                    <a:pt x="0" y="0"/>
                  </a:lnTo>
                  <a:close/>
                </a:path>
              </a:pathLst>
            </a:custGeom>
            <a:solidFill>
              <a:schemeClr val="accent1">
                <a:alpha val="62352"/>
              </a:schemeClr>
            </a:solidFill>
            <a:ln>
              <a:noFill/>
            </a:ln>
          </p:spPr>
        </p:sp>
        <p:sp>
          <p:nvSpPr>
            <p:cNvPr id="15" name="Google Shape;15;p18"/>
            <p:cNvSpPr/>
            <p:nvPr/>
          </p:nvSpPr>
          <p:spPr>
            <a:xfrm>
              <a:off x="10371666" y="3589867"/>
              <a:ext cx="1817100" cy="3268200"/>
            </a:xfrm>
            <a:prstGeom prst="triangle">
              <a:avLst>
                <a:gd fmla="val 100000" name="adj"/>
              </a:avLst>
            </a:prstGeom>
            <a:solidFill>
              <a:schemeClr val="accent1">
                <a:alpha val="80000"/>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18"/>
            <p:cNvSpPr/>
            <p:nvPr/>
          </p:nvSpPr>
          <p:spPr>
            <a:xfrm>
              <a:off x="0" y="4013200"/>
              <a:ext cx="448800" cy="2844900"/>
            </a:xfrm>
            <a:prstGeom prst="triangle">
              <a:avLst>
                <a:gd fmla="val 0" name="adj"/>
              </a:avLst>
            </a:prstGeom>
            <a:solidFill>
              <a:schemeClr val="accent1">
                <a:alpha val="82352"/>
              </a:scheme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 name="Google Shape;17;p18"/>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marR="0" rtl="0" algn="l">
              <a:lnSpc>
                <a:spcPct val="100000"/>
              </a:lnSpc>
              <a:spcBef>
                <a:spcPts val="0"/>
              </a:spcBef>
              <a:spcAft>
                <a:spcPts val="0"/>
              </a:spcAft>
              <a:buClr>
                <a:schemeClr val="accent1"/>
              </a:buClr>
              <a:buSzPts val="2700"/>
              <a:buFont typeface="Trebuchet MS"/>
              <a:buNone/>
              <a:defRPr b="0" i="0" sz="27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2"/>
                </a:solidFill>
                <a:latin typeface="Arial"/>
                <a:ea typeface="Arial"/>
                <a:cs typeface="Arial"/>
                <a:sym typeface="Arial"/>
              </a:defRPr>
            </a:lvl9pPr>
          </a:lstStyle>
          <a:p/>
        </p:txBody>
      </p:sp>
      <p:sp>
        <p:nvSpPr>
          <p:cNvPr id="18" name="Google Shape;18;p18"/>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marR="0" rtl="0" algn="l">
              <a:lnSpc>
                <a:spcPct val="100000"/>
              </a:lnSpc>
              <a:spcBef>
                <a:spcPts val="800"/>
              </a:spcBef>
              <a:spcAft>
                <a:spcPts val="0"/>
              </a:spcAft>
              <a:buClr>
                <a:schemeClr val="accent1"/>
              </a:buClr>
              <a:buSzPts val="1100"/>
              <a:buFont typeface="Noto Sans Symbols"/>
              <a:buChar char="►"/>
              <a:defRPr b="0" i="0" sz="1400" u="none" cap="none" strike="noStrike">
                <a:solidFill>
                  <a:srgbClr val="3F3F3F"/>
                </a:solidFill>
                <a:latin typeface="Trebuchet MS"/>
                <a:ea typeface="Trebuchet MS"/>
                <a:cs typeface="Trebuchet MS"/>
                <a:sym typeface="Trebuchet MS"/>
              </a:defRPr>
            </a:lvl1pPr>
            <a:lvl2pPr indent="-292100" lvl="1" marL="914400" marR="0" rtl="0" algn="l">
              <a:lnSpc>
                <a:spcPct val="100000"/>
              </a:lnSpc>
              <a:spcBef>
                <a:spcPts val="800"/>
              </a:spcBef>
              <a:spcAft>
                <a:spcPts val="0"/>
              </a:spcAft>
              <a:buClr>
                <a:schemeClr val="accent1"/>
              </a:buClr>
              <a:buSzPts val="1000"/>
              <a:buFont typeface="Noto Sans Symbols"/>
              <a:buChar char="►"/>
              <a:defRPr b="0" i="0" sz="1200" u="none" cap="none" strike="noStrike">
                <a:solidFill>
                  <a:srgbClr val="3F3F3F"/>
                </a:solidFill>
                <a:latin typeface="Trebuchet MS"/>
                <a:ea typeface="Trebuchet MS"/>
                <a:cs typeface="Trebuchet MS"/>
                <a:sym typeface="Trebuchet MS"/>
              </a:defRPr>
            </a:lvl2pPr>
            <a:lvl3pPr indent="-279400" lvl="2" marL="1371600" marR="0" rtl="0" algn="l">
              <a:lnSpc>
                <a:spcPct val="100000"/>
              </a:lnSpc>
              <a:spcBef>
                <a:spcPts val="800"/>
              </a:spcBef>
              <a:spcAft>
                <a:spcPts val="0"/>
              </a:spcAft>
              <a:buClr>
                <a:schemeClr val="accent1"/>
              </a:buClr>
              <a:buSzPts val="800"/>
              <a:buFont typeface="Noto Sans Symbols"/>
              <a:buChar char="►"/>
              <a:defRPr b="0" i="0" sz="1100" u="none" cap="none" strike="noStrike">
                <a:solidFill>
                  <a:srgbClr val="3F3F3F"/>
                </a:solidFill>
                <a:latin typeface="Trebuchet MS"/>
                <a:ea typeface="Trebuchet MS"/>
                <a:cs typeface="Trebuchet MS"/>
                <a:sym typeface="Trebuchet MS"/>
              </a:defRPr>
            </a:lvl3pPr>
            <a:lvl4pPr indent="-273050" lvl="3" marL="18288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4pPr>
            <a:lvl5pPr indent="-273050" lvl="4" marL="22860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5pPr>
            <a:lvl6pPr indent="-273050" lvl="5" marL="27432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6pPr>
            <a:lvl7pPr indent="-273050" lvl="6" marL="32004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7pPr>
            <a:lvl8pPr indent="-273050" lvl="7" marL="36576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8pPr>
            <a:lvl9pPr indent="-273050" lvl="8" marL="4114800" marR="0" rtl="0" algn="l">
              <a:lnSpc>
                <a:spcPct val="100000"/>
              </a:lnSpc>
              <a:spcBef>
                <a:spcPts val="800"/>
              </a:spcBef>
              <a:spcAft>
                <a:spcPts val="0"/>
              </a:spcAft>
              <a:buClr>
                <a:schemeClr val="accent1"/>
              </a:buClr>
              <a:buSzPts val="700"/>
              <a:buFont typeface="Noto Sans Symbols"/>
              <a:buChar char="►"/>
              <a:defRPr b="0" i="0" sz="900" u="none" cap="none" strike="noStrike">
                <a:solidFill>
                  <a:srgbClr val="3F3F3F"/>
                </a:solidFill>
                <a:latin typeface="Trebuchet MS"/>
                <a:ea typeface="Trebuchet MS"/>
                <a:cs typeface="Trebuchet MS"/>
                <a:sym typeface="Trebuchet MS"/>
              </a:defRPr>
            </a:lvl9pPr>
          </a:lstStyle>
          <a:p/>
        </p:txBody>
      </p:sp>
      <p:sp>
        <p:nvSpPr>
          <p:cNvPr id="19" name="Google Shape;19;p18"/>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7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9pPr>
          </a:lstStyle>
          <a:p/>
        </p:txBody>
      </p:sp>
      <p:sp>
        <p:nvSpPr>
          <p:cNvPr id="20" name="Google Shape;20;p18"/>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7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Trebuchet MS"/>
                <a:ea typeface="Trebuchet MS"/>
                <a:cs typeface="Trebuchet MS"/>
                <a:sym typeface="Trebuchet MS"/>
              </a:defRPr>
            </a:lvl9pPr>
          </a:lstStyle>
          <a:p/>
        </p:txBody>
      </p:sp>
      <p:sp>
        <p:nvSpPr>
          <p:cNvPr id="21" name="Google Shape;21;p18"/>
          <p:cNvSpPr txBox="1"/>
          <p:nvPr>
            <p:ph idx="12" type="sldNum"/>
          </p:nvPr>
        </p:nvSpPr>
        <p:spPr>
          <a:xfrm>
            <a:off x="6442997" y="4531022"/>
            <a:ext cx="512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700"/>
              <a:buFont typeface="Arial"/>
              <a:buNone/>
              <a:defRPr b="0" i="0" sz="7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2.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docs.google.com/spreadsheets/d/1DxPN0xwlC-AZn_9bvG7bhwY7vLSuClAV/edit?usp=sharing&amp;ouid=110325714298777712254&amp;rtpof=true&amp;sd=tru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 name="Shape 142"/>
        <p:cNvGrpSpPr/>
        <p:nvPr/>
      </p:nvGrpSpPr>
      <p:grpSpPr>
        <a:xfrm>
          <a:off x="0" y="0"/>
          <a:ext cx="0" cy="0"/>
          <a:chOff x="0" y="0"/>
          <a:chExt cx="0" cy="0"/>
        </a:xfrm>
      </p:grpSpPr>
      <p:sp>
        <p:nvSpPr>
          <p:cNvPr id="143" name="Google Shape;143;p1"/>
          <p:cNvSpPr txBox="1"/>
          <p:nvPr>
            <p:ph type="ctrTitle"/>
          </p:nvPr>
        </p:nvSpPr>
        <p:spPr>
          <a:xfrm>
            <a:off x="0" y="1565000"/>
            <a:ext cx="7559400" cy="1899000"/>
          </a:xfrm>
          <a:prstGeom prst="rect">
            <a:avLst/>
          </a:prstGeom>
          <a:noFill/>
          <a:ln>
            <a:noFill/>
          </a:ln>
        </p:spPr>
        <p:txBody>
          <a:bodyPr anchorCtr="0" anchor="b" bIns="34275" lIns="68575" spcFirstLastPara="1" rIns="68575" wrap="square" tIns="34275">
            <a:noAutofit/>
          </a:bodyPr>
          <a:lstStyle/>
          <a:p>
            <a:pPr indent="0" lvl="0" marL="0" rtl="0" algn="ctr">
              <a:lnSpc>
                <a:spcPct val="100000"/>
              </a:lnSpc>
              <a:spcBef>
                <a:spcPts val="0"/>
              </a:spcBef>
              <a:spcAft>
                <a:spcPts val="0"/>
              </a:spcAft>
              <a:buSzPts val="4100"/>
              <a:buNone/>
            </a:pPr>
            <a:r>
              <a:rPr b="1" lang="en-GB" sz="4000">
                <a:solidFill>
                  <a:schemeClr val="dk1"/>
                </a:solidFill>
                <a:latin typeface="Algerian"/>
                <a:ea typeface="Algerian"/>
                <a:cs typeface="Algerian"/>
                <a:sym typeface="Algerian"/>
              </a:rPr>
              <a:t>ABC Call Volume Trend Analysis</a:t>
            </a:r>
            <a:endParaRPr b="1" sz="4000">
              <a:solidFill>
                <a:schemeClr val="dk1"/>
              </a:solidFill>
              <a:latin typeface="Algerian"/>
              <a:ea typeface="Algerian"/>
              <a:cs typeface="Algerian"/>
              <a:sym typeface="Algerian"/>
            </a:endParaRPr>
          </a:p>
        </p:txBody>
      </p:sp>
      <p:sp>
        <p:nvSpPr>
          <p:cNvPr id="144" name="Google Shape;144;p1"/>
          <p:cNvSpPr txBox="1"/>
          <p:nvPr>
            <p:ph idx="1" type="subTitle"/>
          </p:nvPr>
        </p:nvSpPr>
        <p:spPr>
          <a:xfrm>
            <a:off x="1021625" y="3567550"/>
            <a:ext cx="5825100" cy="822600"/>
          </a:xfrm>
          <a:prstGeom prst="rect">
            <a:avLst/>
          </a:prstGeom>
          <a:noFill/>
          <a:ln>
            <a:noFill/>
          </a:ln>
        </p:spPr>
        <p:txBody>
          <a:bodyPr anchorCtr="0" anchor="t" bIns="34275" lIns="68575" spcFirstLastPara="1" rIns="68575" wrap="square" tIns="34275">
            <a:normAutofit/>
          </a:bodyPr>
          <a:lstStyle/>
          <a:p>
            <a:pPr indent="0" lvl="0" marL="0" rtl="0" algn="r">
              <a:lnSpc>
                <a:spcPct val="100000"/>
              </a:lnSpc>
              <a:spcBef>
                <a:spcPts val="800"/>
              </a:spcBef>
              <a:spcAft>
                <a:spcPts val="0"/>
              </a:spcAft>
              <a:buSzPts val="1100"/>
              <a:buNone/>
            </a:pPr>
            <a:r>
              <a:rPr b="1" lang="en-GB" sz="3200">
                <a:solidFill>
                  <a:schemeClr val="dk1"/>
                </a:solidFill>
                <a:latin typeface="Algerian"/>
                <a:ea typeface="Algerian"/>
                <a:cs typeface="Algerian"/>
                <a:sym typeface="Algerian"/>
              </a:rPr>
              <a:t>-final project-4</a:t>
            </a:r>
            <a:endParaRPr b="1" sz="3200">
              <a:solidFill>
                <a:schemeClr val="dk1"/>
              </a:solidFill>
              <a:latin typeface="Algerian"/>
              <a:ea typeface="Algerian"/>
              <a:cs typeface="Algerian"/>
              <a:sym typeface="Algeri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01" name="Shape 201"/>
        <p:cNvGrpSpPr/>
        <p:nvPr/>
      </p:nvGrpSpPr>
      <p:grpSpPr>
        <a:xfrm>
          <a:off x="0" y="0"/>
          <a:ext cx="0" cy="0"/>
          <a:chOff x="0" y="0"/>
          <a:chExt cx="0" cy="0"/>
        </a:xfrm>
      </p:grpSpPr>
      <p:sp>
        <p:nvSpPr>
          <p:cNvPr id="202" name="Google Shape;202;p10"/>
          <p:cNvSpPr txBox="1"/>
          <p:nvPr>
            <p:ph type="title"/>
          </p:nvPr>
        </p:nvSpPr>
        <p:spPr>
          <a:xfrm>
            <a:off x="185675" y="189525"/>
            <a:ext cx="6447600" cy="49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SzPct val="100000"/>
              <a:buNone/>
            </a:pPr>
            <a:r>
              <a:rPr b="1" lang="en-GB" sz="3000">
                <a:solidFill>
                  <a:schemeClr val="lt1"/>
                </a:solidFill>
                <a:latin typeface="Algerian"/>
                <a:ea typeface="Algerian"/>
                <a:cs typeface="Algerian"/>
                <a:sym typeface="Algerian"/>
              </a:rPr>
              <a:t>DATA ANALYTICS TASKS:</a:t>
            </a:r>
            <a:endParaRPr b="1" sz="3000">
              <a:solidFill>
                <a:schemeClr val="lt1"/>
              </a:solidFill>
              <a:latin typeface="Algerian"/>
              <a:ea typeface="Algerian"/>
              <a:cs typeface="Algerian"/>
              <a:sym typeface="Algerian"/>
            </a:endParaRPr>
          </a:p>
        </p:txBody>
      </p:sp>
      <p:sp>
        <p:nvSpPr>
          <p:cNvPr id="203" name="Google Shape;203;p10"/>
          <p:cNvSpPr txBox="1"/>
          <p:nvPr/>
        </p:nvSpPr>
        <p:spPr>
          <a:xfrm>
            <a:off x="97750" y="733950"/>
            <a:ext cx="8360400" cy="227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900"/>
              <a:buFont typeface="Arial"/>
              <a:buNone/>
            </a:pPr>
            <a:r>
              <a:rPr b="1" i="0" lang="en-GB" sz="1900" u="sng" cap="none" strike="noStrike">
                <a:solidFill>
                  <a:schemeClr val="lt1"/>
                </a:solidFill>
                <a:latin typeface="Times New Roman"/>
                <a:ea typeface="Times New Roman"/>
                <a:cs typeface="Times New Roman"/>
                <a:sym typeface="Times New Roman"/>
              </a:rPr>
              <a:t>3.Manpower Planning:</a:t>
            </a:r>
            <a:r>
              <a:rPr b="0" i="0" lang="en-GB" sz="1900" u="none" cap="none" strike="noStrike">
                <a:solidFill>
                  <a:schemeClr val="lt1"/>
                </a:solidFill>
                <a:latin typeface="Times New Roman"/>
                <a:ea typeface="Times New Roman"/>
                <a:cs typeface="Times New Roman"/>
                <a:sym typeface="Times New Roman"/>
              </a:rPr>
              <a:t> </a:t>
            </a:r>
            <a:endParaRPr b="1" i="0" sz="15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400"/>
              <a:buFont typeface="Arial"/>
              <a:buNone/>
            </a:pPr>
            <a:r>
              <a:t/>
            </a:r>
            <a:endParaRPr b="0" i="0" sz="2200" u="none" cap="none" strike="noStrike">
              <a:solidFill>
                <a:schemeClr val="lt1"/>
              </a:solidFill>
              <a:latin typeface="Times New Roman"/>
              <a:ea typeface="Times New Roman"/>
              <a:cs typeface="Times New Roman"/>
              <a:sym typeface="Times New Roman"/>
            </a:endParaRPr>
          </a:p>
        </p:txBody>
      </p:sp>
      <p:pic>
        <p:nvPicPr>
          <p:cNvPr id="204" name="Google Shape;204;p10"/>
          <p:cNvPicPr preferRelativeResize="0"/>
          <p:nvPr/>
        </p:nvPicPr>
        <p:blipFill rotWithShape="1">
          <a:blip r:embed="rId3">
            <a:alphaModFix/>
          </a:blip>
          <a:srcRect b="0" l="0" r="0" t="0"/>
          <a:stretch/>
        </p:blipFill>
        <p:spPr>
          <a:xfrm>
            <a:off x="97750" y="1505550"/>
            <a:ext cx="3068150" cy="2635899"/>
          </a:xfrm>
          <a:prstGeom prst="rect">
            <a:avLst/>
          </a:prstGeom>
          <a:noFill/>
          <a:ln>
            <a:noFill/>
          </a:ln>
        </p:spPr>
      </p:pic>
      <p:pic>
        <p:nvPicPr>
          <p:cNvPr id="205" name="Google Shape;205;p10"/>
          <p:cNvPicPr preferRelativeResize="0"/>
          <p:nvPr/>
        </p:nvPicPr>
        <p:blipFill rotWithShape="1">
          <a:blip r:embed="rId4">
            <a:alphaModFix/>
          </a:blip>
          <a:srcRect b="0" l="0" r="0" t="0"/>
          <a:stretch/>
        </p:blipFill>
        <p:spPr>
          <a:xfrm>
            <a:off x="3284650" y="1461125"/>
            <a:ext cx="5800126" cy="2922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09" name="Shape 209"/>
        <p:cNvGrpSpPr/>
        <p:nvPr/>
      </p:nvGrpSpPr>
      <p:grpSpPr>
        <a:xfrm>
          <a:off x="0" y="0"/>
          <a:ext cx="0" cy="0"/>
          <a:chOff x="0" y="0"/>
          <a:chExt cx="0" cy="0"/>
        </a:xfrm>
      </p:grpSpPr>
      <p:sp>
        <p:nvSpPr>
          <p:cNvPr id="210" name="Google Shape;210;p11"/>
          <p:cNvSpPr txBox="1"/>
          <p:nvPr>
            <p:ph type="title"/>
          </p:nvPr>
        </p:nvSpPr>
        <p:spPr>
          <a:xfrm>
            <a:off x="185675" y="189525"/>
            <a:ext cx="6447600" cy="49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SzPct val="100000"/>
              <a:buNone/>
            </a:pPr>
            <a:r>
              <a:rPr b="1" lang="en-GB" sz="3000">
                <a:solidFill>
                  <a:schemeClr val="lt1"/>
                </a:solidFill>
                <a:latin typeface="Algerian"/>
                <a:ea typeface="Algerian"/>
                <a:cs typeface="Algerian"/>
                <a:sym typeface="Algerian"/>
              </a:rPr>
              <a:t>DATA ANALYTICS TASKS:</a:t>
            </a:r>
            <a:endParaRPr b="1" sz="3000">
              <a:solidFill>
                <a:schemeClr val="lt1"/>
              </a:solidFill>
              <a:latin typeface="Algerian"/>
              <a:ea typeface="Algerian"/>
              <a:cs typeface="Algerian"/>
              <a:sym typeface="Algerian"/>
            </a:endParaRPr>
          </a:p>
        </p:txBody>
      </p:sp>
      <p:sp>
        <p:nvSpPr>
          <p:cNvPr id="211" name="Google Shape;211;p11"/>
          <p:cNvSpPr txBox="1"/>
          <p:nvPr/>
        </p:nvSpPr>
        <p:spPr>
          <a:xfrm>
            <a:off x="97750" y="733950"/>
            <a:ext cx="8360400" cy="43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900"/>
              <a:buFont typeface="Arial"/>
              <a:buNone/>
            </a:pPr>
            <a:r>
              <a:rPr b="1" i="0" lang="en-GB" sz="1900" u="sng" cap="none" strike="noStrike">
                <a:solidFill>
                  <a:schemeClr val="lt1"/>
                </a:solidFill>
                <a:latin typeface="Times New Roman"/>
                <a:ea typeface="Times New Roman"/>
                <a:cs typeface="Times New Roman"/>
                <a:sym typeface="Times New Roman"/>
              </a:rPr>
              <a:t>4.Night Shift Manpower Planning: </a:t>
            </a:r>
            <a:r>
              <a:rPr b="0" i="0" lang="en-GB" sz="1900" u="none" cap="none" strike="noStrike">
                <a:solidFill>
                  <a:schemeClr val="lt1"/>
                </a:solidFill>
                <a:latin typeface="Times New Roman"/>
                <a:ea typeface="Times New Roman"/>
                <a:cs typeface="Times New Roman"/>
                <a:sym typeface="Times New Roman"/>
              </a:rPr>
              <a:t>Customers also call ABC Insurance Company at night but don't get an answer because there are no agents available. This creates a poor customer experience. Assume that for every 100 calls that customers make between 9 am and 9 pm, they also make 30 calls at night between 9 pm and 9 am. The distribution of these 30 calls is as follows:</a:t>
            </a:r>
            <a:r>
              <a:rPr b="0" i="0" lang="en-GB" sz="2000" u="none" cap="none" strike="noStrike">
                <a:solidFill>
                  <a:schemeClr val="lt1"/>
                </a:solidFill>
                <a:latin typeface="Times New Roman"/>
                <a:ea typeface="Times New Roman"/>
                <a:cs typeface="Times New Roman"/>
                <a:sym typeface="Times New Roman"/>
              </a:rPr>
              <a:t> </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lt1"/>
              </a:solidFill>
              <a:latin typeface="Times New Roman"/>
              <a:ea typeface="Times New Roman"/>
              <a:cs typeface="Times New Roman"/>
              <a:sym typeface="Times New Roman"/>
            </a:endParaRPr>
          </a:p>
          <a:p>
            <a:pPr indent="-323850" lvl="0" marL="457200" marR="0" rtl="0" algn="l">
              <a:lnSpc>
                <a:spcPct val="115000"/>
              </a:lnSpc>
              <a:spcBef>
                <a:spcPts val="0"/>
              </a:spcBef>
              <a:spcAft>
                <a:spcPts val="0"/>
              </a:spcAft>
              <a:buClr>
                <a:schemeClr val="lt1"/>
              </a:buClr>
              <a:buSzPts val="1500"/>
              <a:buFont typeface="Times New Roman"/>
              <a:buChar char="•"/>
            </a:pPr>
            <a:r>
              <a:rPr b="1" i="0" lang="en-GB" sz="1500" u="sng" cap="none" strike="noStrike">
                <a:solidFill>
                  <a:schemeClr val="lt1"/>
                </a:solidFill>
                <a:latin typeface="Times New Roman"/>
                <a:ea typeface="Times New Roman"/>
                <a:cs typeface="Times New Roman"/>
                <a:sym typeface="Times New Roman"/>
              </a:rPr>
              <a:t>Your Task: </a:t>
            </a:r>
            <a:r>
              <a:rPr b="1" i="0" lang="en-GB" sz="1500" u="none" cap="none" strike="noStrike">
                <a:solidFill>
                  <a:schemeClr val="lt1"/>
                </a:solidFill>
                <a:latin typeface="Times New Roman"/>
                <a:ea typeface="Times New Roman"/>
                <a:cs typeface="Times New Roman"/>
                <a:sym typeface="Times New Roman"/>
              </a:rPr>
              <a:t>Propose a manpower plan for each time bucket throughout the day, keeping the maximum abandon rate at 10%.</a:t>
            </a:r>
            <a:endParaRPr b="1" i="0" sz="15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400"/>
              <a:buFont typeface="Arial"/>
              <a:buNone/>
            </a:pPr>
            <a:r>
              <a:t/>
            </a:r>
            <a:endParaRPr b="0" i="0" sz="2200" u="none" cap="none" strike="noStrike">
              <a:solidFill>
                <a:schemeClr val="lt1"/>
              </a:solidFill>
              <a:latin typeface="Times New Roman"/>
              <a:ea typeface="Times New Roman"/>
              <a:cs typeface="Times New Roman"/>
              <a:sym typeface="Times New Roman"/>
            </a:endParaRPr>
          </a:p>
        </p:txBody>
      </p:sp>
      <p:pic>
        <p:nvPicPr>
          <p:cNvPr id="212" name="Google Shape;212;p11"/>
          <p:cNvPicPr preferRelativeResize="0"/>
          <p:nvPr/>
        </p:nvPicPr>
        <p:blipFill rotWithShape="1">
          <a:blip r:embed="rId3">
            <a:alphaModFix/>
          </a:blip>
          <a:srcRect b="0" l="0" r="0" t="0"/>
          <a:stretch/>
        </p:blipFill>
        <p:spPr>
          <a:xfrm>
            <a:off x="185675" y="2501425"/>
            <a:ext cx="7556550" cy="687625"/>
          </a:xfrm>
          <a:prstGeom prst="rect">
            <a:avLst/>
          </a:prstGeom>
          <a:noFill/>
          <a:ln>
            <a:noFill/>
          </a:ln>
        </p:spPr>
      </p:pic>
      <p:pic>
        <p:nvPicPr>
          <p:cNvPr id="213" name="Google Shape;213;p11"/>
          <p:cNvPicPr preferRelativeResize="0"/>
          <p:nvPr/>
        </p:nvPicPr>
        <p:blipFill rotWithShape="1">
          <a:blip r:embed="rId4">
            <a:alphaModFix/>
          </a:blip>
          <a:srcRect b="14626" l="0" r="0" t="9667"/>
          <a:stretch/>
        </p:blipFill>
        <p:spPr>
          <a:xfrm>
            <a:off x="803987" y="3761375"/>
            <a:ext cx="6947925" cy="1329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17" name="Shape 217"/>
        <p:cNvGrpSpPr/>
        <p:nvPr/>
      </p:nvGrpSpPr>
      <p:grpSpPr>
        <a:xfrm>
          <a:off x="0" y="0"/>
          <a:ext cx="0" cy="0"/>
          <a:chOff x="0" y="0"/>
          <a:chExt cx="0" cy="0"/>
        </a:xfrm>
      </p:grpSpPr>
      <p:sp>
        <p:nvSpPr>
          <p:cNvPr id="218" name="Google Shape;218;p12"/>
          <p:cNvSpPr txBox="1"/>
          <p:nvPr>
            <p:ph type="title"/>
          </p:nvPr>
        </p:nvSpPr>
        <p:spPr>
          <a:xfrm>
            <a:off x="185675" y="189525"/>
            <a:ext cx="6447600" cy="49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SzPct val="100000"/>
              <a:buNone/>
            </a:pPr>
            <a:r>
              <a:rPr b="1" lang="en-GB" sz="3000">
                <a:solidFill>
                  <a:schemeClr val="lt1"/>
                </a:solidFill>
                <a:latin typeface="Algerian"/>
                <a:ea typeface="Algerian"/>
                <a:cs typeface="Algerian"/>
                <a:sym typeface="Algerian"/>
              </a:rPr>
              <a:t>DATA ANALYTICS TASKS:</a:t>
            </a:r>
            <a:endParaRPr b="1" sz="3000">
              <a:solidFill>
                <a:schemeClr val="lt1"/>
              </a:solidFill>
              <a:latin typeface="Algerian"/>
              <a:ea typeface="Algerian"/>
              <a:cs typeface="Algerian"/>
              <a:sym typeface="Algerian"/>
            </a:endParaRPr>
          </a:p>
        </p:txBody>
      </p:sp>
      <p:sp>
        <p:nvSpPr>
          <p:cNvPr id="219" name="Google Shape;219;p12"/>
          <p:cNvSpPr txBox="1"/>
          <p:nvPr/>
        </p:nvSpPr>
        <p:spPr>
          <a:xfrm>
            <a:off x="97750" y="733950"/>
            <a:ext cx="8360400" cy="43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900"/>
              <a:buFont typeface="Arial"/>
              <a:buNone/>
            </a:pPr>
            <a:r>
              <a:rPr b="1" i="0" lang="en-GB" sz="1900" u="sng" cap="none" strike="noStrike">
                <a:solidFill>
                  <a:schemeClr val="lt1"/>
                </a:solidFill>
                <a:latin typeface="Times New Roman"/>
                <a:ea typeface="Times New Roman"/>
                <a:cs typeface="Times New Roman"/>
                <a:sym typeface="Times New Roman"/>
              </a:rPr>
              <a:t>4.Night Shift Manpower Planning: </a:t>
            </a:r>
            <a:endParaRPr b="1" i="0" sz="15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400"/>
              <a:buFont typeface="Arial"/>
              <a:buNone/>
            </a:pPr>
            <a:r>
              <a:t/>
            </a:r>
            <a:endParaRPr b="0" i="0" sz="2200" u="none" cap="none" strike="noStrike">
              <a:solidFill>
                <a:schemeClr val="lt1"/>
              </a:solidFill>
              <a:latin typeface="Times New Roman"/>
              <a:ea typeface="Times New Roman"/>
              <a:cs typeface="Times New Roman"/>
              <a:sym typeface="Times New Roman"/>
            </a:endParaRPr>
          </a:p>
        </p:txBody>
      </p:sp>
      <p:pic>
        <p:nvPicPr>
          <p:cNvPr id="220" name="Google Shape;220;p12"/>
          <p:cNvPicPr preferRelativeResize="0"/>
          <p:nvPr/>
        </p:nvPicPr>
        <p:blipFill rotWithShape="1">
          <a:blip r:embed="rId3">
            <a:alphaModFix/>
          </a:blip>
          <a:srcRect b="0" l="0" r="0" t="0"/>
          <a:stretch/>
        </p:blipFill>
        <p:spPr>
          <a:xfrm>
            <a:off x="489175" y="1287450"/>
            <a:ext cx="8165650" cy="2819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24" name="Shape 224"/>
        <p:cNvGrpSpPr/>
        <p:nvPr/>
      </p:nvGrpSpPr>
      <p:grpSpPr>
        <a:xfrm>
          <a:off x="0" y="0"/>
          <a:ext cx="0" cy="0"/>
          <a:chOff x="0" y="0"/>
          <a:chExt cx="0" cy="0"/>
        </a:xfrm>
      </p:grpSpPr>
      <p:sp>
        <p:nvSpPr>
          <p:cNvPr id="225" name="Google Shape;225;p13"/>
          <p:cNvSpPr txBox="1"/>
          <p:nvPr>
            <p:ph type="title"/>
          </p:nvPr>
        </p:nvSpPr>
        <p:spPr>
          <a:xfrm>
            <a:off x="185675" y="189525"/>
            <a:ext cx="6447600" cy="49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SzPct val="100000"/>
              <a:buNone/>
            </a:pPr>
            <a:r>
              <a:rPr b="1" lang="en-GB" sz="3000">
                <a:solidFill>
                  <a:schemeClr val="lt1"/>
                </a:solidFill>
                <a:latin typeface="Algerian"/>
                <a:ea typeface="Algerian"/>
                <a:cs typeface="Algerian"/>
                <a:sym typeface="Algerian"/>
              </a:rPr>
              <a:t>DATA ANALYTICS TASKS:</a:t>
            </a:r>
            <a:endParaRPr b="1" sz="3000">
              <a:solidFill>
                <a:schemeClr val="lt1"/>
              </a:solidFill>
              <a:latin typeface="Algerian"/>
              <a:ea typeface="Algerian"/>
              <a:cs typeface="Algerian"/>
              <a:sym typeface="Algerian"/>
            </a:endParaRPr>
          </a:p>
        </p:txBody>
      </p:sp>
      <p:sp>
        <p:nvSpPr>
          <p:cNvPr id="226" name="Google Shape;226;p13"/>
          <p:cNvSpPr txBox="1"/>
          <p:nvPr/>
        </p:nvSpPr>
        <p:spPr>
          <a:xfrm>
            <a:off x="97750" y="733950"/>
            <a:ext cx="8360400" cy="4356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900"/>
              <a:buFont typeface="Arial"/>
              <a:buNone/>
            </a:pPr>
            <a:r>
              <a:rPr b="1" i="0" lang="en-GB" sz="1900" u="sng" cap="none" strike="noStrike">
                <a:solidFill>
                  <a:schemeClr val="lt1"/>
                </a:solidFill>
                <a:latin typeface="Times New Roman"/>
                <a:ea typeface="Times New Roman"/>
                <a:cs typeface="Times New Roman"/>
                <a:sym typeface="Times New Roman"/>
              </a:rPr>
              <a:t>4.Night Shift Manpower Planning: </a:t>
            </a:r>
            <a:endParaRPr b="1" i="0" sz="1500" u="none" cap="none" strike="noStrike">
              <a:solidFill>
                <a:schemeClr val="lt1"/>
              </a:solidFill>
              <a:latin typeface="Times New Roman"/>
              <a:ea typeface="Times New Roman"/>
              <a:cs typeface="Times New Roman"/>
              <a:sym typeface="Times New Roman"/>
            </a:endParaRPr>
          </a:p>
          <a:p>
            <a:pPr indent="0" lvl="0" marL="0" marR="0" rtl="0" algn="l">
              <a:lnSpc>
                <a:spcPct val="115000"/>
              </a:lnSpc>
              <a:spcBef>
                <a:spcPts val="0"/>
              </a:spcBef>
              <a:spcAft>
                <a:spcPts val="0"/>
              </a:spcAft>
              <a:buClr>
                <a:srgbClr val="000000"/>
              </a:buClr>
              <a:buSzPts val="2000"/>
              <a:buFont typeface="Arial"/>
              <a:buNone/>
            </a:pPr>
            <a:r>
              <a:t/>
            </a:r>
            <a:endParaRPr b="0" i="0" sz="20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400"/>
              <a:buFont typeface="Arial"/>
              <a:buNone/>
            </a:pPr>
            <a:r>
              <a:t/>
            </a:r>
            <a:endParaRPr b="0" i="0" sz="2200" u="none" cap="none" strike="noStrike">
              <a:solidFill>
                <a:schemeClr val="lt1"/>
              </a:solidFill>
              <a:latin typeface="Times New Roman"/>
              <a:ea typeface="Times New Roman"/>
              <a:cs typeface="Times New Roman"/>
              <a:sym typeface="Times New Roman"/>
            </a:endParaRPr>
          </a:p>
        </p:txBody>
      </p:sp>
      <p:pic>
        <p:nvPicPr>
          <p:cNvPr id="227" name="Google Shape;227;p13"/>
          <p:cNvPicPr preferRelativeResize="0"/>
          <p:nvPr/>
        </p:nvPicPr>
        <p:blipFill rotWithShape="1">
          <a:blip r:embed="rId3">
            <a:alphaModFix/>
          </a:blip>
          <a:srcRect b="0" l="0" r="0" t="0"/>
          <a:stretch/>
        </p:blipFill>
        <p:spPr>
          <a:xfrm>
            <a:off x="557788" y="1208649"/>
            <a:ext cx="8028426" cy="3785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1" name="Shape 231"/>
        <p:cNvGrpSpPr/>
        <p:nvPr/>
      </p:nvGrpSpPr>
      <p:grpSpPr>
        <a:xfrm>
          <a:off x="0" y="0"/>
          <a:ext cx="0" cy="0"/>
          <a:chOff x="0" y="0"/>
          <a:chExt cx="0" cy="0"/>
        </a:xfrm>
      </p:grpSpPr>
      <p:sp>
        <p:nvSpPr>
          <p:cNvPr id="232" name="Google Shape;232;p14"/>
          <p:cNvSpPr txBox="1"/>
          <p:nvPr>
            <p:ph type="title"/>
          </p:nvPr>
        </p:nvSpPr>
        <p:spPr>
          <a:xfrm>
            <a:off x="220825" y="154325"/>
            <a:ext cx="6447600" cy="4959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990"/>
              <a:buNone/>
            </a:pPr>
            <a:r>
              <a:rPr b="1" lang="en-GB" sz="3100">
                <a:solidFill>
                  <a:schemeClr val="lt1"/>
                </a:solidFill>
                <a:latin typeface="Algerian"/>
                <a:ea typeface="Algerian"/>
                <a:cs typeface="Algerian"/>
                <a:sym typeface="Algerian"/>
              </a:rPr>
              <a:t>INSIGHTS:</a:t>
            </a:r>
            <a:endParaRPr b="1" sz="3100">
              <a:solidFill>
                <a:schemeClr val="lt1"/>
              </a:solidFill>
              <a:latin typeface="Algerian"/>
              <a:ea typeface="Algerian"/>
              <a:cs typeface="Algerian"/>
              <a:sym typeface="Algerian"/>
            </a:endParaRPr>
          </a:p>
        </p:txBody>
      </p:sp>
      <p:sp>
        <p:nvSpPr>
          <p:cNvPr id="233" name="Google Shape;233;p14"/>
          <p:cNvSpPr txBox="1"/>
          <p:nvPr/>
        </p:nvSpPr>
        <p:spPr>
          <a:xfrm>
            <a:off x="264775" y="729300"/>
            <a:ext cx="7305300" cy="441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Arial"/>
              <a:buNone/>
            </a:pPr>
            <a:r>
              <a:rPr b="1" i="0" lang="en-GB" sz="1900" u="sng" cap="none" strike="noStrike">
                <a:solidFill>
                  <a:schemeClr val="lt1"/>
                </a:solidFill>
                <a:latin typeface="Times New Roman"/>
                <a:ea typeface="Times New Roman"/>
                <a:cs typeface="Times New Roman"/>
                <a:sym typeface="Times New Roman"/>
              </a:rPr>
              <a:t>A. Average Call Duration Analysis:</a:t>
            </a:r>
            <a:r>
              <a:rPr b="0" i="0" lang="en-GB" sz="1900" u="none" cap="none" strike="noStrike">
                <a:solidFill>
                  <a:schemeClr val="lt1"/>
                </a:solidFill>
                <a:latin typeface="Times New Roman"/>
                <a:ea typeface="Times New Roman"/>
                <a:cs typeface="Times New Roman"/>
                <a:sym typeface="Times New Roman"/>
              </a:rPr>
              <a:t> Found out how long calls typically last in each time slot to understand agent workload and customer interaction time.</a:t>
            </a:r>
            <a:endParaRPr b="0" i="0" sz="19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9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GB" sz="1900" u="sng" cap="none" strike="noStrike">
                <a:solidFill>
                  <a:schemeClr val="lt1"/>
                </a:solidFill>
                <a:latin typeface="Times New Roman"/>
                <a:ea typeface="Times New Roman"/>
                <a:cs typeface="Times New Roman"/>
                <a:sym typeface="Times New Roman"/>
              </a:rPr>
              <a:t>B. Call Volume Analysis: </a:t>
            </a:r>
            <a:r>
              <a:rPr b="0" i="0" lang="en-GB" sz="1900" u="none" cap="none" strike="noStrike">
                <a:solidFill>
                  <a:schemeClr val="lt1"/>
                </a:solidFill>
                <a:latin typeface="Times New Roman"/>
                <a:ea typeface="Times New Roman"/>
                <a:cs typeface="Times New Roman"/>
                <a:sym typeface="Times New Roman"/>
              </a:rPr>
              <a:t>Created visualizations to see when the most calls come in, helping identify peak hours and quieter periods.</a:t>
            </a:r>
            <a:endParaRPr b="0" i="0" sz="19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9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GB" sz="1900" u="sng" cap="none" strike="noStrike">
                <a:solidFill>
                  <a:schemeClr val="lt1"/>
                </a:solidFill>
                <a:latin typeface="Times New Roman"/>
                <a:ea typeface="Times New Roman"/>
                <a:cs typeface="Times New Roman"/>
                <a:sym typeface="Times New Roman"/>
              </a:rPr>
              <a:t>C. Manpower Planning:</a:t>
            </a:r>
            <a:r>
              <a:rPr b="0" i="0" lang="en-GB" sz="1900" u="none" cap="none" strike="noStrike">
                <a:solidFill>
                  <a:schemeClr val="lt1"/>
                </a:solidFill>
                <a:latin typeface="Times New Roman"/>
                <a:ea typeface="Times New Roman"/>
                <a:cs typeface="Times New Roman"/>
                <a:sym typeface="Times New Roman"/>
              </a:rPr>
              <a:t> Checked how many agents are needed in each time slot to bring down the abandoned call rate from 30% to 10%.</a:t>
            </a:r>
            <a:endParaRPr b="0" i="0" sz="19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0" i="0" sz="19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rPr b="1" i="0" lang="en-GB" sz="1900" u="sng" cap="none" strike="noStrike">
                <a:solidFill>
                  <a:schemeClr val="lt1"/>
                </a:solidFill>
                <a:latin typeface="Times New Roman"/>
                <a:ea typeface="Times New Roman"/>
                <a:cs typeface="Times New Roman"/>
                <a:sym typeface="Times New Roman"/>
              </a:rPr>
              <a:t>D. Night Shift Manpower Planning: </a:t>
            </a:r>
            <a:r>
              <a:rPr b="0" i="0" lang="en-GB" sz="1900" u="none" cap="none" strike="noStrike">
                <a:solidFill>
                  <a:schemeClr val="lt1"/>
                </a:solidFill>
                <a:latin typeface="Times New Roman"/>
                <a:ea typeface="Times New Roman"/>
                <a:cs typeface="Times New Roman"/>
                <a:sym typeface="Times New Roman"/>
              </a:rPr>
              <a:t>Looked at the number of calls coming in at night and suggested a staffing plan to ensure customers get support with minimal wait times.</a:t>
            </a:r>
            <a:endParaRPr b="0" i="0" sz="19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1" i="0" sz="1500" u="sng"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100"/>
              <a:buFont typeface="Arial"/>
              <a:buNone/>
            </a:pPr>
            <a:r>
              <a:t/>
            </a:r>
            <a:endParaRPr b="1" i="0" sz="15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700"/>
              <a:buFont typeface="Arial"/>
              <a:buNone/>
            </a:pPr>
            <a:r>
              <a:t/>
            </a:r>
            <a:endParaRPr b="1" i="0" sz="15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chemeClr val="dk1"/>
              </a:buClr>
              <a:buSzPts val="1100"/>
              <a:buFont typeface="Arial"/>
              <a:buNone/>
            </a:pPr>
            <a:r>
              <a:t/>
            </a:r>
            <a:endParaRPr b="0" i="0" sz="15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1700"/>
              <a:buFont typeface="Arial"/>
              <a:buNone/>
            </a:pPr>
            <a:r>
              <a:t/>
            </a:r>
            <a:endParaRPr b="0" i="0" sz="15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37" name="Shape 237"/>
        <p:cNvGrpSpPr/>
        <p:nvPr/>
      </p:nvGrpSpPr>
      <p:grpSpPr>
        <a:xfrm>
          <a:off x="0" y="0"/>
          <a:ext cx="0" cy="0"/>
          <a:chOff x="0" y="0"/>
          <a:chExt cx="0" cy="0"/>
        </a:xfrm>
      </p:grpSpPr>
      <p:sp>
        <p:nvSpPr>
          <p:cNvPr id="238" name="Google Shape;238;p15"/>
          <p:cNvSpPr txBox="1"/>
          <p:nvPr>
            <p:ph type="title"/>
          </p:nvPr>
        </p:nvSpPr>
        <p:spPr>
          <a:xfrm>
            <a:off x="229625" y="189525"/>
            <a:ext cx="6447600" cy="4959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990"/>
              <a:buNone/>
            </a:pPr>
            <a:r>
              <a:rPr b="1" lang="en-GB" sz="3200">
                <a:solidFill>
                  <a:schemeClr val="lt1"/>
                </a:solidFill>
                <a:latin typeface="Algerian"/>
                <a:ea typeface="Algerian"/>
                <a:cs typeface="Algerian"/>
                <a:sym typeface="Algerian"/>
              </a:rPr>
              <a:t>RESULT:</a:t>
            </a:r>
            <a:endParaRPr b="1" sz="3200">
              <a:solidFill>
                <a:schemeClr val="lt1"/>
              </a:solidFill>
              <a:latin typeface="Algerian"/>
              <a:ea typeface="Algerian"/>
              <a:cs typeface="Algerian"/>
              <a:sym typeface="Algerian"/>
            </a:endParaRPr>
          </a:p>
        </p:txBody>
      </p:sp>
      <p:sp>
        <p:nvSpPr>
          <p:cNvPr id="239" name="Google Shape;239;p15"/>
          <p:cNvSpPr txBox="1"/>
          <p:nvPr/>
        </p:nvSpPr>
        <p:spPr>
          <a:xfrm>
            <a:off x="295350" y="934175"/>
            <a:ext cx="7398000" cy="3876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1200"/>
              </a:spcBef>
              <a:spcAft>
                <a:spcPts val="0"/>
              </a:spcAft>
              <a:buClr>
                <a:schemeClr val="dk1"/>
              </a:buClr>
              <a:buSzPts val="1100"/>
              <a:buFont typeface="Arial"/>
              <a:buNone/>
            </a:pPr>
            <a:r>
              <a:rPr b="0" i="0" lang="en-GB" sz="2200" u="none" cap="none" strike="noStrike">
                <a:solidFill>
                  <a:schemeClr val="lt1"/>
                </a:solidFill>
                <a:latin typeface="Times New Roman"/>
                <a:ea typeface="Times New Roman"/>
                <a:cs typeface="Times New Roman"/>
                <a:sym typeface="Times New Roman"/>
              </a:rPr>
              <a:t>By the project, I have analyzed call volume and customer service data, including queue time, call duration, agent availability, and abandoned calls.</a:t>
            </a:r>
            <a:endParaRPr b="0" i="0" sz="22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chemeClr val="dk1"/>
              </a:buClr>
              <a:buSzPts val="1100"/>
              <a:buFont typeface="Arial"/>
              <a:buNone/>
            </a:pPr>
            <a:r>
              <a:rPr b="0" i="0" lang="en-GB" sz="2200" u="none" cap="none" strike="noStrike">
                <a:solidFill>
                  <a:schemeClr val="lt1"/>
                </a:solidFill>
                <a:latin typeface="Times New Roman"/>
                <a:ea typeface="Times New Roman"/>
                <a:cs typeface="Times New Roman"/>
                <a:sym typeface="Times New Roman"/>
              </a:rPr>
              <a:t>I identified how each factor influences customer experience, service efficiency, and manpower planning.</a:t>
            </a:r>
            <a:endParaRPr b="0" i="0" sz="22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chemeClr val="dk1"/>
              </a:buClr>
              <a:buSzPts val="1100"/>
              <a:buFont typeface="Arial"/>
              <a:buNone/>
            </a:pPr>
            <a:r>
              <a:rPr b="0" i="0" lang="en-GB" sz="2200" u="none" cap="none" strike="noStrike">
                <a:solidFill>
                  <a:schemeClr val="lt1"/>
                </a:solidFill>
                <a:latin typeface="Times New Roman"/>
                <a:ea typeface="Times New Roman"/>
                <a:cs typeface="Times New Roman"/>
                <a:sym typeface="Times New Roman"/>
              </a:rPr>
              <a:t>This project had a good impact on understanding call patterns, optimizing workforce allocation, and improving overall call center performance.</a:t>
            </a:r>
            <a:endParaRPr b="0" i="0" sz="22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chemeClr val="dk1"/>
              </a:buClr>
              <a:buSzPts val="1100"/>
              <a:buFont typeface="Arial"/>
              <a:buNone/>
            </a:pPr>
            <a:r>
              <a:t/>
            </a:r>
            <a:endParaRPr b="0" i="0" sz="2200" u="none" cap="none" strike="noStrike">
              <a:solidFill>
                <a:schemeClr val="lt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2200"/>
              <a:buFont typeface="Arial"/>
              <a:buNone/>
            </a:pPr>
            <a:r>
              <a:t/>
            </a:r>
            <a:endParaRPr b="0" i="0" sz="2200" u="none" cap="none" strike="noStrike">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43" name="Shape 243"/>
        <p:cNvGrpSpPr/>
        <p:nvPr/>
      </p:nvGrpSpPr>
      <p:grpSpPr>
        <a:xfrm>
          <a:off x="0" y="0"/>
          <a:ext cx="0" cy="0"/>
          <a:chOff x="0" y="0"/>
          <a:chExt cx="0" cy="0"/>
        </a:xfrm>
      </p:grpSpPr>
      <p:sp>
        <p:nvSpPr>
          <p:cNvPr id="244" name="Google Shape;244;p16"/>
          <p:cNvSpPr txBox="1"/>
          <p:nvPr>
            <p:ph type="title"/>
          </p:nvPr>
        </p:nvSpPr>
        <p:spPr>
          <a:xfrm>
            <a:off x="229625" y="189525"/>
            <a:ext cx="6447600" cy="4959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990"/>
              <a:buNone/>
            </a:pPr>
            <a:r>
              <a:rPr b="1" lang="en-GB" sz="3200">
                <a:solidFill>
                  <a:schemeClr val="lt1"/>
                </a:solidFill>
                <a:latin typeface="Algerian"/>
                <a:ea typeface="Algerian"/>
                <a:cs typeface="Algerian"/>
                <a:sym typeface="Algerian"/>
              </a:rPr>
              <a:t>REFERENCE LINK:</a:t>
            </a:r>
            <a:endParaRPr b="1" sz="3200">
              <a:solidFill>
                <a:schemeClr val="lt1"/>
              </a:solidFill>
              <a:latin typeface="Algerian"/>
              <a:ea typeface="Algerian"/>
              <a:cs typeface="Algerian"/>
              <a:sym typeface="Algerian"/>
            </a:endParaRPr>
          </a:p>
        </p:txBody>
      </p:sp>
      <p:sp>
        <p:nvSpPr>
          <p:cNvPr id="245" name="Google Shape;245;p16"/>
          <p:cNvSpPr txBox="1"/>
          <p:nvPr/>
        </p:nvSpPr>
        <p:spPr>
          <a:xfrm>
            <a:off x="1147425" y="1704600"/>
            <a:ext cx="7356000" cy="17343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5000"/>
              <a:buFont typeface="Arial"/>
              <a:buNone/>
            </a:pPr>
            <a:r>
              <a:rPr b="0" i="0" lang="en-GB" sz="3600" u="sng" cap="none" strike="noStrike">
                <a:solidFill>
                  <a:schemeClr val="hlink"/>
                </a:solidFill>
                <a:latin typeface="Times New Roman"/>
                <a:ea typeface="Times New Roman"/>
                <a:cs typeface="Times New Roman"/>
                <a:sym typeface="Times New Roman"/>
                <a:hlinkClick r:id="rId3"/>
              </a:rPr>
              <a:t>excel_link</a:t>
            </a:r>
            <a:endParaRPr b="0" i="0" sz="3600" u="none" cap="none" strike="noStrike">
              <a:solidFill>
                <a:schemeClr val="lt1"/>
              </a:solidFill>
              <a:latin typeface="Times New Roman"/>
              <a:ea typeface="Times New Roman"/>
              <a:cs typeface="Times New Roman"/>
              <a:sym typeface="Times New Roman"/>
            </a:endParaRPr>
          </a:p>
        </p:txBody>
      </p:sp>
      <p:sp>
        <p:nvSpPr>
          <p:cNvPr id="246" name="Google Shape;246;p16"/>
          <p:cNvSpPr txBox="1"/>
          <p:nvPr/>
        </p:nvSpPr>
        <p:spPr>
          <a:xfrm>
            <a:off x="824450" y="1027900"/>
            <a:ext cx="4871700" cy="58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rPr b="1" i="0" lang="en-GB" sz="3000" u="none" cap="none" strike="noStrike">
                <a:solidFill>
                  <a:schemeClr val="lt1"/>
                </a:solidFill>
                <a:latin typeface="Times New Roman"/>
                <a:ea typeface="Times New Roman"/>
                <a:cs typeface="Times New Roman"/>
                <a:sym typeface="Times New Roman"/>
              </a:rPr>
              <a:t>The link for excel sheet file:</a:t>
            </a:r>
            <a:endParaRPr b="1" i="0" sz="3000" u="none" cap="none" strike="noStrike">
              <a:solidFill>
                <a:schemeClr val="lt1"/>
              </a:solidFill>
              <a:latin typeface="Times New Roman"/>
              <a:ea typeface="Times New Roman"/>
              <a:cs typeface="Times New Roman"/>
              <a:sym typeface="Times New Roman"/>
            </a:endParaRPr>
          </a:p>
        </p:txBody>
      </p:sp>
      <p:sp>
        <p:nvSpPr>
          <p:cNvPr id="247" name="Google Shape;247;p16"/>
          <p:cNvSpPr txBox="1"/>
          <p:nvPr/>
        </p:nvSpPr>
        <p:spPr>
          <a:xfrm>
            <a:off x="952650" y="2571750"/>
            <a:ext cx="6126300" cy="588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000"/>
              <a:buFont typeface="Arial"/>
              <a:buNone/>
            </a:pPr>
            <a:r>
              <a:t/>
            </a:r>
            <a:endParaRPr b="1" i="0" sz="3000" u="none" cap="none" strike="noStrike">
              <a:solidFill>
                <a:schemeClr val="lt1"/>
              </a:solidFill>
              <a:latin typeface="Times New Roman"/>
              <a:ea typeface="Times New Roman"/>
              <a:cs typeface="Times New Roman"/>
              <a:sym typeface="Times New Roman"/>
            </a:endParaRPr>
          </a:p>
        </p:txBody>
      </p:sp>
      <p:sp>
        <p:nvSpPr>
          <p:cNvPr id="248" name="Google Shape;248;p16"/>
          <p:cNvSpPr txBox="1"/>
          <p:nvPr/>
        </p:nvSpPr>
        <p:spPr>
          <a:xfrm>
            <a:off x="1521425" y="3387875"/>
            <a:ext cx="3864000" cy="126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400"/>
              <a:buFont typeface="Arial"/>
              <a:buNone/>
            </a:pPr>
            <a:r>
              <a:t/>
            </a:r>
            <a:endParaRPr b="0" i="0" sz="3400" u="none" cap="none" strike="noStrike">
              <a:solidFill>
                <a:srgbClr val="3F3F3F"/>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252" name="Shape 252"/>
        <p:cNvGrpSpPr/>
        <p:nvPr/>
      </p:nvGrpSpPr>
      <p:grpSpPr>
        <a:xfrm>
          <a:off x="0" y="0"/>
          <a:ext cx="0" cy="0"/>
          <a:chOff x="0" y="0"/>
          <a:chExt cx="0" cy="0"/>
        </a:xfrm>
      </p:grpSpPr>
      <p:sp>
        <p:nvSpPr>
          <p:cNvPr id="253" name="Google Shape;253;p17"/>
          <p:cNvSpPr txBox="1"/>
          <p:nvPr/>
        </p:nvSpPr>
        <p:spPr>
          <a:xfrm>
            <a:off x="728100" y="1608075"/>
            <a:ext cx="6039000" cy="1049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800"/>
              <a:buFont typeface="Arial"/>
              <a:buNone/>
            </a:pPr>
            <a:r>
              <a:rPr b="1" i="0" lang="en-GB" sz="7800" u="none" cap="none" strike="noStrike">
                <a:solidFill>
                  <a:schemeClr val="accent2"/>
                </a:solidFill>
                <a:latin typeface="Algerian"/>
                <a:ea typeface="Algerian"/>
                <a:cs typeface="Algerian"/>
                <a:sym typeface="Algerian"/>
              </a:rPr>
              <a:t>THANK YOU</a:t>
            </a:r>
            <a:endParaRPr b="1" i="0" sz="7800" u="none" cap="none" strike="noStrike">
              <a:solidFill>
                <a:schemeClr val="accent2"/>
              </a:solidFill>
              <a:latin typeface="Algerian"/>
              <a:ea typeface="Algerian"/>
              <a:cs typeface="Algerian"/>
              <a:sym typeface="Algeri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48" name="Shape 148"/>
        <p:cNvGrpSpPr/>
        <p:nvPr/>
      </p:nvGrpSpPr>
      <p:grpSpPr>
        <a:xfrm>
          <a:off x="0" y="0"/>
          <a:ext cx="0" cy="0"/>
          <a:chOff x="0" y="0"/>
          <a:chExt cx="0" cy="0"/>
        </a:xfrm>
      </p:grpSpPr>
      <p:sp>
        <p:nvSpPr>
          <p:cNvPr id="149" name="Google Shape;149;p2"/>
          <p:cNvSpPr txBox="1"/>
          <p:nvPr>
            <p:ph type="title"/>
          </p:nvPr>
        </p:nvSpPr>
        <p:spPr>
          <a:xfrm>
            <a:off x="193025" y="439600"/>
            <a:ext cx="6447600" cy="9906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SzPts val="2700"/>
              <a:buNone/>
            </a:pPr>
            <a:r>
              <a:rPr b="1" lang="en-GB" sz="3000">
                <a:solidFill>
                  <a:schemeClr val="lt1"/>
                </a:solidFill>
                <a:latin typeface="Algerian"/>
                <a:ea typeface="Algerian"/>
                <a:cs typeface="Algerian"/>
                <a:sym typeface="Algerian"/>
              </a:rPr>
              <a:t>PROJECT DESCRIPTION:</a:t>
            </a:r>
            <a:endParaRPr b="1" sz="3000">
              <a:solidFill>
                <a:schemeClr val="lt1"/>
              </a:solidFill>
              <a:latin typeface="Algerian"/>
              <a:ea typeface="Algerian"/>
              <a:cs typeface="Algerian"/>
              <a:sym typeface="Algerian"/>
            </a:endParaRPr>
          </a:p>
        </p:txBody>
      </p:sp>
      <p:sp>
        <p:nvSpPr>
          <p:cNvPr id="150" name="Google Shape;150;p2"/>
          <p:cNvSpPr txBox="1"/>
          <p:nvPr>
            <p:ph idx="1" type="body"/>
          </p:nvPr>
        </p:nvSpPr>
        <p:spPr>
          <a:xfrm>
            <a:off x="193025" y="1152825"/>
            <a:ext cx="6717600" cy="3556200"/>
          </a:xfrm>
          <a:prstGeom prst="rect">
            <a:avLst/>
          </a:prstGeom>
          <a:noFill/>
          <a:ln>
            <a:noFill/>
          </a:ln>
        </p:spPr>
        <p:txBody>
          <a:bodyPr anchorCtr="0" anchor="t" bIns="34275" lIns="68575" spcFirstLastPara="1" rIns="68575" wrap="square" tIns="34275">
            <a:noAutofit/>
          </a:bodyPr>
          <a:lstStyle/>
          <a:p>
            <a:pPr indent="-342900" lvl="0" marL="457200" rtl="0" algn="just">
              <a:lnSpc>
                <a:spcPct val="100000"/>
              </a:lnSpc>
              <a:spcBef>
                <a:spcPts val="0"/>
              </a:spcBef>
              <a:spcAft>
                <a:spcPts val="0"/>
              </a:spcAft>
              <a:buClr>
                <a:schemeClr val="lt1"/>
              </a:buClr>
              <a:buSzPts val="1800"/>
              <a:buFont typeface="Times New Roman"/>
              <a:buChar char="►"/>
            </a:pPr>
            <a:r>
              <a:rPr lang="en-GB" sz="1800">
                <a:solidFill>
                  <a:schemeClr val="lt1"/>
                </a:solidFill>
                <a:latin typeface="Times New Roman"/>
                <a:ea typeface="Times New Roman"/>
                <a:cs typeface="Times New Roman"/>
                <a:sym typeface="Times New Roman"/>
              </a:rPr>
              <a:t>The project is all about analyzing call center data and drawing meaningful insights from it. The efficiency and service quality of a call center, as defined by call volume, agent availability, and customer wait times, are crucial for customer experience management.</a:t>
            </a:r>
            <a:endParaRPr sz="1800">
              <a:solidFill>
                <a:schemeClr val="lt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SzPts val="1100"/>
              <a:buNone/>
            </a:pPr>
            <a:r>
              <a:t/>
            </a:r>
            <a:endParaRPr sz="1800">
              <a:solidFill>
                <a:schemeClr val="lt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lt1"/>
              </a:buClr>
              <a:buSzPts val="1800"/>
              <a:buFont typeface="Times New Roman"/>
              <a:buChar char="►"/>
            </a:pPr>
            <a:r>
              <a:rPr lang="en-GB" sz="1800">
                <a:solidFill>
                  <a:schemeClr val="lt1"/>
                </a:solidFill>
                <a:latin typeface="Times New Roman"/>
                <a:ea typeface="Times New Roman"/>
                <a:cs typeface="Times New Roman"/>
                <a:sym typeface="Times New Roman"/>
              </a:rPr>
              <a:t>Understanding factors such as queue time, call duration, abandon rates, agent workload, and peak call hours can provide valuable insights for better decision-making in workforce planning and customer service optimization.</a:t>
            </a:r>
            <a:endParaRPr sz="1800">
              <a:solidFill>
                <a:schemeClr val="lt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SzPts val="1100"/>
              <a:buNone/>
            </a:pPr>
            <a:r>
              <a:t/>
            </a:r>
            <a:endParaRPr sz="1800">
              <a:solidFill>
                <a:schemeClr val="lt1"/>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chemeClr val="lt1"/>
              </a:buClr>
              <a:buSzPts val="1800"/>
              <a:buFont typeface="Times New Roman"/>
              <a:buChar char="►"/>
            </a:pPr>
            <a:r>
              <a:rPr lang="en-GB" sz="1800">
                <a:solidFill>
                  <a:schemeClr val="lt1"/>
                </a:solidFill>
                <a:latin typeface="Times New Roman"/>
                <a:ea typeface="Times New Roman"/>
                <a:cs typeface="Times New Roman"/>
                <a:sym typeface="Times New Roman"/>
              </a:rPr>
              <a:t>The project data is given in an Excel sheet, which should be cleaned and made ready for analysis.</a:t>
            </a:r>
            <a:endParaRPr sz="1800">
              <a:solidFill>
                <a:schemeClr val="lt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SzPts val="1100"/>
              <a:buNone/>
            </a:pPr>
            <a:r>
              <a:t/>
            </a:r>
            <a:endParaRPr sz="1800">
              <a:solidFill>
                <a:schemeClr val="lt1"/>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SzPts val="1100"/>
              <a:buNone/>
            </a:pPr>
            <a:r>
              <a:t/>
            </a:r>
            <a:endParaRPr sz="1800">
              <a:solidFill>
                <a:schemeClr val="lt1"/>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SzPts val="1100"/>
              <a:buNone/>
            </a:pPr>
            <a:r>
              <a:t/>
            </a:r>
            <a:endParaRPr sz="1800">
              <a:solidFill>
                <a:schemeClr val="lt1"/>
              </a:solidFill>
              <a:latin typeface="Times New Roman"/>
              <a:ea typeface="Times New Roman"/>
              <a:cs typeface="Times New Roman"/>
              <a:sym typeface="Times New Roman"/>
            </a:endParaRPr>
          </a:p>
          <a:p>
            <a:pPr indent="0" lvl="0" marL="457200" rtl="0" algn="just">
              <a:lnSpc>
                <a:spcPct val="100000"/>
              </a:lnSpc>
              <a:spcBef>
                <a:spcPts val="1200"/>
              </a:spcBef>
              <a:spcAft>
                <a:spcPts val="0"/>
              </a:spcAft>
              <a:buSzPts val="1100"/>
              <a:buNone/>
            </a:pPr>
            <a:r>
              <a:t/>
            </a:r>
            <a:endParaRPr sz="20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54" name="Shape 154"/>
        <p:cNvGrpSpPr/>
        <p:nvPr/>
      </p:nvGrpSpPr>
      <p:grpSpPr>
        <a:xfrm>
          <a:off x="0" y="0"/>
          <a:ext cx="0" cy="0"/>
          <a:chOff x="0" y="0"/>
          <a:chExt cx="0" cy="0"/>
        </a:xfrm>
      </p:grpSpPr>
      <p:sp>
        <p:nvSpPr>
          <p:cNvPr id="155" name="Google Shape;155;p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SzPts val="2700"/>
              <a:buNone/>
            </a:pPr>
            <a:r>
              <a:rPr b="1" lang="en-GB" sz="3000">
                <a:solidFill>
                  <a:schemeClr val="lt1"/>
                </a:solidFill>
                <a:latin typeface="Algerian"/>
                <a:ea typeface="Algerian"/>
                <a:cs typeface="Algerian"/>
                <a:sym typeface="Algerian"/>
              </a:rPr>
              <a:t>TECH STACK USED:</a:t>
            </a:r>
            <a:endParaRPr b="1" sz="3000">
              <a:solidFill>
                <a:schemeClr val="lt1"/>
              </a:solidFill>
              <a:latin typeface="Algerian"/>
              <a:ea typeface="Algerian"/>
              <a:cs typeface="Algerian"/>
              <a:sym typeface="Algerian"/>
            </a:endParaRPr>
          </a:p>
        </p:txBody>
      </p:sp>
      <p:sp>
        <p:nvSpPr>
          <p:cNvPr id="156" name="Google Shape;156;p3"/>
          <p:cNvSpPr txBox="1"/>
          <p:nvPr>
            <p:ph idx="1" type="body"/>
          </p:nvPr>
        </p:nvSpPr>
        <p:spPr>
          <a:xfrm>
            <a:off x="615050" y="1267100"/>
            <a:ext cx="6548100" cy="2910600"/>
          </a:xfrm>
          <a:prstGeom prst="rect">
            <a:avLst/>
          </a:prstGeom>
          <a:noFill/>
          <a:ln>
            <a:noFill/>
          </a:ln>
        </p:spPr>
        <p:txBody>
          <a:bodyPr anchorCtr="0" anchor="t" bIns="34275" lIns="68575" spcFirstLastPara="1" rIns="68575" wrap="square" tIns="34275">
            <a:normAutofit lnSpcReduction="10000"/>
          </a:bodyPr>
          <a:lstStyle/>
          <a:p>
            <a:pPr indent="-361950" lvl="0" marL="457200" rtl="0" algn="just">
              <a:lnSpc>
                <a:spcPct val="100000"/>
              </a:lnSpc>
              <a:spcBef>
                <a:spcPts val="0"/>
              </a:spcBef>
              <a:spcAft>
                <a:spcPts val="0"/>
              </a:spcAft>
              <a:buClr>
                <a:schemeClr val="lt1"/>
              </a:buClr>
              <a:buSzPts val="2100"/>
              <a:buFont typeface="Times New Roman"/>
              <a:buChar char="●"/>
            </a:pPr>
            <a:r>
              <a:rPr b="1" lang="en-GB" sz="2100">
                <a:solidFill>
                  <a:schemeClr val="lt1"/>
                </a:solidFill>
                <a:latin typeface="Times New Roman"/>
                <a:ea typeface="Times New Roman"/>
                <a:cs typeface="Times New Roman"/>
                <a:sym typeface="Times New Roman"/>
              </a:rPr>
              <a:t>SOFTWARE: MICROSOFT 365 WEB:</a:t>
            </a:r>
            <a:endParaRPr b="1" sz="2100">
              <a:solidFill>
                <a:schemeClr val="lt1"/>
              </a:solidFill>
              <a:latin typeface="Times New Roman"/>
              <a:ea typeface="Times New Roman"/>
              <a:cs typeface="Times New Roman"/>
              <a:sym typeface="Times New Roman"/>
            </a:endParaRPr>
          </a:p>
          <a:p>
            <a:pPr indent="-361950" lvl="1" marL="914400" rtl="0" algn="just">
              <a:lnSpc>
                <a:spcPct val="100000"/>
              </a:lnSpc>
              <a:spcBef>
                <a:spcPts val="0"/>
              </a:spcBef>
              <a:spcAft>
                <a:spcPts val="0"/>
              </a:spcAft>
              <a:buClr>
                <a:srgbClr val="D8D8D8"/>
              </a:buClr>
              <a:buSzPts val="2100"/>
              <a:buFont typeface="Times New Roman"/>
              <a:buChar char="○"/>
            </a:pPr>
            <a:r>
              <a:rPr lang="en-GB" sz="2100">
                <a:solidFill>
                  <a:srgbClr val="D8D8D8"/>
                </a:solidFill>
                <a:latin typeface="Times New Roman"/>
                <a:ea typeface="Times New Roman"/>
                <a:cs typeface="Times New Roman"/>
                <a:sym typeface="Times New Roman"/>
              </a:rPr>
              <a:t>I used microsoft 365 web(EXCEL) online website to perform the excel operations.As the excel app is paid platform,I have used the online free site.It had all the operations of new version of excel(2021).</a:t>
            </a:r>
            <a:endParaRPr b="1" sz="2100">
              <a:solidFill>
                <a:schemeClr val="lt1"/>
              </a:solidFill>
              <a:latin typeface="Times New Roman"/>
              <a:ea typeface="Times New Roman"/>
              <a:cs typeface="Times New Roman"/>
              <a:sym typeface="Times New Roman"/>
            </a:endParaRPr>
          </a:p>
          <a:p>
            <a:pPr indent="0" lvl="0" marL="914400" rtl="0" algn="just">
              <a:lnSpc>
                <a:spcPct val="100000"/>
              </a:lnSpc>
              <a:spcBef>
                <a:spcPts val="0"/>
              </a:spcBef>
              <a:spcAft>
                <a:spcPts val="0"/>
              </a:spcAft>
              <a:buSzPts val="1100"/>
              <a:buNone/>
            </a:pPr>
            <a:r>
              <a:t/>
            </a:r>
            <a:endParaRPr sz="2100">
              <a:solidFill>
                <a:schemeClr val="lt1"/>
              </a:solidFill>
              <a:latin typeface="Times New Roman"/>
              <a:ea typeface="Times New Roman"/>
              <a:cs typeface="Times New Roman"/>
              <a:sym typeface="Times New Roman"/>
            </a:endParaRPr>
          </a:p>
          <a:p>
            <a:pPr indent="-361950" lvl="0" marL="457200" rtl="0" algn="just">
              <a:lnSpc>
                <a:spcPct val="100000"/>
              </a:lnSpc>
              <a:spcBef>
                <a:spcPts val="0"/>
              </a:spcBef>
              <a:spcAft>
                <a:spcPts val="0"/>
              </a:spcAft>
              <a:buClr>
                <a:schemeClr val="lt1"/>
              </a:buClr>
              <a:buSzPts val="2100"/>
              <a:buFont typeface="Times New Roman"/>
              <a:buChar char="●"/>
            </a:pPr>
            <a:r>
              <a:rPr b="1" lang="en-GB" sz="2100">
                <a:solidFill>
                  <a:schemeClr val="lt1"/>
                </a:solidFill>
                <a:latin typeface="Times New Roman"/>
                <a:ea typeface="Times New Roman"/>
                <a:cs typeface="Times New Roman"/>
                <a:sym typeface="Times New Roman"/>
              </a:rPr>
              <a:t>OPERATING SYSTEM: MacOS</a:t>
            </a:r>
            <a:endParaRPr b="1" sz="2100">
              <a:solidFill>
                <a:schemeClr val="lt1"/>
              </a:solidFill>
              <a:latin typeface="Times New Roman"/>
              <a:ea typeface="Times New Roman"/>
              <a:cs typeface="Times New Roman"/>
              <a:sym typeface="Times New Roman"/>
            </a:endParaRPr>
          </a:p>
          <a:p>
            <a:pPr indent="-361950" lvl="1" marL="914400" rtl="0" algn="just">
              <a:lnSpc>
                <a:spcPct val="100000"/>
              </a:lnSpc>
              <a:spcBef>
                <a:spcPts val="0"/>
              </a:spcBef>
              <a:spcAft>
                <a:spcPts val="0"/>
              </a:spcAft>
              <a:buClr>
                <a:srgbClr val="D8D8D8"/>
              </a:buClr>
              <a:buSzPts val="2100"/>
              <a:buFont typeface="Times New Roman"/>
              <a:buChar char="○"/>
            </a:pPr>
            <a:r>
              <a:rPr lang="en-GB" sz="2100">
                <a:solidFill>
                  <a:srgbClr val="D8D8D8"/>
                </a:solidFill>
                <a:latin typeface="Times New Roman"/>
                <a:ea typeface="Times New Roman"/>
                <a:cs typeface="Times New Roman"/>
                <a:sym typeface="Times New Roman"/>
              </a:rPr>
              <a:t>My device is MacOs.I have used it as it is stable and efficient. </a:t>
            </a:r>
            <a:endParaRPr sz="2000">
              <a:solidFill>
                <a:srgbClr val="D8D8D8"/>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0" name="Shape 160"/>
        <p:cNvGrpSpPr/>
        <p:nvPr/>
      </p:nvGrpSpPr>
      <p:grpSpPr>
        <a:xfrm>
          <a:off x="0" y="0"/>
          <a:ext cx="0" cy="0"/>
          <a:chOff x="0" y="0"/>
          <a:chExt cx="0" cy="0"/>
        </a:xfrm>
      </p:grpSpPr>
      <p:sp>
        <p:nvSpPr>
          <p:cNvPr id="161" name="Google Shape;161;p4"/>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SzPts val="2700"/>
              <a:buNone/>
            </a:pPr>
            <a:r>
              <a:rPr b="1" lang="en-GB" sz="3000">
                <a:solidFill>
                  <a:schemeClr val="lt1"/>
                </a:solidFill>
                <a:latin typeface="Algerian"/>
                <a:ea typeface="Algerian"/>
                <a:cs typeface="Algerian"/>
                <a:sym typeface="Algerian"/>
              </a:rPr>
              <a:t>RAW DATA:</a:t>
            </a:r>
            <a:endParaRPr b="1" sz="3000">
              <a:solidFill>
                <a:schemeClr val="lt1"/>
              </a:solidFill>
              <a:latin typeface="Algerian"/>
              <a:ea typeface="Algerian"/>
              <a:cs typeface="Algerian"/>
              <a:sym typeface="Algerian"/>
            </a:endParaRPr>
          </a:p>
        </p:txBody>
      </p:sp>
      <p:sp>
        <p:nvSpPr>
          <p:cNvPr id="162" name="Google Shape;162;p4"/>
          <p:cNvSpPr txBox="1"/>
          <p:nvPr>
            <p:ph idx="1" type="body"/>
          </p:nvPr>
        </p:nvSpPr>
        <p:spPr>
          <a:xfrm>
            <a:off x="457750" y="1073675"/>
            <a:ext cx="6548100" cy="632100"/>
          </a:xfrm>
          <a:prstGeom prst="rect">
            <a:avLst/>
          </a:prstGeom>
          <a:noFill/>
          <a:ln>
            <a:noFill/>
          </a:ln>
        </p:spPr>
        <p:txBody>
          <a:bodyPr anchorCtr="0" anchor="t" bIns="34275" lIns="68575" spcFirstLastPara="1" rIns="68575" wrap="square" tIns="34275">
            <a:normAutofit/>
          </a:bodyPr>
          <a:lstStyle/>
          <a:p>
            <a:pPr indent="0" lvl="0" marL="457200" rtl="0" algn="just">
              <a:lnSpc>
                <a:spcPct val="100000"/>
              </a:lnSpc>
              <a:spcBef>
                <a:spcPts val="0"/>
              </a:spcBef>
              <a:spcAft>
                <a:spcPts val="0"/>
              </a:spcAft>
              <a:buSzPts val="1100"/>
              <a:buNone/>
            </a:pPr>
            <a:r>
              <a:rPr lang="en-GB" sz="2000">
                <a:solidFill>
                  <a:srgbClr val="D8D8D8"/>
                </a:solidFill>
                <a:latin typeface="Times New Roman"/>
                <a:ea typeface="Times New Roman"/>
                <a:cs typeface="Times New Roman"/>
                <a:sym typeface="Times New Roman"/>
              </a:rPr>
              <a:t>The given dataset has 13 columns and 1,17,989 records</a:t>
            </a:r>
            <a:endParaRPr sz="2000">
              <a:solidFill>
                <a:srgbClr val="D8D8D8"/>
              </a:solidFill>
              <a:latin typeface="Times New Roman"/>
              <a:ea typeface="Times New Roman"/>
              <a:cs typeface="Times New Roman"/>
              <a:sym typeface="Times New Roman"/>
            </a:endParaRPr>
          </a:p>
        </p:txBody>
      </p:sp>
      <p:pic>
        <p:nvPicPr>
          <p:cNvPr id="163" name="Google Shape;163;p4"/>
          <p:cNvPicPr preferRelativeResize="0"/>
          <p:nvPr/>
        </p:nvPicPr>
        <p:blipFill rotWithShape="1">
          <a:blip r:embed="rId3">
            <a:alphaModFix/>
          </a:blip>
          <a:srcRect b="2534" l="1593" r="674" t="0"/>
          <a:stretch/>
        </p:blipFill>
        <p:spPr>
          <a:xfrm>
            <a:off x="808875" y="1501700"/>
            <a:ext cx="6489623" cy="35591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67" name="Shape 167"/>
        <p:cNvGrpSpPr/>
        <p:nvPr/>
      </p:nvGrpSpPr>
      <p:grpSpPr>
        <a:xfrm>
          <a:off x="0" y="0"/>
          <a:ext cx="0" cy="0"/>
          <a:chOff x="0" y="0"/>
          <a:chExt cx="0" cy="0"/>
        </a:xfrm>
      </p:grpSpPr>
      <p:sp>
        <p:nvSpPr>
          <p:cNvPr id="168" name="Google Shape;168;p5"/>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p>
            <a:pPr indent="0" lvl="0" marL="0" rtl="0" algn="l">
              <a:lnSpc>
                <a:spcPct val="100000"/>
              </a:lnSpc>
              <a:spcBef>
                <a:spcPts val="0"/>
              </a:spcBef>
              <a:spcAft>
                <a:spcPts val="0"/>
              </a:spcAft>
              <a:buSzPts val="2700"/>
              <a:buNone/>
            </a:pPr>
            <a:r>
              <a:rPr b="1" lang="en-GB" sz="3000">
                <a:solidFill>
                  <a:schemeClr val="lt1"/>
                </a:solidFill>
                <a:latin typeface="Algerian"/>
                <a:ea typeface="Algerian"/>
                <a:cs typeface="Algerian"/>
                <a:sym typeface="Algerian"/>
              </a:rPr>
              <a:t>Assumptions given:</a:t>
            </a:r>
            <a:endParaRPr b="1" sz="3000">
              <a:solidFill>
                <a:schemeClr val="lt1"/>
              </a:solidFill>
              <a:latin typeface="Algerian"/>
              <a:ea typeface="Algerian"/>
              <a:cs typeface="Algerian"/>
              <a:sym typeface="Algerian"/>
            </a:endParaRPr>
          </a:p>
        </p:txBody>
      </p:sp>
      <p:pic>
        <p:nvPicPr>
          <p:cNvPr id="169" name="Google Shape;169;p5"/>
          <p:cNvPicPr preferRelativeResize="0"/>
          <p:nvPr/>
        </p:nvPicPr>
        <p:blipFill rotWithShape="1">
          <a:blip r:embed="rId3">
            <a:alphaModFix/>
          </a:blip>
          <a:srcRect b="0" l="0" r="0" t="0"/>
          <a:stretch/>
        </p:blipFill>
        <p:spPr>
          <a:xfrm>
            <a:off x="749350" y="1037475"/>
            <a:ext cx="7444699" cy="3690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73" name="Shape 173"/>
        <p:cNvGrpSpPr/>
        <p:nvPr/>
      </p:nvGrpSpPr>
      <p:grpSpPr>
        <a:xfrm>
          <a:off x="0" y="0"/>
          <a:ext cx="0" cy="0"/>
          <a:chOff x="0" y="0"/>
          <a:chExt cx="0" cy="0"/>
        </a:xfrm>
      </p:grpSpPr>
      <p:sp>
        <p:nvSpPr>
          <p:cNvPr id="174" name="Google Shape;174;p6"/>
          <p:cNvSpPr txBox="1"/>
          <p:nvPr>
            <p:ph type="title"/>
          </p:nvPr>
        </p:nvSpPr>
        <p:spPr>
          <a:xfrm>
            <a:off x="185675" y="189525"/>
            <a:ext cx="6447600" cy="49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SzPct val="100000"/>
              <a:buNone/>
            </a:pPr>
            <a:r>
              <a:rPr b="1" lang="en-GB" sz="3000">
                <a:solidFill>
                  <a:schemeClr val="lt1"/>
                </a:solidFill>
                <a:latin typeface="Algerian"/>
                <a:ea typeface="Algerian"/>
                <a:cs typeface="Algerian"/>
                <a:sym typeface="Algerian"/>
              </a:rPr>
              <a:t>DATA ANALYTICS TASKS:</a:t>
            </a:r>
            <a:endParaRPr b="1" sz="3000">
              <a:solidFill>
                <a:schemeClr val="lt1"/>
              </a:solidFill>
              <a:latin typeface="Algerian"/>
              <a:ea typeface="Algerian"/>
              <a:cs typeface="Algerian"/>
              <a:sym typeface="Algerian"/>
            </a:endParaRPr>
          </a:p>
        </p:txBody>
      </p:sp>
      <p:sp>
        <p:nvSpPr>
          <p:cNvPr id="175" name="Google Shape;175;p6"/>
          <p:cNvSpPr txBox="1"/>
          <p:nvPr/>
        </p:nvSpPr>
        <p:spPr>
          <a:xfrm>
            <a:off x="97750" y="733950"/>
            <a:ext cx="8360400" cy="18378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900"/>
              <a:buFont typeface="Arial"/>
              <a:buNone/>
            </a:pPr>
            <a:r>
              <a:rPr b="1" i="0" lang="en-GB" sz="1900" u="sng" cap="none" strike="noStrike">
                <a:solidFill>
                  <a:schemeClr val="lt1"/>
                </a:solidFill>
                <a:latin typeface="Times New Roman"/>
                <a:ea typeface="Times New Roman"/>
                <a:cs typeface="Times New Roman"/>
                <a:sym typeface="Times New Roman"/>
              </a:rPr>
              <a:t>1.Average Call Duration: </a:t>
            </a:r>
            <a:r>
              <a:rPr b="0" i="0" lang="en-GB" sz="1900" u="none" cap="none" strike="noStrike">
                <a:solidFill>
                  <a:schemeClr val="lt1"/>
                </a:solidFill>
                <a:latin typeface="Times New Roman"/>
                <a:ea typeface="Times New Roman"/>
                <a:cs typeface="Times New Roman"/>
                <a:sym typeface="Times New Roman"/>
              </a:rPr>
              <a:t>Determine the average duration of all incoming calls received by agents. This should be calculated for each time bucket. </a:t>
            </a:r>
            <a:endParaRPr b="0" i="0" sz="1900" u="none" cap="none" strike="noStrike">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Arial"/>
              <a:buChar char="●"/>
            </a:pPr>
            <a:r>
              <a:rPr b="1" i="0" lang="en-GB" sz="1500" u="sng" cap="none" strike="noStrike">
                <a:solidFill>
                  <a:schemeClr val="lt1"/>
                </a:solidFill>
                <a:latin typeface="Times New Roman"/>
                <a:ea typeface="Times New Roman"/>
                <a:cs typeface="Times New Roman"/>
                <a:sym typeface="Times New Roman"/>
              </a:rPr>
              <a:t>Your Task:</a:t>
            </a:r>
            <a:r>
              <a:rPr b="0" i="0" lang="en-GB" sz="1500" u="none" cap="none" strike="noStrike">
                <a:solidFill>
                  <a:schemeClr val="lt1"/>
                </a:solidFill>
                <a:latin typeface="Times New Roman"/>
                <a:ea typeface="Times New Roman"/>
                <a:cs typeface="Times New Roman"/>
                <a:sym typeface="Times New Roman"/>
              </a:rPr>
              <a:t> </a:t>
            </a:r>
            <a:r>
              <a:rPr b="1" i="0" lang="en-GB" sz="1500" u="none" cap="none" strike="noStrike">
                <a:solidFill>
                  <a:schemeClr val="lt1"/>
                </a:solidFill>
                <a:latin typeface="Times New Roman"/>
                <a:ea typeface="Times New Roman"/>
                <a:cs typeface="Times New Roman"/>
                <a:sym typeface="Times New Roman"/>
              </a:rPr>
              <a:t>What is the average duration of calls for each time bucket?</a:t>
            </a:r>
            <a:endParaRPr b="1" i="0" sz="1500" u="none" cap="none" strike="noStrike">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500"/>
              <a:buFont typeface="Arial"/>
              <a:buNone/>
            </a:pPr>
            <a:r>
              <a:rPr b="1" i="0" lang="en-GB" sz="1500" u="none" cap="none" strike="noStrike">
                <a:solidFill>
                  <a:schemeClr val="lt1"/>
                </a:solidFill>
                <a:latin typeface="Times New Roman"/>
                <a:ea typeface="Times New Roman"/>
                <a:cs typeface="Times New Roman"/>
                <a:sym typeface="Times New Roman"/>
              </a:rPr>
              <a:t>FORMULAS USED </a:t>
            </a:r>
            <a:r>
              <a:rPr b="0" i="0" lang="en-GB" sz="1100" u="none" cap="none" strike="noStrike">
                <a:solidFill>
                  <a:schemeClr val="dk1"/>
                </a:solidFill>
                <a:highlight>
                  <a:schemeClr val="accent2"/>
                </a:highlight>
                <a:latin typeface="Times New Roman"/>
                <a:ea typeface="Times New Roman"/>
                <a:cs typeface="Times New Roman"/>
                <a:sym typeface="Times New Roman"/>
              </a:rPr>
              <a:t>=AVERAGEIFS(Table2[Call_Seconds(s)],Table2[Time_Bucket],F3,Table2[Call_Status],"answered")  </a:t>
            </a:r>
            <a:endParaRPr b="0" i="0" sz="1100" u="none" cap="none" strike="noStrike">
              <a:solidFill>
                <a:schemeClr val="dk1"/>
              </a:solidFill>
              <a:highlight>
                <a:schemeClr val="accent2"/>
              </a:highlight>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500"/>
              <a:buFont typeface="Arial"/>
              <a:buNone/>
            </a:pPr>
            <a:r>
              <a:t/>
            </a:r>
            <a:endParaRPr b="1" i="0" sz="15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400"/>
              <a:buFont typeface="Arial"/>
              <a:buNone/>
            </a:pPr>
            <a:r>
              <a:t/>
            </a:r>
            <a:endParaRPr b="0" i="0" sz="2200" u="none" cap="none" strike="noStrike">
              <a:solidFill>
                <a:schemeClr val="lt1"/>
              </a:solidFill>
              <a:latin typeface="Times New Roman"/>
              <a:ea typeface="Times New Roman"/>
              <a:cs typeface="Times New Roman"/>
              <a:sym typeface="Times New Roman"/>
            </a:endParaRPr>
          </a:p>
        </p:txBody>
      </p:sp>
      <p:pic>
        <p:nvPicPr>
          <p:cNvPr id="176" name="Google Shape;176;p6"/>
          <p:cNvPicPr preferRelativeResize="0"/>
          <p:nvPr/>
        </p:nvPicPr>
        <p:blipFill rotWithShape="1">
          <a:blip r:embed="rId3">
            <a:alphaModFix/>
          </a:blip>
          <a:srcRect b="0" l="0" r="0" t="0"/>
          <a:stretch/>
        </p:blipFill>
        <p:spPr>
          <a:xfrm>
            <a:off x="1075975" y="2063750"/>
            <a:ext cx="6270849" cy="29939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0" name="Shape 180"/>
        <p:cNvGrpSpPr/>
        <p:nvPr/>
      </p:nvGrpSpPr>
      <p:grpSpPr>
        <a:xfrm>
          <a:off x="0" y="0"/>
          <a:ext cx="0" cy="0"/>
          <a:chOff x="0" y="0"/>
          <a:chExt cx="0" cy="0"/>
        </a:xfrm>
      </p:grpSpPr>
      <p:sp>
        <p:nvSpPr>
          <p:cNvPr id="181" name="Google Shape;181;p7"/>
          <p:cNvSpPr txBox="1"/>
          <p:nvPr>
            <p:ph type="title"/>
          </p:nvPr>
        </p:nvSpPr>
        <p:spPr>
          <a:xfrm>
            <a:off x="185675" y="189525"/>
            <a:ext cx="6447600" cy="49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SzPct val="100000"/>
              <a:buNone/>
            </a:pPr>
            <a:r>
              <a:rPr b="1" lang="en-GB" sz="3000">
                <a:solidFill>
                  <a:schemeClr val="lt1"/>
                </a:solidFill>
                <a:latin typeface="Algerian"/>
                <a:ea typeface="Algerian"/>
                <a:cs typeface="Algerian"/>
                <a:sym typeface="Algerian"/>
              </a:rPr>
              <a:t>DATA ANALYTICS TASKS:</a:t>
            </a:r>
            <a:endParaRPr b="1" sz="3000">
              <a:solidFill>
                <a:schemeClr val="lt1"/>
              </a:solidFill>
              <a:latin typeface="Algerian"/>
              <a:ea typeface="Algerian"/>
              <a:cs typeface="Algerian"/>
              <a:sym typeface="Algerian"/>
            </a:endParaRPr>
          </a:p>
        </p:txBody>
      </p:sp>
      <p:sp>
        <p:nvSpPr>
          <p:cNvPr id="182" name="Google Shape;182;p7"/>
          <p:cNvSpPr txBox="1"/>
          <p:nvPr/>
        </p:nvSpPr>
        <p:spPr>
          <a:xfrm>
            <a:off x="97750" y="733950"/>
            <a:ext cx="8360400" cy="16839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900"/>
              <a:buFont typeface="Arial"/>
              <a:buNone/>
            </a:pPr>
            <a:r>
              <a:rPr b="1" i="0" lang="en-GB" sz="1900" u="sng" cap="none" strike="noStrike">
                <a:solidFill>
                  <a:schemeClr val="lt1"/>
                </a:solidFill>
                <a:latin typeface="Times New Roman"/>
                <a:ea typeface="Times New Roman"/>
                <a:cs typeface="Times New Roman"/>
                <a:sym typeface="Times New Roman"/>
              </a:rPr>
              <a:t>2.Call Volume Analysis: </a:t>
            </a:r>
            <a:r>
              <a:rPr b="0" i="0" lang="en-GB" sz="1900" u="none" cap="none" strike="noStrike">
                <a:solidFill>
                  <a:schemeClr val="lt1"/>
                </a:solidFill>
                <a:latin typeface="Times New Roman"/>
                <a:ea typeface="Times New Roman"/>
                <a:cs typeface="Times New Roman"/>
                <a:sym typeface="Times New Roman"/>
              </a:rPr>
              <a:t>Visualize the total number of calls received. This should be represented as a graph or chart showing the number of calls against time. Time should be represented in buckets (e.g., 1-2, 2-3, etc.).</a:t>
            </a:r>
            <a:r>
              <a:rPr b="0" i="0" lang="en-GB" sz="2000" u="none" cap="none" strike="noStrike">
                <a:solidFill>
                  <a:schemeClr val="lt1"/>
                </a:solidFill>
                <a:latin typeface="Times New Roman"/>
                <a:ea typeface="Times New Roman"/>
                <a:cs typeface="Times New Roman"/>
                <a:sym typeface="Times New Roman"/>
              </a:rPr>
              <a:t> </a:t>
            </a:r>
            <a:endParaRPr b="0" i="0" sz="2000" u="none" cap="none" strike="noStrike">
              <a:solidFill>
                <a:schemeClr val="lt1"/>
              </a:solidFill>
              <a:latin typeface="Times New Roman"/>
              <a:ea typeface="Times New Roman"/>
              <a:cs typeface="Times New Roman"/>
              <a:sym typeface="Times New Roman"/>
            </a:endParaRPr>
          </a:p>
          <a:p>
            <a:pPr indent="-279400" lvl="0" marL="457200" marR="0" rtl="0" algn="l">
              <a:lnSpc>
                <a:spcPct val="115000"/>
              </a:lnSpc>
              <a:spcBef>
                <a:spcPts val="0"/>
              </a:spcBef>
              <a:spcAft>
                <a:spcPts val="0"/>
              </a:spcAft>
              <a:buClr>
                <a:schemeClr val="lt1"/>
              </a:buClr>
              <a:buSzPts val="800"/>
              <a:buFont typeface="Arial"/>
              <a:buChar char="●"/>
            </a:pPr>
            <a:r>
              <a:rPr b="1" i="0" lang="en-GB" sz="1500" u="sng" cap="none" strike="noStrike">
                <a:solidFill>
                  <a:schemeClr val="lt1"/>
                </a:solidFill>
                <a:latin typeface="Times New Roman"/>
                <a:ea typeface="Times New Roman"/>
                <a:cs typeface="Times New Roman"/>
                <a:sym typeface="Times New Roman"/>
              </a:rPr>
              <a:t>Your Task:</a:t>
            </a:r>
            <a:r>
              <a:rPr b="1" i="0" lang="en-GB" sz="1500" u="none" cap="none" strike="noStrike">
                <a:solidFill>
                  <a:schemeClr val="lt1"/>
                </a:solidFill>
                <a:latin typeface="Times New Roman"/>
                <a:ea typeface="Times New Roman"/>
                <a:cs typeface="Times New Roman"/>
                <a:sym typeface="Times New Roman"/>
              </a:rPr>
              <a:t> Can you create a chart or graph that shows the number of calls received in each time bucket?</a:t>
            </a:r>
            <a:endParaRPr b="1" i="0" sz="1600" u="sng"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400"/>
              <a:buFont typeface="Arial"/>
              <a:buNone/>
            </a:pPr>
            <a:r>
              <a:t/>
            </a:r>
            <a:endParaRPr b="0" i="0" sz="2200" u="none" cap="none" strike="noStrike">
              <a:solidFill>
                <a:schemeClr val="lt1"/>
              </a:solidFill>
              <a:latin typeface="Times New Roman"/>
              <a:ea typeface="Times New Roman"/>
              <a:cs typeface="Times New Roman"/>
              <a:sym typeface="Times New Roman"/>
            </a:endParaRPr>
          </a:p>
        </p:txBody>
      </p:sp>
      <p:pic>
        <p:nvPicPr>
          <p:cNvPr id="183" name="Google Shape;183;p7"/>
          <p:cNvPicPr preferRelativeResize="0"/>
          <p:nvPr/>
        </p:nvPicPr>
        <p:blipFill rotWithShape="1">
          <a:blip r:embed="rId3">
            <a:alphaModFix/>
          </a:blip>
          <a:srcRect b="0" l="0" r="0" t="0"/>
          <a:stretch/>
        </p:blipFill>
        <p:spPr>
          <a:xfrm>
            <a:off x="849125" y="2349775"/>
            <a:ext cx="6250525" cy="2734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87" name="Shape 187"/>
        <p:cNvGrpSpPr/>
        <p:nvPr/>
      </p:nvGrpSpPr>
      <p:grpSpPr>
        <a:xfrm>
          <a:off x="0" y="0"/>
          <a:ext cx="0" cy="0"/>
          <a:chOff x="0" y="0"/>
          <a:chExt cx="0" cy="0"/>
        </a:xfrm>
      </p:grpSpPr>
      <p:sp>
        <p:nvSpPr>
          <p:cNvPr id="188" name="Google Shape;188;p8"/>
          <p:cNvSpPr txBox="1"/>
          <p:nvPr>
            <p:ph type="title"/>
          </p:nvPr>
        </p:nvSpPr>
        <p:spPr>
          <a:xfrm>
            <a:off x="185675" y="189525"/>
            <a:ext cx="6447600" cy="49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SzPct val="100000"/>
              <a:buNone/>
            </a:pPr>
            <a:r>
              <a:rPr b="1" lang="en-GB" sz="3000">
                <a:solidFill>
                  <a:schemeClr val="lt1"/>
                </a:solidFill>
                <a:latin typeface="Algerian"/>
                <a:ea typeface="Algerian"/>
                <a:cs typeface="Algerian"/>
                <a:sym typeface="Algerian"/>
              </a:rPr>
              <a:t>DATA ANALYTICS TASKS:</a:t>
            </a:r>
            <a:endParaRPr b="1" sz="3000">
              <a:solidFill>
                <a:schemeClr val="lt1"/>
              </a:solidFill>
              <a:latin typeface="Algerian"/>
              <a:ea typeface="Algerian"/>
              <a:cs typeface="Algerian"/>
              <a:sym typeface="Algerian"/>
            </a:endParaRPr>
          </a:p>
        </p:txBody>
      </p:sp>
      <p:sp>
        <p:nvSpPr>
          <p:cNvPr id="189" name="Google Shape;189;p8"/>
          <p:cNvSpPr txBox="1"/>
          <p:nvPr/>
        </p:nvSpPr>
        <p:spPr>
          <a:xfrm>
            <a:off x="97750" y="733950"/>
            <a:ext cx="8360400" cy="227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900"/>
              <a:buFont typeface="Arial"/>
              <a:buNone/>
            </a:pPr>
            <a:r>
              <a:rPr b="1" i="0" lang="en-GB" sz="1900" u="sng" cap="none" strike="noStrike">
                <a:solidFill>
                  <a:schemeClr val="lt1"/>
                </a:solidFill>
                <a:latin typeface="Times New Roman"/>
                <a:ea typeface="Times New Roman"/>
                <a:cs typeface="Times New Roman"/>
                <a:sym typeface="Times New Roman"/>
              </a:rPr>
              <a:t>3.Manpower Planning:</a:t>
            </a:r>
            <a:r>
              <a:rPr b="0" i="0" lang="en-GB" sz="1900" u="none" cap="none" strike="noStrike">
                <a:solidFill>
                  <a:schemeClr val="lt1"/>
                </a:solidFill>
                <a:latin typeface="Times New Roman"/>
                <a:ea typeface="Times New Roman"/>
                <a:cs typeface="Times New Roman"/>
                <a:sym typeface="Times New Roman"/>
              </a:rPr>
              <a:t> The current rate of abandoned calls is approximately 30%. Propose a plan for manpower allocation during each time bucket (from 9 am to 9 pm) to reduce the abandon rate to 10%. In other words, you need to calculate the minimum number of agents required in each time bucket to ensure that at least 90 out of 100 calls are answered. </a:t>
            </a:r>
            <a:endParaRPr b="0" i="0" sz="1900" u="none" cap="none" strike="noStrike">
              <a:solidFill>
                <a:schemeClr val="lt1"/>
              </a:solidFill>
              <a:latin typeface="Times New Roman"/>
              <a:ea typeface="Times New Roman"/>
              <a:cs typeface="Times New Roman"/>
              <a:sym typeface="Times New Roman"/>
            </a:endParaRPr>
          </a:p>
          <a:p>
            <a:pPr indent="-304800" lvl="0" marL="457200" marR="0" rtl="0" algn="l">
              <a:lnSpc>
                <a:spcPct val="115000"/>
              </a:lnSpc>
              <a:spcBef>
                <a:spcPts val="0"/>
              </a:spcBef>
              <a:spcAft>
                <a:spcPts val="0"/>
              </a:spcAft>
              <a:buClr>
                <a:schemeClr val="lt1"/>
              </a:buClr>
              <a:buSzPts val="1200"/>
              <a:buFont typeface="Arial"/>
              <a:buChar char="●"/>
            </a:pPr>
            <a:r>
              <a:rPr b="1" i="0" lang="en-GB" sz="1500" u="sng" cap="none" strike="noStrike">
                <a:solidFill>
                  <a:schemeClr val="lt1"/>
                </a:solidFill>
                <a:latin typeface="Times New Roman"/>
                <a:ea typeface="Times New Roman"/>
                <a:cs typeface="Times New Roman"/>
                <a:sym typeface="Times New Roman"/>
              </a:rPr>
              <a:t>Your Task:</a:t>
            </a:r>
            <a:r>
              <a:rPr b="1" i="0" lang="en-GB" sz="1500" u="none" cap="none" strike="noStrike">
                <a:solidFill>
                  <a:schemeClr val="lt1"/>
                </a:solidFill>
                <a:latin typeface="Times New Roman"/>
                <a:ea typeface="Times New Roman"/>
                <a:cs typeface="Times New Roman"/>
                <a:sym typeface="Times New Roman"/>
              </a:rPr>
              <a:t> What is the minimum number of agents required in each time bucket to reduce the abandon rate to 10%?</a:t>
            </a:r>
            <a:endParaRPr b="1" i="0" sz="1500" u="none" cap="none" strike="noStrike">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500"/>
              <a:buFont typeface="Arial"/>
              <a:buNone/>
            </a:pPr>
            <a:r>
              <a:t/>
            </a:r>
            <a:endParaRPr b="1" i="0" sz="1500" u="none" cap="none" strike="noStrike">
              <a:solidFill>
                <a:schemeClr val="lt1"/>
              </a:solidFill>
              <a:latin typeface="Times New Roman"/>
              <a:ea typeface="Times New Roman"/>
              <a:cs typeface="Times New Roman"/>
              <a:sym typeface="Times New Roman"/>
            </a:endParaRPr>
          </a:p>
          <a:p>
            <a:pPr indent="0" lvl="0" marL="457200" marR="0" rtl="0" algn="l">
              <a:lnSpc>
                <a:spcPct val="115000"/>
              </a:lnSpc>
              <a:spcBef>
                <a:spcPts val="0"/>
              </a:spcBef>
              <a:spcAft>
                <a:spcPts val="0"/>
              </a:spcAft>
              <a:buClr>
                <a:srgbClr val="000000"/>
              </a:buClr>
              <a:buSzPts val="1500"/>
              <a:buFont typeface="Arial"/>
              <a:buNone/>
            </a:pPr>
            <a:r>
              <a:rPr b="1" i="0" lang="en-GB" sz="1500" u="none" cap="none" strike="noStrike">
                <a:solidFill>
                  <a:schemeClr val="lt1"/>
                </a:solidFill>
                <a:latin typeface="Times New Roman"/>
                <a:ea typeface="Times New Roman"/>
                <a:cs typeface="Times New Roman"/>
                <a:sym typeface="Times New Roman"/>
              </a:rPr>
              <a:t>FORMULAS USED:</a:t>
            </a:r>
            <a:endParaRPr b="1" i="0" sz="15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400"/>
              <a:buFont typeface="Arial"/>
              <a:buNone/>
            </a:pPr>
            <a:r>
              <a:t/>
            </a:r>
            <a:endParaRPr b="0" i="0" sz="2200" u="none" cap="none" strike="noStrike">
              <a:solidFill>
                <a:schemeClr val="lt1"/>
              </a:solidFill>
              <a:latin typeface="Times New Roman"/>
              <a:ea typeface="Times New Roman"/>
              <a:cs typeface="Times New Roman"/>
              <a:sym typeface="Times New Roman"/>
            </a:endParaRPr>
          </a:p>
        </p:txBody>
      </p:sp>
      <p:pic>
        <p:nvPicPr>
          <p:cNvPr id="190" name="Google Shape;190;p8"/>
          <p:cNvPicPr preferRelativeResize="0"/>
          <p:nvPr/>
        </p:nvPicPr>
        <p:blipFill rotWithShape="1">
          <a:blip r:embed="rId3">
            <a:alphaModFix/>
          </a:blip>
          <a:srcRect b="5152" l="1029" r="0" t="29794"/>
          <a:stretch/>
        </p:blipFill>
        <p:spPr>
          <a:xfrm>
            <a:off x="878625" y="3573775"/>
            <a:ext cx="6505900" cy="1293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4" name="Shape 194"/>
        <p:cNvGrpSpPr/>
        <p:nvPr/>
      </p:nvGrpSpPr>
      <p:grpSpPr>
        <a:xfrm>
          <a:off x="0" y="0"/>
          <a:ext cx="0" cy="0"/>
          <a:chOff x="0" y="0"/>
          <a:chExt cx="0" cy="0"/>
        </a:xfrm>
      </p:grpSpPr>
      <p:sp>
        <p:nvSpPr>
          <p:cNvPr id="195" name="Google Shape;195;p9"/>
          <p:cNvSpPr txBox="1"/>
          <p:nvPr>
            <p:ph type="title"/>
          </p:nvPr>
        </p:nvSpPr>
        <p:spPr>
          <a:xfrm>
            <a:off x="185675" y="189525"/>
            <a:ext cx="6447600" cy="495900"/>
          </a:xfrm>
          <a:prstGeom prst="rect">
            <a:avLst/>
          </a:prstGeom>
          <a:noFill/>
          <a:ln>
            <a:noFill/>
          </a:ln>
        </p:spPr>
        <p:txBody>
          <a:bodyPr anchorCtr="0" anchor="t" bIns="34275" lIns="68575" spcFirstLastPara="1" rIns="68575" wrap="square" tIns="34275">
            <a:normAutofit fontScale="90000"/>
          </a:bodyPr>
          <a:lstStyle/>
          <a:p>
            <a:pPr indent="0" lvl="0" marL="0" rtl="0" algn="l">
              <a:lnSpc>
                <a:spcPct val="100000"/>
              </a:lnSpc>
              <a:spcBef>
                <a:spcPts val="0"/>
              </a:spcBef>
              <a:spcAft>
                <a:spcPts val="0"/>
              </a:spcAft>
              <a:buSzPct val="100000"/>
              <a:buNone/>
            </a:pPr>
            <a:r>
              <a:rPr b="1" lang="en-GB" sz="3000">
                <a:solidFill>
                  <a:schemeClr val="lt1"/>
                </a:solidFill>
                <a:latin typeface="Algerian"/>
                <a:ea typeface="Algerian"/>
                <a:cs typeface="Algerian"/>
                <a:sym typeface="Algerian"/>
              </a:rPr>
              <a:t>DATA ANALYTICS TASKS:</a:t>
            </a:r>
            <a:endParaRPr b="1" sz="3000">
              <a:solidFill>
                <a:schemeClr val="lt1"/>
              </a:solidFill>
              <a:latin typeface="Algerian"/>
              <a:ea typeface="Algerian"/>
              <a:cs typeface="Algerian"/>
              <a:sym typeface="Algerian"/>
            </a:endParaRPr>
          </a:p>
        </p:txBody>
      </p:sp>
      <p:sp>
        <p:nvSpPr>
          <p:cNvPr id="196" name="Google Shape;196;p9"/>
          <p:cNvSpPr txBox="1"/>
          <p:nvPr/>
        </p:nvSpPr>
        <p:spPr>
          <a:xfrm>
            <a:off x="97750" y="733950"/>
            <a:ext cx="8360400" cy="2273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rgbClr val="000000"/>
              </a:buClr>
              <a:buSzPts val="1900"/>
              <a:buFont typeface="Arial"/>
              <a:buNone/>
            </a:pPr>
            <a:r>
              <a:rPr b="1" i="0" lang="en-GB" sz="1900" u="sng" cap="none" strike="noStrike">
                <a:solidFill>
                  <a:schemeClr val="lt1"/>
                </a:solidFill>
                <a:latin typeface="Times New Roman"/>
                <a:ea typeface="Times New Roman"/>
                <a:cs typeface="Times New Roman"/>
                <a:sym typeface="Times New Roman"/>
              </a:rPr>
              <a:t>3.Manpower Planning:</a:t>
            </a:r>
            <a:r>
              <a:rPr b="0" i="0" lang="en-GB" sz="1900" u="none" cap="none" strike="noStrike">
                <a:solidFill>
                  <a:schemeClr val="lt1"/>
                </a:solidFill>
                <a:latin typeface="Times New Roman"/>
                <a:ea typeface="Times New Roman"/>
                <a:cs typeface="Times New Roman"/>
                <a:sym typeface="Times New Roman"/>
              </a:rPr>
              <a:t> </a:t>
            </a:r>
            <a:endParaRPr b="1" i="0" sz="1500" u="none" cap="none" strike="noStrike">
              <a:solidFill>
                <a:schemeClr val="lt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Clr>
                <a:srgbClr val="000000"/>
              </a:buClr>
              <a:buSzPts val="2400"/>
              <a:buFont typeface="Arial"/>
              <a:buNone/>
            </a:pPr>
            <a:r>
              <a:t/>
            </a:r>
            <a:endParaRPr b="0" i="0" sz="2200" u="none" cap="none" strike="noStrike">
              <a:solidFill>
                <a:schemeClr val="lt1"/>
              </a:solidFill>
              <a:latin typeface="Times New Roman"/>
              <a:ea typeface="Times New Roman"/>
              <a:cs typeface="Times New Roman"/>
              <a:sym typeface="Times New Roman"/>
            </a:endParaRPr>
          </a:p>
        </p:txBody>
      </p:sp>
      <p:pic>
        <p:nvPicPr>
          <p:cNvPr id="197" name="Google Shape;197;p9"/>
          <p:cNvPicPr preferRelativeResize="0"/>
          <p:nvPr/>
        </p:nvPicPr>
        <p:blipFill rotWithShape="1">
          <a:blip r:embed="rId3">
            <a:alphaModFix/>
          </a:blip>
          <a:srcRect b="0" l="0" r="0" t="0"/>
          <a:stretch/>
        </p:blipFill>
        <p:spPr>
          <a:xfrm>
            <a:off x="449775" y="1412050"/>
            <a:ext cx="8244449" cy="2273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