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7e4ead975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7e4ead975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7e4ead975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7e4ead975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7e4ead975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7e4ead975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7e4ead975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7e4ead975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7e4ead975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7e4ead975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7e4ead97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7e4ead97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7e4ead97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27e4ead97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7e4ead975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27e4ead975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7e4ead97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7e4ead97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7e4ead97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7e4ead97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7e4ead975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7e4ead975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7e4ead975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7e4ead97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7e4ead97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7e4ead97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7e4ead975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7e4ead975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7e4ead97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7e4ead97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7e4ead97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7e4ead97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300" y="1803401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Google Shape;104;p1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514349" y="457200"/>
            <a:ext cx="6441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508001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3817478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508001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08001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08000" y="4025504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173648" y="1673900"/>
            <a:ext cx="8153400" cy="743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INSTAGRAM USER ANALYTICS</a:t>
            </a:r>
            <a:endParaRPr b="1" sz="41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990600" y="2417000"/>
            <a:ext cx="8153400" cy="148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Deriving actionable insights by using SQL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15711" r="16857" t="0"/>
          <a:stretch/>
        </p:blipFill>
        <p:spPr>
          <a:xfrm>
            <a:off x="6513325" y="2799450"/>
            <a:ext cx="2475924" cy="223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/>
        </p:nvSpPr>
        <p:spPr>
          <a:xfrm>
            <a:off x="67800" y="133725"/>
            <a:ext cx="7964700" cy="25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Contest Winner Declaration: The team has organized a contest where the user with the most likes on a single photo wins.Determine the winner of the contest and provide their details to the team.</a:t>
            </a:r>
            <a:endParaRPr b="1"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the given task,I have used </a:t>
            </a:r>
            <a:r>
              <a:rPr b="1"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1"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photos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likes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tables.Used the concept of </a:t>
            </a:r>
            <a:r>
              <a:rPr b="1"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eliminate the users who didn’t keep any photo,then  from the likes table I have calculated repetition of photo_id by </a:t>
            </a:r>
            <a:r>
              <a:rPr b="1"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aggregate function and 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retrieved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highest liked photo_id to match with the user_id and finally 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determined</a:t>
            </a:r>
            <a:r>
              <a:rPr lang="en-GB" sz="17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winner.</a:t>
            </a:r>
            <a:endParaRPr sz="17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599975" y="2462613"/>
            <a:ext cx="208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QUERY: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4927875" y="2571738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2969" l="0" r="0" t="0"/>
          <a:stretch/>
        </p:blipFill>
        <p:spPr>
          <a:xfrm>
            <a:off x="494950" y="2954925"/>
            <a:ext cx="3303324" cy="21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6274" y="3136963"/>
            <a:ext cx="2743200" cy="11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7"/>
          <p:cNvCxnSpPr/>
          <p:nvPr/>
        </p:nvCxnSpPr>
        <p:spPr>
          <a:xfrm>
            <a:off x="4403200" y="2658800"/>
            <a:ext cx="0" cy="236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67800" y="133725"/>
            <a:ext cx="7978800" cy="23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Hashtag Research: Identify and suggest the top five most commonly used hashtags on the platform.</a:t>
            </a:r>
            <a:endParaRPr b="1"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the given task,I have used the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tags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 and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photo_tags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table.by the concept of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 on tags &amp; photos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 have eliminated the unused tags and counted the tags used order by their names using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function.then retrieved the most used tagname by using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as 5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orderby sorting as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58625" y="2509588"/>
            <a:ext cx="208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QUERY: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8"/>
          <p:cNvSpPr txBox="1"/>
          <p:nvPr/>
        </p:nvSpPr>
        <p:spPr>
          <a:xfrm>
            <a:off x="5795775" y="2433813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25" y="3001888"/>
            <a:ext cx="5109929" cy="1836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8"/>
          <p:cNvCxnSpPr/>
          <p:nvPr/>
        </p:nvCxnSpPr>
        <p:spPr>
          <a:xfrm>
            <a:off x="5387950" y="2372100"/>
            <a:ext cx="14100" cy="277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4950" y="2941712"/>
            <a:ext cx="1780506" cy="189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/>
        </p:nvSpPr>
        <p:spPr>
          <a:xfrm>
            <a:off x="0" y="91525"/>
            <a:ext cx="81618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Campaign Launch: Determine the day of the week when most users register on Instagram. Provide insights on when to schedule an ad campaign.</a:t>
            </a:r>
            <a:endParaRPr b="1"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the given task,I have used the users table.The registration data is in users data in created_at column.I have used DAYNAME function to convert the given date of registration to day and counted the most 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repeated day by count() in descending order with LIMIT 1 and found the day as “THURSDAY” On this day the partners can launch the ads.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1544850" y="2786513"/>
            <a:ext cx="208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QUERY: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5620425" y="3115388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5" name="Google Shape;245;p29"/>
          <p:cNvCxnSpPr/>
          <p:nvPr/>
        </p:nvCxnSpPr>
        <p:spPr>
          <a:xfrm flipH="1">
            <a:off x="5401950" y="3024550"/>
            <a:ext cx="14100" cy="2118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6" name="Google Shape;2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50" y="3278813"/>
            <a:ext cx="5031325" cy="1785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4550" y="3623288"/>
            <a:ext cx="25717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/>
        </p:nvSpPr>
        <p:spPr>
          <a:xfrm>
            <a:off x="292875" y="696425"/>
            <a:ext cx="77973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Engagement: Calculate the average number of posts per user on Instagram. Also, provide the total number of photos on Instagram divided by the total number of users.</a:t>
            </a:r>
            <a:endParaRPr b="1"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the given task,I have used the avg() aggregate function to find average number of posts and and also found count(photos) divided by count(users) 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0" y="106200"/>
            <a:ext cx="49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INVEStor metrics</a:t>
            </a: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: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347100" y="2571750"/>
            <a:ext cx="208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QUERY: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4710525" y="26306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/>
          </a:p>
        </p:txBody>
      </p:sp>
      <p:cxnSp>
        <p:nvCxnSpPr>
          <p:cNvPr id="256" name="Google Shape;256;p30"/>
          <p:cNvCxnSpPr/>
          <p:nvPr/>
        </p:nvCxnSpPr>
        <p:spPr>
          <a:xfrm flipH="1">
            <a:off x="4440863" y="2630650"/>
            <a:ext cx="14100" cy="243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7" name="Google Shape;2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25" y="2999500"/>
            <a:ext cx="3147025" cy="20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4">
            <a:alphaModFix/>
          </a:blip>
          <a:srcRect b="0" l="-3254" r="13358" t="0"/>
          <a:stretch/>
        </p:blipFill>
        <p:spPr>
          <a:xfrm>
            <a:off x="5301025" y="4020100"/>
            <a:ext cx="2002925" cy="81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5">
            <a:alphaModFix/>
          </a:blip>
          <a:srcRect b="3634" l="-8912" r="26233" t="3643"/>
          <a:stretch/>
        </p:blipFill>
        <p:spPr>
          <a:xfrm>
            <a:off x="5035025" y="3057650"/>
            <a:ext cx="2268925" cy="8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/>
        </p:nvSpPr>
        <p:spPr>
          <a:xfrm>
            <a:off x="67800" y="133725"/>
            <a:ext cx="6909900" cy="25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Bots &amp; Fake Accounts: Identify users (potential bots) who have liked every single photo on the site, as this is not typically possible for a normal user.</a:t>
            </a:r>
            <a:endParaRPr b="1"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the given task,I used the likes and photos table,by 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retrieved the user_id who 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liked all photos by comparing (count of likes by particular user = count of total photos from photos table).By this we can detect the bots and fake accounts.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1"/>
          <p:cNvSpPr txBox="1"/>
          <p:nvPr/>
        </p:nvSpPr>
        <p:spPr>
          <a:xfrm>
            <a:off x="588275" y="2752013"/>
            <a:ext cx="208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QUERY: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7395425" y="344950"/>
            <a:ext cx="1466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7" name="Google Shape;26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5" y="3244325"/>
            <a:ext cx="4982499" cy="169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1"/>
          <p:cNvPicPr preferRelativeResize="0"/>
          <p:nvPr/>
        </p:nvPicPr>
        <p:blipFill rotWithShape="1">
          <a:blip r:embed="rId4">
            <a:alphaModFix/>
          </a:blip>
          <a:srcRect b="1843" l="-5364" r="10072" t="3126"/>
          <a:stretch/>
        </p:blipFill>
        <p:spPr>
          <a:xfrm>
            <a:off x="7465463" y="852850"/>
            <a:ext cx="1326625" cy="42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/>
        </p:nvSpPr>
        <p:spPr>
          <a:xfrm>
            <a:off x="82950" y="86925"/>
            <a:ext cx="4925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INSIGHTS:</a:t>
            </a:r>
            <a:endParaRPr b="1" sz="3000">
              <a:solidFill>
                <a:srgbClr val="3F3F3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-140675" y="670375"/>
            <a:ext cx="7499700" cy="3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●"/>
            </a:pPr>
            <a:r>
              <a:rPr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insights from the project are from both the analysis:Marketing and Investor metrics</a:t>
            </a:r>
            <a:r>
              <a:rPr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Loyal User Reward: I found out the oldest users.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Inactive user behaviour:I found out the users who didn’t keep single photo.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Winner Declaration:I found out the user whose photo got most likes to declare the winner for contest.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Hashtag Rewards: I found out the most used hashtag.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Campaign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launch:I found out the day when most users register to launch ads of 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partner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companies.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Engagement:I have calculated the average number of posts per user to provide benchmark for user 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levels.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imes New Roman"/>
              <a:buChar char="○"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Bots &amp; Fake accounts: I have found the users(bots or fake)by checking  who liked all 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photos.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/>
        </p:nvSpPr>
        <p:spPr>
          <a:xfrm>
            <a:off x="350225" y="450600"/>
            <a:ext cx="4925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RESULT</a:t>
            </a: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:</a:t>
            </a:r>
            <a:endParaRPr b="1" sz="3000">
              <a:solidFill>
                <a:srgbClr val="3F3F3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80" name="Google Shape;280;p33"/>
          <p:cNvSpPr txBox="1"/>
          <p:nvPr/>
        </p:nvSpPr>
        <p:spPr>
          <a:xfrm>
            <a:off x="434625" y="1146600"/>
            <a:ext cx="71478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Project,I have analyzed Instagram user data and extracted the actionable insights by given questions.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also had a great practice on MySQL concepts like Join, Subqueries,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Aggregate 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functions,special keywords like DESC,ASC,LIMIT,ORDER BY,GROUP BY.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had good impact on empowering marketing 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campaigns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identifying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 behaviour.It improved my skills of MySQL and way of analysing the data.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/>
        </p:nvSpPr>
        <p:spPr>
          <a:xfrm>
            <a:off x="1097275" y="2039800"/>
            <a:ext cx="55146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000">
                <a:solidFill>
                  <a:srgbClr val="3F7818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b="1" sz="7000">
              <a:solidFill>
                <a:srgbClr val="3F7818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39200" y="171325"/>
            <a:ext cx="4925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PROJECT DESCRIPTION:</a:t>
            </a:r>
            <a:endParaRPr b="1" sz="3000">
              <a:solidFill>
                <a:srgbClr val="3F3F3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475725" y="949650"/>
            <a:ext cx="62208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all about to analyze Instagram user data to give insights that can drive decision making for both marketing strategies and business growth.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focuses on two areas of analysis:</a:t>
            </a:r>
            <a:b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Marketing Analysis.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Investor Metrics.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purpose of analyzing user data is to understand user behavior,improving growth and overall user experience.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139200" y="171325"/>
            <a:ext cx="4925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TECH-STACK USED</a:t>
            </a: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:</a:t>
            </a:r>
            <a:endParaRPr b="1" sz="3000">
              <a:solidFill>
                <a:srgbClr val="3F3F3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475725" y="949650"/>
            <a:ext cx="6769200" cy="3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SOFTWARE: MySQL Workbench 8.0.40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imes New Roman"/>
              <a:buChar char="○"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used MySQl Workbench software because it can run 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queries at a time compared to mysql server and also It is easy to use and extract the queries in detailed way.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●"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SYSTEM: MacOS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○"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device is MacOs.I have used it as it is stable and 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825" y="3696425"/>
            <a:ext cx="4363000" cy="14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139200" y="171325"/>
            <a:ext cx="49251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APPROACH</a:t>
            </a: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:</a:t>
            </a:r>
            <a:endParaRPr b="1" sz="3000">
              <a:solidFill>
                <a:srgbClr val="3F3F3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475725" y="949650"/>
            <a:ext cx="6558000" cy="17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do the project,The team has given the dataset about the instagram with the database name “</a:t>
            </a: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ig_clone”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 have loaded the given database into my MySql Workbench and used the command(</a:t>
            </a: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tables</a:t>
            </a: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to check the available tables.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10265" r="29739" t="49436"/>
          <a:stretch/>
        </p:blipFill>
        <p:spPr>
          <a:xfrm>
            <a:off x="2461850" y="2703750"/>
            <a:ext cx="1814724" cy="236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250650" y="246250"/>
            <a:ext cx="62208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know about the data in more detailed way I have checked all the tables data by using command containing </a:t>
            </a: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keyword.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900" y="1388900"/>
            <a:ext cx="3026575" cy="236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365750" y="3840475"/>
            <a:ext cx="68511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●"/>
            </a:pPr>
            <a:r>
              <a:rPr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the commands,I have seen the table structures which made my task of selecting the correct tables for query easy.</a:t>
            </a:r>
            <a:endParaRPr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53873" l="6474" r="2979" t="7003"/>
          <a:stretch/>
        </p:blipFill>
        <p:spPr>
          <a:xfrm>
            <a:off x="67313" y="900225"/>
            <a:ext cx="4352875" cy="7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225100" y="168825"/>
            <a:ext cx="5528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TABLE STRUCTURES:</a:t>
            </a:r>
            <a:endParaRPr b="1" sz="3000">
              <a:solidFill>
                <a:srgbClr val="3F3F3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1125447" y="1543738"/>
            <a:ext cx="13506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1.USERS</a:t>
            </a:r>
            <a:endParaRPr b="1" sz="16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3"/>
          <p:cNvPicPr preferRelativeResize="0"/>
          <p:nvPr/>
        </p:nvPicPr>
        <p:blipFill rotWithShape="1">
          <a:blip r:embed="rId4">
            <a:alphaModFix/>
          </a:blip>
          <a:srcRect b="35860" l="7311" r="4067" t="0"/>
          <a:stretch/>
        </p:blipFill>
        <p:spPr>
          <a:xfrm>
            <a:off x="0" y="2076888"/>
            <a:ext cx="4628275" cy="9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1125450" y="3164075"/>
            <a:ext cx="13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2.PHOTOS</a:t>
            </a:r>
            <a:endParaRPr sz="1200"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5">
            <a:alphaModFix/>
          </a:blip>
          <a:srcRect b="39587" l="6821" r="11292" t="0"/>
          <a:stretch/>
        </p:blipFill>
        <p:spPr>
          <a:xfrm>
            <a:off x="4965875" y="900225"/>
            <a:ext cx="4051524" cy="87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3"/>
          <p:cNvCxnSpPr/>
          <p:nvPr/>
        </p:nvCxnSpPr>
        <p:spPr>
          <a:xfrm>
            <a:off x="4768800" y="745575"/>
            <a:ext cx="14100" cy="2673000"/>
          </a:xfrm>
          <a:prstGeom prst="straightConnector1">
            <a:avLst/>
          </a:prstGeom>
          <a:noFill/>
          <a:ln cap="flat" cmpd="sng" w="38100">
            <a:solidFill>
              <a:srgbClr val="3F781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3"/>
          <p:cNvSpPr txBox="1"/>
          <p:nvPr/>
        </p:nvSpPr>
        <p:spPr>
          <a:xfrm>
            <a:off x="6017400" y="1701950"/>
            <a:ext cx="97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3.TAGS</a:t>
            </a:r>
            <a:endParaRPr sz="1200"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6">
            <a:alphaModFix/>
          </a:blip>
          <a:srcRect b="40332" l="4186" r="4196" t="7124"/>
          <a:stretch/>
        </p:blipFill>
        <p:spPr>
          <a:xfrm>
            <a:off x="743625" y="3739525"/>
            <a:ext cx="7923800" cy="83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/>
        </p:nvSpPr>
        <p:spPr>
          <a:xfrm>
            <a:off x="3782300" y="45703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5.COMMENTS</a:t>
            </a:r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7">
            <a:alphaModFix/>
          </a:blip>
          <a:srcRect b="0" l="15163" r="17021" t="9140"/>
          <a:stretch/>
        </p:blipFill>
        <p:spPr>
          <a:xfrm>
            <a:off x="5555038" y="2235800"/>
            <a:ext cx="1899125" cy="8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5753800" y="3074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.PHOTO_TAGS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/>
        </p:nvSpPr>
        <p:spPr>
          <a:xfrm>
            <a:off x="225100" y="168825"/>
            <a:ext cx="55287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TABLE STRUCTURES:</a:t>
            </a:r>
            <a:endParaRPr b="1" sz="3000">
              <a:solidFill>
                <a:srgbClr val="3F3F3F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 rotWithShape="1">
          <a:blip r:embed="rId3">
            <a:alphaModFix/>
          </a:blip>
          <a:srcRect b="20622" l="8109" r="8881" t="0"/>
          <a:stretch/>
        </p:blipFill>
        <p:spPr>
          <a:xfrm>
            <a:off x="1195750" y="2676825"/>
            <a:ext cx="4079625" cy="8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 rotWithShape="1">
          <a:blip r:embed="rId4">
            <a:alphaModFix/>
          </a:blip>
          <a:srcRect b="24522" l="6462" r="10899" t="0"/>
          <a:stretch/>
        </p:blipFill>
        <p:spPr>
          <a:xfrm>
            <a:off x="1080875" y="1081900"/>
            <a:ext cx="4628274" cy="87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2312350" y="2056225"/>
            <a:ext cx="153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6.FOLLOWS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2312342" y="3643325"/>
            <a:ext cx="96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7.LIKES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/>
        </p:nvSpPr>
        <p:spPr>
          <a:xfrm>
            <a:off x="292875" y="696425"/>
            <a:ext cx="7430400" cy="1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1.Loyal User Reward: Identify the five oldest users on Instagram from the provided database.</a:t>
            </a:r>
            <a:endParaRPr b="1"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the given task,I have used the user table which contains created_at details,Because by calculating the date of registration we can know the oldest users.I used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 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to get only 5 users.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0" y="106200"/>
            <a:ext cx="496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MArketing analysis</a:t>
            </a:r>
            <a:r>
              <a:rPr b="1" lang="en-GB" sz="3000">
                <a:solidFill>
                  <a:srgbClr val="3F3F3F"/>
                </a:solidFill>
                <a:latin typeface="Algerian"/>
                <a:ea typeface="Algerian"/>
                <a:cs typeface="Algerian"/>
                <a:sym typeface="Algerian"/>
              </a:rPr>
              <a:t>: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75" y="3045925"/>
            <a:ext cx="4327924" cy="190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0" l="1748" r="2731" t="0"/>
          <a:stretch/>
        </p:blipFill>
        <p:spPr>
          <a:xfrm>
            <a:off x="5025975" y="2994450"/>
            <a:ext cx="3896050" cy="19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292875" y="2571750"/>
            <a:ext cx="208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QUERY: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090175" y="25639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cxnSp>
        <p:nvCxnSpPr>
          <p:cNvPr id="208" name="Google Shape;208;p25"/>
          <p:cNvCxnSpPr/>
          <p:nvPr/>
        </p:nvCxnSpPr>
        <p:spPr>
          <a:xfrm flipH="1">
            <a:off x="4867400" y="2630650"/>
            <a:ext cx="14100" cy="2433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/>
        </p:nvSpPr>
        <p:spPr>
          <a:xfrm>
            <a:off x="67800" y="133725"/>
            <a:ext cx="6769200" cy="23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GB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Inactive User Engagement: Identify users who have never posted a single photo on Instagram.</a:t>
            </a:r>
            <a:endParaRPr b="1"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solve the given task,I have used the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 and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photos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table.By the concept of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Join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matched the all users and users who kept photos(user_id).Then by the condition </a:t>
            </a:r>
            <a:r>
              <a:rPr b="1"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photos.user_id IS NULL</a:t>
            </a:r>
            <a:r>
              <a:rPr lang="en-GB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 have printed the users who haven’t posted photos.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658625" y="2509588"/>
            <a:ext cx="208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QUERY:</a:t>
            </a:r>
            <a:endParaRPr b="1" sz="21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7216600" y="4482313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50" y="3077650"/>
            <a:ext cx="4369093" cy="19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 rotWithShape="1">
          <a:blip r:embed="rId4">
            <a:alphaModFix/>
          </a:blip>
          <a:srcRect b="-3466" l="-6904" r="19621" t="0"/>
          <a:stretch/>
        </p:blipFill>
        <p:spPr>
          <a:xfrm>
            <a:off x="6780600" y="386775"/>
            <a:ext cx="2236775" cy="41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