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1074" y="2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120132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P.ARAVINDHAN</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au510421104009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94</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CSE A</cp:lastModifiedBy>
  <cp:revision>11</cp:revision>
  <dcterms:modified xsi:type="dcterms:W3CDTF">2024-04-09T15:30:24Z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