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DBA2-EA62-4193-B55C-938F002E6EA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376-DC6F-4ED8-9408-2DDEE31E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32004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2600" y="4163786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8300" y="3978729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51054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Antenna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5240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ym typeface="Wingdings" panose="05000000000000000000" pitchFamily="2" charset="2"/>
              </a:rPr>
              <a:t></a:t>
            </a:r>
            <a:endParaRPr lang="en-US" sz="5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24200" y="5078187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motor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27414" y="26670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1686" y="2164301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400800" y="4544786"/>
            <a:ext cx="0" cy="56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1"/>
            <a:endCxn id="4" idx="2"/>
          </p:cNvCxnSpPr>
          <p:nvPr/>
        </p:nvCxnSpPr>
        <p:spPr>
          <a:xfrm rot="10800000">
            <a:off x="4724400" y="3581400"/>
            <a:ext cx="838200" cy="7728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581400"/>
            <a:ext cx="0" cy="1496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1"/>
          </p:cNvCxnSpPr>
          <p:nvPr/>
        </p:nvCxnSpPr>
        <p:spPr>
          <a:xfrm rot="10800000" flipV="1">
            <a:off x="3009900" y="3390900"/>
            <a:ext cx="1028700" cy="6803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33600" y="3048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1" idx="1"/>
          </p:cNvCxnSpPr>
          <p:nvPr/>
        </p:nvCxnSpPr>
        <p:spPr>
          <a:xfrm flipV="1">
            <a:off x="2999014" y="2354801"/>
            <a:ext cx="3412672" cy="388399"/>
          </a:xfrm>
          <a:prstGeom prst="bentConnector3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22792" y="31846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9991" y="40827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0105" y="45399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39194" y="37942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9914" y="46865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8600" y="239475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22792" y="2209800"/>
            <a:ext cx="10808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0148" y="2299900"/>
            <a:ext cx="50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6989287" y="2813957"/>
            <a:ext cx="499425" cy="6477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9" idx="1"/>
          </p:cNvCxnSpPr>
          <p:nvPr/>
        </p:nvCxnSpPr>
        <p:spPr>
          <a:xfrm>
            <a:off x="7238999" y="2533257"/>
            <a:ext cx="1" cy="280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38999" y="255085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Update/ Read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1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Sridharan, Aravindha Shiva</dc:creator>
  <cp:lastModifiedBy>Sridharan, Aravindha Shiva</cp:lastModifiedBy>
  <cp:revision>2</cp:revision>
  <dcterms:created xsi:type="dcterms:W3CDTF">2017-04-07T13:11:33Z</dcterms:created>
  <dcterms:modified xsi:type="dcterms:W3CDTF">2017-04-07T13:26:03Z</dcterms:modified>
</cp:coreProperties>
</file>