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5"/>
    <p:sldMasterId id="2147483710" r:id="rId6"/>
  </p:sldMasterIdLst>
  <p:notesMasterIdLst>
    <p:notesMasterId r:id="rId16"/>
  </p:notesMasterIdLst>
  <p:handoutMasterIdLst>
    <p:handoutMasterId r:id="rId17"/>
  </p:handoutMasterIdLst>
  <p:sldIdLst>
    <p:sldId id="1015" r:id="rId7"/>
    <p:sldId id="1025" r:id="rId8"/>
    <p:sldId id="1026" r:id="rId9"/>
    <p:sldId id="1037" r:id="rId10"/>
    <p:sldId id="1044" r:id="rId11"/>
    <p:sldId id="1043" r:id="rId12"/>
    <p:sldId id="1029" r:id="rId13"/>
    <p:sldId id="1039" r:id="rId14"/>
    <p:sldId id="1042" r:id="rId15"/>
  </p:sldIdLst>
  <p:sldSz cx="12192000" cy="6858000"/>
  <p:notesSz cx="6808788" cy="9940925"/>
  <p:custDataLst>
    <p:tags r:id="rId18"/>
  </p:custDataLst>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189" algn="l" rtl="0" fontAlgn="base">
      <a:spcBef>
        <a:spcPct val="0"/>
      </a:spcBef>
      <a:spcAft>
        <a:spcPct val="0"/>
      </a:spcAft>
      <a:defRPr sz="3600" kern="1200">
        <a:solidFill>
          <a:schemeClr val="tx1"/>
        </a:solidFill>
        <a:latin typeface="Arial" charset="0"/>
        <a:ea typeface="+mn-ea"/>
        <a:cs typeface="+mn-cs"/>
      </a:defRPr>
    </a:lvl2pPr>
    <a:lvl3pPr marL="914377" algn="l" rtl="0" fontAlgn="base">
      <a:spcBef>
        <a:spcPct val="0"/>
      </a:spcBef>
      <a:spcAft>
        <a:spcPct val="0"/>
      </a:spcAft>
      <a:defRPr sz="3600" kern="1200">
        <a:solidFill>
          <a:schemeClr val="tx1"/>
        </a:solidFill>
        <a:latin typeface="Arial" charset="0"/>
        <a:ea typeface="+mn-ea"/>
        <a:cs typeface="+mn-cs"/>
      </a:defRPr>
    </a:lvl3pPr>
    <a:lvl4pPr marL="1371566" algn="l" rtl="0" fontAlgn="base">
      <a:spcBef>
        <a:spcPct val="0"/>
      </a:spcBef>
      <a:spcAft>
        <a:spcPct val="0"/>
      </a:spcAft>
      <a:defRPr sz="3600" kern="1200">
        <a:solidFill>
          <a:schemeClr val="tx1"/>
        </a:solidFill>
        <a:latin typeface="Arial" charset="0"/>
        <a:ea typeface="+mn-ea"/>
        <a:cs typeface="+mn-cs"/>
      </a:defRPr>
    </a:lvl4pPr>
    <a:lvl5pPr marL="1828754" algn="l" rtl="0" fontAlgn="base">
      <a:spcBef>
        <a:spcPct val="0"/>
      </a:spcBef>
      <a:spcAft>
        <a:spcPct val="0"/>
      </a:spcAft>
      <a:defRPr sz="3600" kern="1200">
        <a:solidFill>
          <a:schemeClr val="tx1"/>
        </a:solidFill>
        <a:latin typeface="Arial" charset="0"/>
        <a:ea typeface="+mn-ea"/>
        <a:cs typeface="+mn-cs"/>
      </a:defRPr>
    </a:lvl5pPr>
    <a:lvl6pPr marL="2285943" algn="l" defTabSz="914377" rtl="0" eaLnBrk="1" latinLnBrk="0" hangingPunct="1">
      <a:defRPr sz="3600" kern="1200">
        <a:solidFill>
          <a:schemeClr val="tx1"/>
        </a:solidFill>
        <a:latin typeface="Arial" charset="0"/>
        <a:ea typeface="+mn-ea"/>
        <a:cs typeface="+mn-cs"/>
      </a:defRPr>
    </a:lvl6pPr>
    <a:lvl7pPr marL="2743131" algn="l" defTabSz="914377" rtl="0" eaLnBrk="1" latinLnBrk="0" hangingPunct="1">
      <a:defRPr sz="3600" kern="1200">
        <a:solidFill>
          <a:schemeClr val="tx1"/>
        </a:solidFill>
        <a:latin typeface="Arial" charset="0"/>
        <a:ea typeface="+mn-ea"/>
        <a:cs typeface="+mn-cs"/>
      </a:defRPr>
    </a:lvl7pPr>
    <a:lvl8pPr marL="3200320" algn="l" defTabSz="914377" rtl="0" eaLnBrk="1" latinLnBrk="0" hangingPunct="1">
      <a:defRPr sz="3600" kern="1200">
        <a:solidFill>
          <a:schemeClr val="tx1"/>
        </a:solidFill>
        <a:latin typeface="Arial" charset="0"/>
        <a:ea typeface="+mn-ea"/>
        <a:cs typeface="+mn-cs"/>
      </a:defRPr>
    </a:lvl8pPr>
    <a:lvl9pPr marL="3657509" algn="l" defTabSz="914377"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brat Mishra" initials="P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D9D9D9"/>
    <a:srgbClr val="C6D9F1"/>
    <a:srgbClr val="D7E4BD"/>
    <a:srgbClr val="238FBE"/>
    <a:srgbClr val="FF9900"/>
    <a:srgbClr val="D1E751"/>
    <a:srgbClr val="3E7DBC"/>
    <a:srgbClr val="79DCFF"/>
    <a:srgbClr val="92D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3248" autoAdjust="0"/>
  </p:normalViewPr>
  <p:slideViewPr>
    <p:cSldViewPr snapToObjects="1" showGuides="1">
      <p:cViewPr varScale="1">
        <p:scale>
          <a:sx n="68" d="100"/>
          <a:sy n="68" d="100"/>
        </p:scale>
        <p:origin x="91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0" d="100"/>
          <a:sy n="60" d="100"/>
        </p:scale>
        <p:origin x="-1692" y="-6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1"/>
            <a:ext cx="2950771" cy="49803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a:solidFill>
                  <a:schemeClr val="bg1"/>
                </a:solidFill>
              </a:defRPr>
            </a:lvl1pPr>
          </a:lstStyle>
          <a:p>
            <a:pPr>
              <a:defRPr/>
            </a:pPr>
            <a:endParaRPr lang="en-US" dirty="0"/>
          </a:p>
        </p:txBody>
      </p:sp>
      <p:sp>
        <p:nvSpPr>
          <p:cNvPr id="49155" name="Rectangle 3"/>
          <p:cNvSpPr>
            <a:spLocks noGrp="1" noChangeArrowheads="1"/>
          </p:cNvSpPr>
          <p:nvPr>
            <p:ph type="dt" sz="quarter" idx="1"/>
          </p:nvPr>
        </p:nvSpPr>
        <p:spPr bwMode="auto">
          <a:xfrm>
            <a:off x="3858019" y="1"/>
            <a:ext cx="2950770" cy="49803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a:solidFill>
                  <a:schemeClr val="bg1"/>
                </a:solidFill>
              </a:defRPr>
            </a:lvl1pPr>
          </a:lstStyle>
          <a:p>
            <a:pPr>
              <a:defRPr/>
            </a:pPr>
            <a:endParaRPr lang="en-US" dirty="0"/>
          </a:p>
        </p:txBody>
      </p:sp>
      <p:sp>
        <p:nvSpPr>
          <p:cNvPr id="49156" name="Rectangle 4"/>
          <p:cNvSpPr>
            <a:spLocks noGrp="1" noChangeArrowheads="1"/>
          </p:cNvSpPr>
          <p:nvPr>
            <p:ph type="ftr" sz="quarter" idx="2"/>
            <p:custDataLst>
              <p:tags r:id="rId2"/>
            </p:custDataLst>
          </p:nvPr>
        </p:nvSpPr>
        <p:spPr bwMode="auto">
          <a:xfrm>
            <a:off x="0" y="9442893"/>
            <a:ext cx="6808788" cy="4980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a:solidFill>
                  <a:schemeClr val="bg1"/>
                </a:solidFill>
              </a:defRPr>
            </a:lvl1pPr>
          </a:lstStyle>
          <a:p>
            <a:pPr algn="ctr">
              <a:defRPr/>
            </a:pPr>
            <a:r>
              <a:rPr lang="en-US" sz="1000" b="0" smtClean="0">
                <a:solidFill>
                  <a:srgbClr val="000000"/>
                </a:solidFill>
                <a:latin typeface="Arial"/>
              </a:rPr>
              <a:t>INTERNAL USE ONLY</a:t>
            </a:r>
            <a:endParaRPr lang="en-US" sz="1000" b="0" dirty="0">
              <a:solidFill>
                <a:srgbClr val="000000"/>
              </a:solidFill>
              <a:latin typeface="Arial"/>
            </a:endParaRPr>
          </a:p>
        </p:txBody>
      </p:sp>
      <p:sp>
        <p:nvSpPr>
          <p:cNvPr id="49157" name="Rectangle 5"/>
          <p:cNvSpPr>
            <a:spLocks noGrp="1" noChangeArrowheads="1"/>
          </p:cNvSpPr>
          <p:nvPr>
            <p:ph type="sldNum" sz="quarter" idx="3"/>
          </p:nvPr>
        </p:nvSpPr>
        <p:spPr bwMode="auto">
          <a:xfrm>
            <a:off x="3858019" y="9442893"/>
            <a:ext cx="2950770" cy="4980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a:solidFill>
                  <a:schemeClr val="bg1"/>
                </a:solidFill>
              </a:defRPr>
            </a:lvl1pPr>
          </a:lstStyle>
          <a:p>
            <a:pPr>
              <a:defRPr/>
            </a:pPr>
            <a:fld id="{FF55B395-B120-4A56-8A95-4CD928C95029}" type="slidenum">
              <a:rPr lang="en-US"/>
              <a:pPr>
                <a:defRPr/>
              </a:pPr>
              <a:t>‹#›</a:t>
            </a:fld>
            <a:endParaRPr lang="en-US" dirty="0"/>
          </a:p>
        </p:txBody>
      </p:sp>
    </p:spTree>
    <p:extLst>
      <p:ext uri="{BB962C8B-B14F-4D97-AF65-F5344CB8AC3E}">
        <p14:creationId xmlns:p14="http://schemas.microsoft.com/office/powerpoint/2010/main" val="42590076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50771" cy="49803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a:solidFill>
                  <a:schemeClr val="bg1"/>
                </a:solidFill>
              </a:defRPr>
            </a:lvl1pPr>
          </a:lstStyle>
          <a:p>
            <a:pPr>
              <a:defRPr/>
            </a:pPr>
            <a:endParaRPr lang="en-US" dirty="0"/>
          </a:p>
        </p:txBody>
      </p:sp>
      <p:sp>
        <p:nvSpPr>
          <p:cNvPr id="52227" name="Rectangle 3"/>
          <p:cNvSpPr>
            <a:spLocks noGrp="1" noChangeArrowheads="1"/>
          </p:cNvSpPr>
          <p:nvPr>
            <p:ph type="dt" idx="1"/>
          </p:nvPr>
        </p:nvSpPr>
        <p:spPr bwMode="auto">
          <a:xfrm>
            <a:off x="3858019" y="1"/>
            <a:ext cx="2950770" cy="49803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a:solidFill>
                  <a:schemeClr val="bg1"/>
                </a:solidFill>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92075" y="744538"/>
            <a:ext cx="6624638"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08726" y="4722269"/>
            <a:ext cx="4991338" cy="4474074"/>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custDataLst>
              <p:tags r:id="rId2"/>
            </p:custDataLst>
          </p:nvPr>
        </p:nvSpPr>
        <p:spPr bwMode="auto">
          <a:xfrm>
            <a:off x="0" y="9442893"/>
            <a:ext cx="6808788" cy="4980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ctr" defTabSz="966788" eaLnBrk="0" hangingPunct="0">
              <a:spcBef>
                <a:spcPct val="50000"/>
              </a:spcBef>
              <a:defRPr lang="en-GB" sz="1000" b="0" i="0" u="none" dirty="0">
                <a:solidFill>
                  <a:srgbClr val="000000"/>
                </a:solidFill>
                <a:latin typeface="Arial"/>
              </a:defRPr>
            </a:lvl1pPr>
          </a:lstStyle>
          <a:p>
            <a:pPr>
              <a:defRPr/>
            </a:pPr>
            <a:r>
              <a:rPr lang="en-GB" smtClean="0"/>
              <a:t>INTERNAL USE ONLY</a:t>
            </a:r>
            <a:endParaRPr lang="en-GB"/>
          </a:p>
        </p:txBody>
      </p:sp>
      <p:sp>
        <p:nvSpPr>
          <p:cNvPr id="52231" name="Rectangle 7"/>
          <p:cNvSpPr>
            <a:spLocks noGrp="1" noChangeArrowheads="1"/>
          </p:cNvSpPr>
          <p:nvPr>
            <p:ph type="sldNum" sz="quarter" idx="5"/>
          </p:nvPr>
        </p:nvSpPr>
        <p:spPr bwMode="auto">
          <a:xfrm>
            <a:off x="3858019" y="9442893"/>
            <a:ext cx="2950770" cy="4980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a:solidFill>
                  <a:schemeClr val="bg1"/>
                </a:solidFill>
              </a:defRPr>
            </a:lvl1pPr>
          </a:lstStyle>
          <a:p>
            <a:pPr>
              <a:defRPr/>
            </a:pPr>
            <a:fld id="{AED82929-EBF6-4823-B4B2-905B6622312D}" type="slidenum">
              <a:rPr lang="en-US"/>
              <a:pPr>
                <a:defRPr/>
              </a:pPr>
              <a:t>‹#›</a:t>
            </a:fld>
            <a:endParaRPr lang="en-US" dirty="0"/>
          </a:p>
        </p:txBody>
      </p:sp>
    </p:spTree>
    <p:extLst>
      <p:ext uri="{BB962C8B-B14F-4D97-AF65-F5344CB8AC3E}">
        <p14:creationId xmlns:p14="http://schemas.microsoft.com/office/powerpoint/2010/main" val="425510430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189"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377"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566"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754"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US" smtClean="0"/>
              <a:t>INTERNAL USE ONLY</a:t>
            </a:r>
            <a:endParaRPr lang="en-US"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1</a:t>
            </a:fld>
            <a:endParaRPr lang="en-US" dirty="0"/>
          </a:p>
        </p:txBody>
      </p:sp>
    </p:spTree>
    <p:extLst>
      <p:ext uri="{BB962C8B-B14F-4D97-AF65-F5344CB8AC3E}">
        <p14:creationId xmlns:p14="http://schemas.microsoft.com/office/powerpoint/2010/main" val="151155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2</a:t>
            </a:fld>
            <a:endParaRPr lang="en-US" dirty="0"/>
          </a:p>
        </p:txBody>
      </p:sp>
    </p:spTree>
    <p:extLst>
      <p:ext uri="{BB962C8B-B14F-4D97-AF65-F5344CB8AC3E}">
        <p14:creationId xmlns:p14="http://schemas.microsoft.com/office/powerpoint/2010/main" val="288607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3</a:t>
            </a:fld>
            <a:endParaRPr lang="en-US" dirty="0"/>
          </a:p>
        </p:txBody>
      </p:sp>
    </p:spTree>
    <p:extLst>
      <p:ext uri="{BB962C8B-B14F-4D97-AF65-F5344CB8AC3E}">
        <p14:creationId xmlns:p14="http://schemas.microsoft.com/office/powerpoint/2010/main" val="288607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4</a:t>
            </a:fld>
            <a:endParaRPr lang="en-US" dirty="0"/>
          </a:p>
        </p:txBody>
      </p:sp>
    </p:spTree>
    <p:extLst>
      <p:ext uri="{BB962C8B-B14F-4D97-AF65-F5344CB8AC3E}">
        <p14:creationId xmlns:p14="http://schemas.microsoft.com/office/powerpoint/2010/main" val="288607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5</a:t>
            </a:fld>
            <a:endParaRPr lang="en-US" dirty="0"/>
          </a:p>
        </p:txBody>
      </p:sp>
    </p:spTree>
    <p:extLst>
      <p:ext uri="{BB962C8B-B14F-4D97-AF65-F5344CB8AC3E}">
        <p14:creationId xmlns:p14="http://schemas.microsoft.com/office/powerpoint/2010/main" val="207652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6</a:t>
            </a:fld>
            <a:endParaRPr lang="en-US" dirty="0"/>
          </a:p>
        </p:txBody>
      </p:sp>
    </p:spTree>
    <p:extLst>
      <p:ext uri="{BB962C8B-B14F-4D97-AF65-F5344CB8AC3E}">
        <p14:creationId xmlns:p14="http://schemas.microsoft.com/office/powerpoint/2010/main" val="224846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7</a:t>
            </a:fld>
            <a:endParaRPr lang="en-US" dirty="0"/>
          </a:p>
        </p:txBody>
      </p:sp>
    </p:spTree>
    <p:extLst>
      <p:ext uri="{BB962C8B-B14F-4D97-AF65-F5344CB8AC3E}">
        <p14:creationId xmlns:p14="http://schemas.microsoft.com/office/powerpoint/2010/main" val="28860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custDataLst>
              <p:tags r:id="rId1"/>
            </p:custDataLst>
          </p:nvPr>
        </p:nvSpPr>
        <p:spPr>
          <a:xfrm>
            <a:off x="0" y="9442893"/>
            <a:ext cx="6808788" cy="498032"/>
          </a:xfrm>
        </p:spPr>
        <p:txBody>
          <a:bodyPr/>
          <a:lstStyle/>
          <a:p>
            <a:pPr>
              <a:defRPr/>
            </a:pPr>
            <a:r>
              <a:rPr lang="en-GB" smtClean="0"/>
              <a:t>INTERNAL USE ONLY</a:t>
            </a:r>
            <a:endParaRPr lang="en-GB" dirty="0"/>
          </a:p>
        </p:txBody>
      </p:sp>
      <p:sp>
        <p:nvSpPr>
          <p:cNvPr id="6" name="Slide Number Placeholder 5"/>
          <p:cNvSpPr>
            <a:spLocks noGrp="1"/>
          </p:cNvSpPr>
          <p:nvPr>
            <p:ph type="sldNum" sz="quarter" idx="12"/>
          </p:nvPr>
        </p:nvSpPr>
        <p:spPr/>
        <p:txBody>
          <a:bodyPr/>
          <a:lstStyle/>
          <a:p>
            <a:pPr>
              <a:defRPr/>
            </a:pPr>
            <a:fld id="{AED82929-EBF6-4823-B4B2-905B6622312D}" type="slidenum">
              <a:rPr lang="en-US" smtClean="0"/>
              <a:pPr>
                <a:defRPr/>
              </a:pPr>
              <a:t>8</a:t>
            </a:fld>
            <a:endParaRPr lang="en-US" dirty="0"/>
          </a:p>
        </p:txBody>
      </p:sp>
    </p:spTree>
    <p:extLst>
      <p:ext uri="{BB962C8B-B14F-4D97-AF65-F5344CB8AC3E}">
        <p14:creationId xmlns:p14="http://schemas.microsoft.com/office/powerpoint/2010/main" val="288607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457200" y="720725"/>
            <a:ext cx="6400800" cy="3600450"/>
          </a:xfrm>
          <a:ln/>
        </p:spPr>
      </p:sp>
      <p:sp>
        <p:nvSpPr>
          <p:cNvPr id="45059" name="Notes Placeholder 2"/>
          <p:cNvSpPr>
            <a:spLocks noGrp="1"/>
          </p:cNvSpPr>
          <p:nvPr>
            <p:ph type="body" idx="1"/>
          </p:nvPr>
        </p:nvSpPr>
        <p:spPr>
          <a:noFill/>
          <a:ln/>
        </p:spPr>
        <p:txBody>
          <a:bodyPr/>
          <a:lstStyle/>
          <a:p>
            <a:endParaRPr lang="en-US" dirty="0" smtClean="0"/>
          </a:p>
        </p:txBody>
      </p:sp>
      <p:sp>
        <p:nvSpPr>
          <p:cNvPr id="45060" name="Footer Placeholder 3"/>
          <p:cNvSpPr>
            <a:spLocks noGrp="1"/>
          </p:cNvSpPr>
          <p:nvPr>
            <p:ph type="ftr" sz="quarter" idx="4"/>
            <p:custDataLst>
              <p:tags r:id="rId1"/>
            </p:custDataLst>
          </p:nvPr>
        </p:nvSpPr>
        <p:spPr>
          <a:xfrm>
            <a:off x="0" y="9442893"/>
            <a:ext cx="6808788" cy="498032"/>
          </a:xfrm>
          <a:noFill/>
        </p:spPr>
        <p:txBody>
          <a:bodyPr/>
          <a:lstStyle/>
          <a:p>
            <a:r>
              <a:rPr lang="en-US" smtClean="0"/>
              <a:t>INTERNAL USE ONLY</a:t>
            </a:r>
            <a:endParaRPr lang="en-US" dirty="0"/>
          </a:p>
        </p:txBody>
      </p:sp>
      <p:sp>
        <p:nvSpPr>
          <p:cNvPr id="45061" name="Slide Number Placeholder 4"/>
          <p:cNvSpPr>
            <a:spLocks noGrp="1"/>
          </p:cNvSpPr>
          <p:nvPr>
            <p:ph type="sldNum" sz="quarter" idx="5"/>
          </p:nvPr>
        </p:nvSpPr>
        <p:spPr>
          <a:noFill/>
        </p:spPr>
        <p:txBody>
          <a:bodyPr/>
          <a:lstStyle/>
          <a:p>
            <a:fld id="{C9D6FC9E-EB63-4DA5-9208-DCB5AC6A1CDA}" type="slidenum">
              <a:rPr lang="en-US" smtClean="0"/>
              <a:pPr/>
              <a:t>9</a:t>
            </a:fld>
            <a:endParaRPr lang="en-US" dirty="0" smtClean="0"/>
          </a:p>
        </p:txBody>
      </p:sp>
    </p:spTree>
    <p:extLst>
      <p:ext uri="{BB962C8B-B14F-4D97-AF65-F5344CB8AC3E}">
        <p14:creationId xmlns:p14="http://schemas.microsoft.com/office/powerpoint/2010/main" val="28038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33603" name="Rectangle 3"/>
          <p:cNvSpPr>
            <a:spLocks noGrp="1" noChangeArrowheads="1"/>
          </p:cNvSpPr>
          <p:nvPr>
            <p:ph type="ctrTitle" hasCustomPrompt="1"/>
          </p:nvPr>
        </p:nvSpPr>
        <p:spPr>
          <a:xfrm>
            <a:off x="381001" y="2362200"/>
            <a:ext cx="3469340" cy="1143000"/>
          </a:xfrm>
        </p:spPr>
        <p:txBody>
          <a:bodyPr lIns="91440" rIns="91440" anchor="ctr" anchorCtr="0"/>
          <a:lstStyle>
            <a:lvl1pPr algn="l">
              <a:lnSpc>
                <a:spcPts val="6000"/>
              </a:lnSpc>
              <a:defRPr sz="6000" b="0" i="0">
                <a:solidFill>
                  <a:schemeClr val="bg1"/>
                </a:solidFill>
                <a:latin typeface="Calibri Light" charset="0"/>
                <a:ea typeface="Calibri Light" charset="0"/>
                <a:cs typeface="Calibri Light" charset="0"/>
              </a:defRPr>
            </a:lvl1pPr>
          </a:lstStyle>
          <a:p>
            <a:r>
              <a:rPr lang="en-US" dirty="0" smtClean="0"/>
              <a:t>CLICK TO EDIT MASTER TITLE STYLE</a:t>
            </a:r>
            <a:endParaRPr lang="en-US" dirty="0"/>
          </a:p>
        </p:txBody>
      </p:sp>
      <p:sp>
        <p:nvSpPr>
          <p:cNvPr id="1433605" name="Rectangle 5"/>
          <p:cNvSpPr>
            <a:spLocks noGrp="1" noChangeArrowheads="1"/>
          </p:cNvSpPr>
          <p:nvPr>
            <p:ph type="subTitle" sz="quarter" idx="1" hasCustomPrompt="1"/>
          </p:nvPr>
        </p:nvSpPr>
        <p:spPr>
          <a:xfrm>
            <a:off x="457201" y="4114800"/>
            <a:ext cx="2590800" cy="914400"/>
          </a:xfrm>
        </p:spPr>
        <p:txBody>
          <a:bodyPr/>
          <a:lstStyle>
            <a:lvl1pPr marL="0" indent="0" algn="l">
              <a:buFont typeface="Wingdings 2" pitchFamily="18" charset="2"/>
              <a:buNone/>
              <a:defRPr sz="2000" b="0">
                <a:solidFill>
                  <a:schemeClr val="bg1"/>
                </a:solidFill>
              </a:defRPr>
            </a:lvl1pPr>
          </a:lstStyle>
          <a:p>
            <a:r>
              <a:rPr lang="en-US" dirty="0" smtClean="0"/>
              <a:t>CLICK TO EDIT MASTER SUBTITLE STYLE</a:t>
            </a:r>
            <a:endParaRPr lang="en-US" dirty="0"/>
          </a:p>
        </p:txBody>
      </p:sp>
      <p:pic>
        <p:nvPicPr>
          <p:cNvPr id="5" name="Picture 4" descr="HCL_Background.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92"/>
          <a:stretch/>
        </p:blipFill>
        <p:spPr>
          <a:xfrm>
            <a:off x="1" y="2854"/>
            <a:ext cx="12188825" cy="6855148"/>
          </a:xfrm>
          <a:prstGeom prst="rect">
            <a:avLst/>
          </a:prstGeom>
        </p:spPr>
      </p:pic>
      <p:pic>
        <p:nvPicPr>
          <p:cNvPr id="3" name="Picture 2"/>
          <p:cNvPicPr>
            <a:picLocks noChangeAspect="1"/>
          </p:cNvPicPr>
          <p:nvPr userDrawn="1"/>
        </p:nvPicPr>
        <p:blipFill>
          <a:blip r:embed="rId3"/>
          <a:stretch>
            <a:fillRect/>
          </a:stretch>
        </p:blipFill>
        <p:spPr>
          <a:xfrm>
            <a:off x="2710343" y="1828800"/>
            <a:ext cx="1252057" cy="685800"/>
          </a:xfrm>
          <a:prstGeom prst="rect">
            <a:avLst/>
          </a:prstGeom>
        </p:spPr>
      </p:pic>
    </p:spTree>
    <p:extLst>
      <p:ext uri="{BB962C8B-B14F-4D97-AF65-F5344CB8AC3E}">
        <p14:creationId xmlns:p14="http://schemas.microsoft.com/office/powerpoint/2010/main" val="97152398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66763AB8-78AE-4DA5-8B12-F40C6576860F}"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9106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DE94B41-2F0B-4253-9029-4867F00FF62A}"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72573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9F54CB9-9052-4C6A-B45F-364997BD1E05}"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895086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A6A81C8F-4C8B-48AE-8710-073A9CF00B30}"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525331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A76DF59C-912E-4036-A938-E5842F69CDF7}"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794357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76201"/>
            <a:ext cx="28702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 y="76201"/>
            <a:ext cx="8407400" cy="6049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0563E50-8ECE-4C5C-8C09-D6D545757BF6}"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673267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09728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dirty="0" smtClean="0"/>
          </a:p>
        </p:txBody>
      </p:sp>
      <p:sp>
        <p:nvSpPr>
          <p:cNvPr id="4" name="Rectangle 11"/>
          <p:cNvSpPr>
            <a:spLocks noGrp="1" noChangeArrowheads="1"/>
          </p:cNvSpPr>
          <p:nvPr>
            <p:ph type="sldNum" sz="quarter" idx="10"/>
          </p:nvPr>
        </p:nvSpPr>
        <p:spPr>
          <a:ln/>
        </p:spPr>
        <p:txBody>
          <a:bodyPr/>
          <a:lstStyle>
            <a:lvl1pPr>
              <a:defRPr/>
            </a:lvl1pPr>
          </a:lstStyle>
          <a:p>
            <a:pPr>
              <a:defRPr/>
            </a:pPr>
            <a:fld id="{F3FC80B8-7026-40E2-A3EE-00B14872AB7F}"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524019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0972800" cy="6096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11"/>
          <p:cNvSpPr>
            <a:spLocks noGrp="1" noChangeArrowheads="1"/>
          </p:cNvSpPr>
          <p:nvPr>
            <p:ph type="sldNum" sz="quarter" idx="10"/>
          </p:nvPr>
        </p:nvSpPr>
        <p:spPr>
          <a:ln/>
        </p:spPr>
        <p:txBody>
          <a:bodyPr/>
          <a:lstStyle>
            <a:lvl1pPr>
              <a:defRPr/>
            </a:lvl1pPr>
          </a:lstStyle>
          <a:p>
            <a:pPr>
              <a:defRPr/>
            </a:pPr>
            <a:fld id="{205539A9-4D84-4325-A310-2A5A83767E47}"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736744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76200"/>
            <a:ext cx="10972800" cy="6096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09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1"/>
          <p:cNvSpPr>
            <a:spLocks noGrp="1" noChangeArrowheads="1"/>
          </p:cNvSpPr>
          <p:nvPr>
            <p:ph type="sldNum" sz="quarter" idx="10"/>
          </p:nvPr>
        </p:nvSpPr>
        <p:spPr>
          <a:ln/>
        </p:spPr>
        <p:txBody>
          <a:bodyPr/>
          <a:lstStyle>
            <a:lvl1pPr>
              <a:defRPr/>
            </a:lvl1pPr>
          </a:lstStyle>
          <a:p>
            <a:pPr>
              <a:defRPr/>
            </a:pPr>
            <a:fld id="{8461FDEF-C84A-4946-A9AA-633B0AD676A7}"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9042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1"/>
            <a:ext cx="8636000" cy="749300"/>
          </a:xfrm>
        </p:spPr>
        <p:txBody>
          <a:bodyPr/>
          <a:lstStyle>
            <a:lvl1pPr>
              <a:defRPr sz="28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l" rtl="0" eaLnBrk="0" fontAlgn="base" hangingPunct="0">
              <a:spcAft>
                <a:spcPct val="0"/>
              </a:spcAft>
              <a:buClr>
                <a:schemeClr val="tx1"/>
              </a:buClr>
              <a:defRPr lang="en-US" sz="1400" dirty="0" smtClean="0">
                <a:solidFill>
                  <a:schemeClr val="tx1">
                    <a:lumMod val="65000"/>
                    <a:lumOff val="35000"/>
                  </a:schemeClr>
                </a:solidFill>
                <a:latin typeface="Calibri" panose="020F0502020204030204" pitchFamily="34" charset="0"/>
                <a:ea typeface="+mn-ea"/>
                <a:cs typeface="+mn-cs"/>
              </a:defRPr>
            </a:lvl1pPr>
            <a:lvl2pPr algn="l" rtl="0" eaLnBrk="0" fontAlgn="base" hangingPunct="0">
              <a:spcAft>
                <a:spcPct val="0"/>
              </a:spcAft>
              <a:buClr>
                <a:schemeClr val="tx1"/>
              </a:buClr>
              <a:defRPr lang="en-US" sz="1400" dirty="0" smtClean="0">
                <a:solidFill>
                  <a:schemeClr val="tx1">
                    <a:lumMod val="65000"/>
                    <a:lumOff val="35000"/>
                  </a:schemeClr>
                </a:solidFill>
                <a:latin typeface="Calibri" panose="020F0502020204030204" pitchFamily="34" charset="0"/>
                <a:ea typeface="+mn-ea"/>
                <a:cs typeface="+mn-cs"/>
              </a:defRPr>
            </a:lvl2pPr>
            <a:lvl3pPr algn="l" rtl="0" eaLnBrk="0" fontAlgn="base" hangingPunct="0">
              <a:spcAft>
                <a:spcPct val="0"/>
              </a:spcAft>
              <a:buClr>
                <a:schemeClr val="tx1"/>
              </a:buClr>
              <a:defRPr lang="en-US" sz="1400" dirty="0" smtClean="0">
                <a:solidFill>
                  <a:schemeClr val="tx1">
                    <a:lumMod val="65000"/>
                    <a:lumOff val="35000"/>
                  </a:schemeClr>
                </a:solidFill>
                <a:latin typeface="Calibri" panose="020F0502020204030204" pitchFamily="34" charset="0"/>
                <a:ea typeface="+mn-ea"/>
                <a:cs typeface="+mn-cs"/>
              </a:defRPr>
            </a:lvl3pPr>
            <a:lvl4pPr algn="l" rtl="0" eaLnBrk="0" fontAlgn="base" hangingPunct="0">
              <a:spcAft>
                <a:spcPct val="0"/>
              </a:spcAft>
              <a:buClr>
                <a:schemeClr val="tx1"/>
              </a:buClr>
              <a:defRPr lang="en-US" sz="1400" dirty="0" smtClean="0">
                <a:solidFill>
                  <a:schemeClr val="tx1">
                    <a:lumMod val="65000"/>
                    <a:lumOff val="35000"/>
                  </a:schemeClr>
                </a:solidFill>
                <a:latin typeface="Calibri" panose="020F0502020204030204" pitchFamily="34" charset="0"/>
                <a:ea typeface="+mn-ea"/>
                <a:cs typeface="+mn-cs"/>
              </a:defRPr>
            </a:lvl4pPr>
            <a:lvl5pPr algn="l" rtl="0" eaLnBrk="0" fontAlgn="base" hangingPunct="0">
              <a:spcAft>
                <a:spcPct val="0"/>
              </a:spcAft>
              <a:buClr>
                <a:schemeClr val="tx1"/>
              </a:buClr>
              <a:defRPr lang="en-US" sz="1400" dirty="0">
                <a:solidFill>
                  <a:schemeClr val="tx1">
                    <a:lumMod val="65000"/>
                    <a:lumOff val="35000"/>
                  </a:schemeClr>
                </a:solidFill>
                <a:latin typeface="Calibri" panose="020F050202020403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2"/>
          <a:stretch>
            <a:fillRect/>
          </a:stretch>
        </p:blipFill>
        <p:spPr>
          <a:xfrm>
            <a:off x="262944" y="6194738"/>
            <a:ext cx="1143000" cy="509318"/>
          </a:xfrm>
          <a:prstGeom prst="rect">
            <a:avLst/>
          </a:prstGeom>
        </p:spPr>
      </p:pic>
    </p:spTree>
    <p:extLst>
      <p:ext uri="{BB962C8B-B14F-4D97-AF65-F5344CB8AC3E}">
        <p14:creationId xmlns:p14="http://schemas.microsoft.com/office/powerpoint/2010/main" val="385127914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Agenda</a:t>
            </a:r>
            <a:endParaRPr lang="en-US"/>
          </a:p>
        </p:txBody>
      </p:sp>
      <p:sp>
        <p:nvSpPr>
          <p:cNvPr id="3" name="SP Agenda Notice"/>
          <p:cNvSpPr>
            <a:spLocks noGrp="1"/>
          </p:cNvSpPr>
          <p:nvPr>
            <p:ph sz="quarter" idx="13" hasCustomPrompt="1"/>
          </p:nvPr>
        </p:nvSpPr>
        <p:spPr>
          <a:xfrm>
            <a:off x="12344400" y="48315"/>
            <a:ext cx="274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SlideProof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SlideProof &gt; Agenda &gt; Rename Agenda Groups</a:t>
            </a:r>
          </a:p>
          <a:p>
            <a:pPr lvl="0"/>
            <a:r>
              <a:rPr lang="en-US" noProof="0" dirty="0"/>
              <a:t>Expected group names are:</a:t>
            </a:r>
          </a:p>
          <a:p>
            <a:pPr lvl="1"/>
            <a:endParaRPr lang="en-US" noProof="0" dirty="0"/>
          </a:p>
          <a:p>
            <a:pPr lvl="1"/>
            <a:r>
              <a:rPr lang="en-US" noProof="0" dirty="0"/>
              <a:t>SP Agenda Section</a:t>
            </a:r>
          </a:p>
          <a:p>
            <a:pPr lvl="1"/>
            <a:r>
              <a:rPr lang="en-US" noProof="0" dirty="0"/>
              <a:t>SP Agenda Section Highlight</a:t>
            </a:r>
          </a:p>
          <a:p>
            <a:pPr lvl="1"/>
            <a:r>
              <a:rPr lang="en-US" noProof="0" dirty="0"/>
              <a:t>SP Agenda Subsection</a:t>
            </a:r>
          </a:p>
          <a:p>
            <a:pPr lvl="1"/>
            <a:r>
              <a:rPr lang="en-US" noProof="0" dirty="0"/>
              <a:t>SP Agenda Subsection Highlight</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4" name="SP Agenda Section" hidden="1"/>
          <p:cNvGrpSpPr/>
          <p:nvPr userDrawn="1"/>
        </p:nvGrpSpPr>
        <p:grpSpPr>
          <a:xfrm>
            <a:off x="1797664" y="2085631"/>
            <a:ext cx="8657275" cy="369332"/>
            <a:chOff x="1797664" y="2085631"/>
            <a:chExt cx="8657274" cy="369332"/>
          </a:xfrm>
        </p:grpSpPr>
        <p:sp>
          <p:nvSpPr>
            <p:cNvPr id="5" name="Textbox" hidden="1"/>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dirty="0"/>
                <a:t>&lt;TEXT&gt;</a:t>
              </a:r>
            </a:p>
          </p:txBody>
        </p:sp>
        <p:sp>
          <p:nvSpPr>
            <p:cNvPr id="6" name="Textbox"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dirty="0"/>
                <a:t>&lt;N&gt;</a:t>
              </a:r>
            </a:p>
          </p:txBody>
        </p:sp>
        <p:sp>
          <p:nvSpPr>
            <p:cNvPr id="7" name="Textbox"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dirty="0"/>
                <a:t>&lt;P&gt;</a:t>
              </a:r>
            </a:p>
          </p:txBody>
        </p:sp>
        <p:sp>
          <p:nvSpPr>
            <p:cNvPr id="8" name="Textbox"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dirty="0"/>
                <a:t>&lt;TIMESLOT&gt;</a:t>
              </a:r>
            </a:p>
          </p:txBody>
        </p:sp>
        <p:sp>
          <p:nvSpPr>
            <p:cNvPr id="9" name="Textbox"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dirty="0"/>
                <a:t>&lt;RESPONSIBLE&gt;</a:t>
              </a:r>
            </a:p>
          </p:txBody>
        </p:sp>
        <p:sp>
          <p:nvSpPr>
            <p:cNvPr id="10" name="Textbox"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dirty="0"/>
                <a:t>&lt;DURATION&gt;</a:t>
              </a:r>
            </a:p>
          </p:txBody>
        </p:sp>
      </p:grpSp>
      <p:grpSp>
        <p:nvGrpSpPr>
          <p:cNvPr id="11" name="SP Agenda Section Highlight" hidden="1"/>
          <p:cNvGrpSpPr>
            <a:grpSpLocks/>
          </p:cNvGrpSpPr>
          <p:nvPr userDrawn="1"/>
        </p:nvGrpSpPr>
        <p:grpSpPr>
          <a:xfrm>
            <a:off x="1797664" y="2616963"/>
            <a:ext cx="8657274" cy="369332"/>
            <a:chOff x="1797664" y="2616963"/>
            <a:chExt cx="8657274" cy="369332"/>
          </a:xfrm>
          <a:solidFill>
            <a:schemeClr val="accent1">
              <a:lumMod val="60000"/>
              <a:lumOff val="40000"/>
            </a:schemeClr>
          </a:solidFill>
        </p:grpSpPr>
        <p:sp>
          <p:nvSpPr>
            <p:cNvPr id="12" name="Textbox"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267">
                <a:tabLst>
                  <a:tab pos="9512062" algn="l"/>
                </a:tabLst>
              </a:pPr>
              <a:r>
                <a:rPr lang="en-US" sz="1400" b="1" dirty="0"/>
                <a:t>&lt;TEXT&gt;</a:t>
              </a:r>
            </a:p>
          </p:txBody>
        </p:sp>
        <p:sp>
          <p:nvSpPr>
            <p:cNvPr id="13" name="Textbox"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en-US" sz="1400" b="1" dirty="0"/>
                <a:t>&lt;N&gt;</a:t>
              </a:r>
            </a:p>
          </p:txBody>
        </p:sp>
        <p:sp>
          <p:nvSpPr>
            <p:cNvPr id="14" name="Textbox"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en-US" sz="1400" b="1" dirty="0"/>
                <a:t>&lt;P&gt;</a:t>
              </a:r>
            </a:p>
          </p:txBody>
        </p:sp>
        <p:sp>
          <p:nvSpPr>
            <p:cNvPr id="15" name="Textbox"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en-US" sz="1400" b="1" dirty="0"/>
                <a:t>&lt;TIMESLOT&gt;</a:t>
              </a:r>
            </a:p>
          </p:txBody>
        </p:sp>
        <p:sp>
          <p:nvSpPr>
            <p:cNvPr id="16" name="Textbox"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en-US" sz="1400" b="1" dirty="0"/>
                <a:t>&lt;RESPONSIBLE&gt;</a:t>
              </a:r>
            </a:p>
          </p:txBody>
        </p:sp>
        <p:sp>
          <p:nvSpPr>
            <p:cNvPr id="17" name="Textbox"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en-US" sz="1400" b="1" dirty="0"/>
                <a:t>&lt;DURATION&gt;</a:t>
              </a:r>
            </a:p>
          </p:txBody>
        </p:sp>
      </p:grpSp>
      <p:grpSp>
        <p:nvGrpSpPr>
          <p:cNvPr id="18" name="SP Agenda Subsection" hidden="1"/>
          <p:cNvGrpSpPr>
            <a:grpSpLocks/>
          </p:cNvGrpSpPr>
          <p:nvPr userDrawn="1"/>
        </p:nvGrpSpPr>
        <p:grpSpPr>
          <a:xfrm>
            <a:off x="2265805" y="3148295"/>
            <a:ext cx="8189135" cy="369332"/>
            <a:chOff x="2265804" y="3155687"/>
            <a:chExt cx="8189134" cy="369332"/>
          </a:xfrm>
        </p:grpSpPr>
        <p:sp>
          <p:nvSpPr>
            <p:cNvPr id="19" name="Textbox" hidden="1"/>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dirty="0"/>
                <a:t>&lt;TEXT&gt;</a:t>
              </a:r>
            </a:p>
          </p:txBody>
        </p:sp>
        <p:sp>
          <p:nvSpPr>
            <p:cNvPr id="20" name="Textbox"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dirty="0"/>
                <a:t>&lt;N&gt;</a:t>
              </a:r>
            </a:p>
          </p:txBody>
        </p:sp>
        <p:sp>
          <p:nvSpPr>
            <p:cNvPr id="21" name="Textbox"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dirty="0"/>
                <a:t>&lt;P&gt;</a:t>
              </a:r>
            </a:p>
          </p:txBody>
        </p:sp>
        <p:sp>
          <p:nvSpPr>
            <p:cNvPr id="22" name="Textbox"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dirty="0"/>
                <a:t>&lt;TIMESLOT&gt;</a:t>
              </a:r>
            </a:p>
          </p:txBody>
        </p:sp>
        <p:sp>
          <p:nvSpPr>
            <p:cNvPr id="23" name="Textbox"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dirty="0"/>
                <a:t>&lt;RESPONSIBLE&gt;</a:t>
              </a:r>
            </a:p>
          </p:txBody>
        </p:sp>
        <p:sp>
          <p:nvSpPr>
            <p:cNvPr id="24" name="Textbox"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dirty="0"/>
                <a:t>&lt;DURATION&gt;</a:t>
              </a:r>
            </a:p>
          </p:txBody>
        </p:sp>
      </p:grpSp>
      <p:grpSp>
        <p:nvGrpSpPr>
          <p:cNvPr id="25" name="SP Agenda Subsection Highlight" hidden="1"/>
          <p:cNvGrpSpPr>
            <a:grpSpLocks/>
          </p:cNvGrpSpPr>
          <p:nvPr userDrawn="1"/>
        </p:nvGrpSpPr>
        <p:grpSpPr>
          <a:xfrm>
            <a:off x="2265804" y="3679627"/>
            <a:ext cx="8189134" cy="369332"/>
            <a:chOff x="2265804" y="3694411"/>
            <a:chExt cx="8189134" cy="369332"/>
          </a:xfrm>
          <a:solidFill>
            <a:schemeClr val="accent1">
              <a:lumMod val="60000"/>
              <a:lumOff val="40000"/>
            </a:schemeClr>
          </a:solidFill>
        </p:grpSpPr>
        <p:sp>
          <p:nvSpPr>
            <p:cNvPr id="26" name="Textbox"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267">
                <a:tabLst>
                  <a:tab pos="9512062" algn="l"/>
                </a:tabLst>
              </a:pPr>
              <a:r>
                <a:rPr lang="en-US" sz="1400" b="1" dirty="0"/>
                <a:t>&lt;TEXT&gt;</a:t>
              </a:r>
            </a:p>
          </p:txBody>
        </p:sp>
        <p:sp>
          <p:nvSpPr>
            <p:cNvPr id="27" name="Textbox"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en-US" sz="1400" b="1" dirty="0"/>
                <a:t>&lt;N&gt;</a:t>
              </a:r>
            </a:p>
          </p:txBody>
        </p:sp>
        <p:sp>
          <p:nvSpPr>
            <p:cNvPr id="28" name="Textbox"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en-US" sz="1400" b="1" dirty="0"/>
                <a:t>&lt;P&gt;</a:t>
              </a:r>
            </a:p>
          </p:txBody>
        </p:sp>
        <p:sp>
          <p:nvSpPr>
            <p:cNvPr id="29" name="Textbox"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en-US" sz="1400" b="1" dirty="0"/>
                <a:t>&lt;TIMESLOT&gt;</a:t>
              </a:r>
            </a:p>
          </p:txBody>
        </p:sp>
        <p:sp>
          <p:nvSpPr>
            <p:cNvPr id="30" name="Textbox"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en-US" sz="1400" b="1" dirty="0"/>
                <a:t>&lt;RESPONSIBLE&gt;</a:t>
              </a:r>
            </a:p>
          </p:txBody>
        </p:sp>
        <p:sp>
          <p:nvSpPr>
            <p:cNvPr id="31" name="Textbox"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en-US" sz="1400" b="1" dirty="0"/>
                <a:t>&lt;DURATION&gt;</a:t>
              </a:r>
            </a:p>
          </p:txBody>
        </p:sp>
      </p:grpSp>
    </p:spTree>
    <p:extLst>
      <p:ext uri="{BB962C8B-B14F-4D97-AF65-F5344CB8AC3E}">
        <p14:creationId xmlns:p14="http://schemas.microsoft.com/office/powerpoint/2010/main" val="42123406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8" name="Slide Number Placeholder 3"/>
          <p:cNvSpPr txBox="1">
            <a:spLocks/>
          </p:cNvSpPr>
          <p:nvPr userDrawn="1"/>
        </p:nvSpPr>
        <p:spPr>
          <a:xfrm>
            <a:off x="10501196" y="6571752"/>
            <a:ext cx="2844800" cy="238125"/>
          </a:xfrm>
          <a:prstGeom prst="rect">
            <a:avLst/>
          </a:prstGeom>
          <a:noFill/>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fld id="{B853325B-7311-4DDC-92EC-C89A86CA6850}" type="slidenum">
              <a:rPr kumimoji="0" lang="en-US" sz="1100" i="0" u="none" strike="noStrike" kern="1200" cap="none" spc="0" normalizeH="0" baseline="0" noProof="0" smtClean="0">
                <a:ln>
                  <a:noFill/>
                </a:ln>
                <a:effectLst/>
                <a:uLnTx/>
                <a:uFillTx/>
                <a:latin typeface="Arial" panose="020B0604020202020204" pitchFamily="34" charset="0"/>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100" i="0" u="none" strike="noStrike" kern="1200" cap="none" spc="0" normalizeH="0" baseline="0" noProof="0" dirty="0" smtClean="0">
              <a:ln>
                <a:noFill/>
              </a:ln>
              <a:effectLst/>
              <a:uLnTx/>
              <a:uFillTx/>
              <a:latin typeface="Arial" panose="020B0604020202020204" pitchFamily="34" charset="0"/>
              <a:cs typeface="Arial" panose="020B0604020202020204" pitchFamily="34" charset="0"/>
            </a:endParaRPr>
          </a:p>
        </p:txBody>
      </p:sp>
      <p:sp>
        <p:nvSpPr>
          <p:cNvPr id="9" name="TextBox 8"/>
          <p:cNvSpPr txBox="1"/>
          <p:nvPr userDrawn="1"/>
        </p:nvSpPr>
        <p:spPr>
          <a:xfrm>
            <a:off x="8017" y="6517947"/>
            <a:ext cx="5560111" cy="26161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i="1" dirty="0">
                <a:solidFill>
                  <a:schemeClr val="tx1"/>
                </a:solidFill>
                <a:latin typeface="Arial" panose="020B0604020202020204" pitchFamily="34" charset="0"/>
                <a:cs typeface="Arial" panose="020B0604020202020204" pitchFamily="34" charset="0"/>
              </a:rPr>
              <a:t>©</a:t>
            </a:r>
            <a:r>
              <a:rPr lang="en-US" sz="900" i="1" dirty="0">
                <a:solidFill>
                  <a:schemeClr val="tx1"/>
                </a:solidFill>
                <a:latin typeface="Arial" panose="020B0604020202020204" pitchFamily="34" charset="0"/>
                <a:cs typeface="Arial" panose="020B0604020202020204" pitchFamily="34" charset="0"/>
              </a:rPr>
              <a:t> </a:t>
            </a:r>
            <a:r>
              <a:rPr lang="en-US" sz="1000" i="1" dirty="0" smtClean="0">
                <a:solidFill>
                  <a:schemeClr val="tx1"/>
                </a:solidFill>
                <a:latin typeface="Arial" panose="020B0604020202020204" pitchFamily="34" charset="0"/>
                <a:cs typeface="Arial" panose="020B0604020202020204" pitchFamily="34" charset="0"/>
              </a:rPr>
              <a:t>2017 HCL</a:t>
            </a:r>
            <a:r>
              <a:rPr lang="en-US" sz="1000" i="1" baseline="0" dirty="0" smtClean="0">
                <a:solidFill>
                  <a:schemeClr val="tx1"/>
                </a:solidFill>
                <a:latin typeface="Arial" panose="020B0604020202020204" pitchFamily="34" charset="0"/>
                <a:cs typeface="Arial" panose="020B0604020202020204" pitchFamily="34" charset="0"/>
              </a:rPr>
              <a:t> TECHNOLOGIES</a:t>
            </a:r>
            <a:r>
              <a:rPr lang="en-US" sz="1000" i="1" dirty="0" smtClean="0">
                <a:solidFill>
                  <a:schemeClr val="tx1"/>
                </a:solidFill>
                <a:latin typeface="Arial" panose="020B0604020202020204" pitchFamily="34" charset="0"/>
                <a:cs typeface="Arial" panose="020B0604020202020204" pitchFamily="34" charset="0"/>
              </a:rPr>
              <a:t>. Confidential.</a:t>
            </a:r>
            <a:endParaRPr lang="en-US" sz="900" i="1" dirty="0">
              <a:solidFill>
                <a:schemeClr val="tx1"/>
              </a:solidFill>
              <a:latin typeface="Arial" panose="020B0604020202020204" pitchFamily="34" charset="0"/>
              <a:cs typeface="Arial" panose="020B0604020202020204" pitchFamily="34" charset="0"/>
            </a:endParaRPr>
          </a:p>
        </p:txBody>
      </p:sp>
      <p:sp>
        <p:nvSpPr>
          <p:cNvPr id="15" name="Rectangle 14"/>
          <p:cNvSpPr/>
          <p:nvPr userDrawn="1"/>
        </p:nvSpPr>
        <p:spPr>
          <a:xfrm flipV="1">
            <a:off x="0" y="-4342"/>
            <a:ext cx="12192000" cy="28278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flipV="1">
            <a:off x="0" y="283820"/>
            <a:ext cx="12192000" cy="8467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flipV="1">
            <a:off x="11013743" y="-50488"/>
            <a:ext cx="959893" cy="537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7043" t="26239" r="17241" b="25227"/>
          <a:stretch/>
        </p:blipFill>
        <p:spPr>
          <a:xfrm>
            <a:off x="11051452" y="134353"/>
            <a:ext cx="884474" cy="178452"/>
          </a:xfrm>
          <a:prstGeom prst="rect">
            <a:avLst/>
          </a:prstGeom>
        </p:spPr>
      </p:pic>
    </p:spTree>
    <p:extLst>
      <p:ext uri="{BB962C8B-B14F-4D97-AF65-F5344CB8AC3E}">
        <p14:creationId xmlns:p14="http://schemas.microsoft.com/office/powerpoint/2010/main" val="343694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CAF22D5-D3E3-4653-8020-D55ADB27B52D}"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8490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339" y="116632"/>
            <a:ext cx="10972800" cy="47248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82AC12-2D21-4E42-B268-87E0609F04FB}"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1779947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15472CEE-DA0E-4D8C-89DE-3458888BF491}"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35059931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2C68016E-B5EF-43B5-8AE0-1E3CB0D0BAD1}"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423246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D60C4F71-5F69-4599-A9EB-5D7CF3A115E5}"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271822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7.jpeg"/><Relationship Id="rId2" Type="http://schemas.openxmlformats.org/officeDocument/2006/relationships/slideLayout" Target="../slideLayouts/slideLayout6.xml"/><Relationship Id="rId16"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7"/>
            </p:custDataLst>
            <p:extLst>
              <p:ext uri="{D42A27DB-BD31-4B8C-83A1-F6EECF244321}">
                <p14:modId xmlns:p14="http://schemas.microsoft.com/office/powerpoint/2010/main" val="3627016498"/>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9375" name="think-cell Slide" r:id="rId8" imgW="360" imgH="360" progId="TCLayout.ActiveDocument.1">
                  <p:embed/>
                </p:oleObj>
              </mc:Choice>
              <mc:Fallback>
                <p:oleObj name="think-cell Slide" r:id="rId8" imgW="360" imgH="360" progId="TCLayout.ActiveDocument.1">
                  <p:embed/>
                  <p:pic>
                    <p:nvPicPr>
                      <p:cNvPr id="0" name="Picture 13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9"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Rectangle 2"/>
          <p:cNvSpPr>
            <a:spLocks noGrp="1" noChangeArrowheads="1"/>
          </p:cNvSpPr>
          <p:nvPr>
            <p:ph type="body" idx="1"/>
          </p:nvPr>
        </p:nvSpPr>
        <p:spPr bwMode="auto">
          <a:xfrm>
            <a:off x="228600" y="1219200"/>
            <a:ext cx="11305309" cy="462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title"/>
          </p:nvPr>
        </p:nvSpPr>
        <p:spPr bwMode="auto">
          <a:xfrm>
            <a:off x="228600" y="193215"/>
            <a:ext cx="8636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dirty="0" smtClean="0"/>
              <a:t>Click to edit Master title style</a:t>
            </a:r>
          </a:p>
        </p:txBody>
      </p:sp>
      <p:pic>
        <p:nvPicPr>
          <p:cNvPr id="1029" name="Picture 6" descr="HCL Logo"/>
          <p:cNvPicPr>
            <a:picLocks noChangeAspect="1" noChangeArrowheads="1"/>
          </p:cNvPicPr>
          <p:nvPr/>
        </p:nvPicPr>
        <p:blipFill>
          <a:blip r:embed="rId10" cstate="print">
            <a:extLst>
              <a:ext uri="{28A0092B-C50C-407E-A947-70E740481C1C}">
                <a14:useLocalDpi xmlns:a14="http://schemas.microsoft.com/office/drawing/2010/main" val="0"/>
              </a:ext>
            </a:extLst>
          </a:blip>
          <a:srcRect l="8115" t="31725" r="8223" b="28896"/>
          <a:stretch>
            <a:fillRect/>
          </a:stretch>
        </p:blipFill>
        <p:spPr bwMode="auto">
          <a:xfrm>
            <a:off x="10591801" y="449094"/>
            <a:ext cx="1344585" cy="16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32427" y="6623409"/>
            <a:ext cx="125034" cy="123111"/>
          </a:xfrm>
          <a:prstGeom prst="rect">
            <a:avLst/>
          </a:prstGeom>
          <a:noFill/>
          <a:ln w="9525">
            <a:noFill/>
            <a:miter lim="800000"/>
            <a:headEnd/>
            <a:tailEnd/>
          </a:ln>
          <a:effectLst/>
        </p:spPr>
        <p:txBody>
          <a:bodyPr wrap="none" lIns="0" tIns="0" rIns="0" bIns="0" anchor="ctr">
            <a:spAutoFit/>
          </a:bodyPr>
          <a:lstStyle>
            <a:defPPr>
              <a:defRPr lang="en-US"/>
            </a:defPPr>
            <a:lvl1pPr algn="ctr">
              <a:defRPr sz="800"/>
            </a:lvl1pPr>
          </a:lstStyle>
          <a:p>
            <a:pPr>
              <a:defRPr/>
            </a:pPr>
            <a:fld id="{58120702-516E-4529-B504-5066B99D9814}" type="slidenum">
              <a:rPr lang="en-US" sz="800" smtClean="0"/>
              <a:pPr>
                <a:defRPr/>
              </a:pPr>
              <a:t>‹#›</a:t>
            </a:fld>
            <a:endParaRPr lang="en-US" sz="800" dirty="0" smtClean="0"/>
          </a:p>
        </p:txBody>
      </p:sp>
      <p:cxnSp>
        <p:nvCxnSpPr>
          <p:cNvPr id="16" name="Straight Connector 15"/>
          <p:cNvCxnSpPr/>
          <p:nvPr/>
        </p:nvCxnSpPr>
        <p:spPr>
          <a:xfrm flipV="1">
            <a:off x="228601" y="894394"/>
            <a:ext cx="11707785" cy="20007"/>
          </a:xfrm>
          <a:prstGeom prst="line">
            <a:avLst/>
          </a:prstGeom>
          <a:ln>
            <a:solidFill>
              <a:srgbClr val="82AAFA"/>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8" r:id="rId1"/>
    <p:sldLayoutId id="2147483694" r:id="rId2"/>
    <p:sldLayoutId id="2147483709" r:id="rId3"/>
    <p:sldLayoutId id="2147483725" r:id="rId4"/>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sz="3200" b="0" i="0">
          <a:solidFill>
            <a:schemeClr val="tx1">
              <a:lumMod val="65000"/>
              <a:lumOff val="35000"/>
            </a:schemeClr>
          </a:solidFill>
          <a:latin typeface="Calibri Light" charset="0"/>
          <a:ea typeface="Calibri Light" charset="0"/>
          <a:cs typeface="Calibri Light" charset="0"/>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189" algn="l" rtl="0" fontAlgn="base">
        <a:spcBef>
          <a:spcPct val="0"/>
        </a:spcBef>
        <a:spcAft>
          <a:spcPct val="0"/>
        </a:spcAft>
        <a:defRPr sz="2400" b="1">
          <a:solidFill>
            <a:schemeClr val="bg1"/>
          </a:solidFill>
          <a:latin typeface="Arial" charset="0"/>
        </a:defRPr>
      </a:lvl6pPr>
      <a:lvl7pPr marL="914377" algn="l" rtl="0" fontAlgn="base">
        <a:spcBef>
          <a:spcPct val="0"/>
        </a:spcBef>
        <a:spcAft>
          <a:spcPct val="0"/>
        </a:spcAft>
        <a:defRPr sz="2400" b="1">
          <a:solidFill>
            <a:schemeClr val="bg1"/>
          </a:solidFill>
          <a:latin typeface="Arial" charset="0"/>
        </a:defRPr>
      </a:lvl7pPr>
      <a:lvl8pPr marL="1371566" algn="l" rtl="0" fontAlgn="base">
        <a:spcBef>
          <a:spcPct val="0"/>
        </a:spcBef>
        <a:spcAft>
          <a:spcPct val="0"/>
        </a:spcAft>
        <a:defRPr sz="2400" b="1">
          <a:solidFill>
            <a:schemeClr val="bg1"/>
          </a:solidFill>
          <a:latin typeface="Arial" charset="0"/>
        </a:defRPr>
      </a:lvl8pPr>
      <a:lvl9pPr marL="1828754" algn="l" rtl="0" fontAlgn="base">
        <a:spcBef>
          <a:spcPct val="0"/>
        </a:spcBef>
        <a:spcAft>
          <a:spcPct val="0"/>
        </a:spcAft>
        <a:defRPr sz="2400" b="1">
          <a:solidFill>
            <a:schemeClr val="bg1"/>
          </a:solidFill>
          <a:latin typeface="Arial" charset="0"/>
        </a:defRPr>
      </a:lvl9pPr>
    </p:titleStyle>
    <p:bodyStyle>
      <a:lvl1pPr marL="238119" indent="-238119" algn="l" rtl="0" eaLnBrk="0" fontAlgn="base" hangingPunct="0">
        <a:spcBef>
          <a:spcPct val="100000"/>
        </a:spcBef>
        <a:spcAft>
          <a:spcPct val="0"/>
        </a:spcAft>
        <a:buClr>
          <a:schemeClr val="tx1"/>
        </a:buClr>
        <a:buFont typeface="Wingdings 2" pitchFamily="18" charset="2"/>
        <a:buChar char="¡"/>
        <a:defRPr sz="1400">
          <a:solidFill>
            <a:schemeClr val="tx1">
              <a:lumMod val="65000"/>
              <a:lumOff val="35000"/>
            </a:schemeClr>
          </a:solidFill>
          <a:latin typeface="Calibri" panose="020F0502020204030204" pitchFamily="34" charset="0"/>
          <a:ea typeface="+mn-ea"/>
          <a:cs typeface="+mn-cs"/>
        </a:defRPr>
      </a:lvl1pPr>
      <a:lvl2pPr marL="457189" indent="-217483" algn="l" rtl="0" eaLnBrk="0" fontAlgn="base" hangingPunct="0">
        <a:spcBef>
          <a:spcPct val="50000"/>
        </a:spcBef>
        <a:spcAft>
          <a:spcPct val="0"/>
        </a:spcAft>
        <a:buClr>
          <a:schemeClr val="tx1"/>
        </a:buClr>
        <a:buFont typeface="Wingdings" pitchFamily="2" charset="2"/>
        <a:buChar char="§"/>
        <a:defRPr sz="1400">
          <a:solidFill>
            <a:schemeClr val="tx1">
              <a:lumMod val="65000"/>
              <a:lumOff val="35000"/>
            </a:schemeClr>
          </a:solidFill>
          <a:latin typeface="Calibri" panose="020F0502020204030204" pitchFamily="34" charset="0"/>
        </a:defRPr>
      </a:lvl2pPr>
      <a:lvl3pPr marL="676258" indent="-209545" algn="l" rtl="0" eaLnBrk="0" fontAlgn="base" hangingPunct="0">
        <a:spcBef>
          <a:spcPct val="50000"/>
        </a:spcBef>
        <a:spcAft>
          <a:spcPct val="0"/>
        </a:spcAft>
        <a:buClr>
          <a:schemeClr val="tx1"/>
        </a:buClr>
        <a:buFont typeface="Wingdings" pitchFamily="2" charset="2"/>
        <a:buChar char="§"/>
        <a:defRPr sz="1400">
          <a:solidFill>
            <a:schemeClr val="tx1">
              <a:lumMod val="65000"/>
              <a:lumOff val="35000"/>
            </a:schemeClr>
          </a:solidFill>
          <a:latin typeface="Calibri" panose="020F0502020204030204" pitchFamily="34" charset="0"/>
        </a:defRPr>
      </a:lvl3pPr>
      <a:lvl4pPr marL="904852" indent="-219069" algn="l" rtl="0" eaLnBrk="0" fontAlgn="base" hangingPunct="0">
        <a:spcBef>
          <a:spcPct val="50000"/>
        </a:spcBef>
        <a:spcAft>
          <a:spcPct val="0"/>
        </a:spcAft>
        <a:buClr>
          <a:schemeClr val="tx1"/>
        </a:buClr>
        <a:buFont typeface="Wingdings" pitchFamily="2" charset="2"/>
        <a:buChar char="§"/>
        <a:defRPr sz="1400">
          <a:solidFill>
            <a:schemeClr val="tx1">
              <a:lumMod val="65000"/>
              <a:lumOff val="35000"/>
            </a:schemeClr>
          </a:solidFill>
          <a:latin typeface="Calibri" panose="020F0502020204030204" pitchFamily="34" charset="0"/>
        </a:defRPr>
      </a:lvl4pPr>
      <a:lvl5pPr marL="1133446" indent="-219069" algn="l" rtl="0" eaLnBrk="0" fontAlgn="base" hangingPunct="0">
        <a:spcBef>
          <a:spcPct val="50000"/>
        </a:spcBef>
        <a:spcAft>
          <a:spcPct val="0"/>
        </a:spcAft>
        <a:buClr>
          <a:schemeClr val="tx1"/>
        </a:buClr>
        <a:buFont typeface="Wingdings" pitchFamily="2" charset="2"/>
        <a:buChar char="§"/>
        <a:defRPr sz="1400">
          <a:solidFill>
            <a:schemeClr val="tx1">
              <a:lumMod val="65000"/>
              <a:lumOff val="35000"/>
            </a:schemeClr>
          </a:solidFill>
          <a:latin typeface="Calibri" panose="020F0502020204030204" pitchFamily="34" charset="0"/>
        </a:defRPr>
      </a:lvl5pPr>
      <a:lvl6pPr marL="1590635" indent="-219069"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23" indent="-219069"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12" indent="-219069"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01" indent="-219069"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8" descr="all three"/>
          <p:cNvPicPr>
            <a:picLocks noChangeAspect="1" noChangeArrowheads="1"/>
          </p:cNvPicPr>
          <p:nvPr/>
        </p:nvPicPr>
        <p:blipFill>
          <a:blip r:embed="rId16">
            <a:extLst>
              <a:ext uri="{28A0092B-C50C-407E-A947-70E740481C1C}">
                <a14:useLocalDpi xmlns:a14="http://schemas.microsoft.com/office/drawing/2010/main" val="0"/>
              </a:ext>
            </a:extLst>
          </a:blip>
          <a:srcRect t="71950" b="17998"/>
          <a:stretch>
            <a:fillRect/>
          </a:stretch>
        </p:blipFill>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descr="HCL Logo"/>
          <p:cNvPicPr>
            <a:picLocks noChangeAspect="1" noChangeArrowheads="1"/>
          </p:cNvPicPr>
          <p:nvPr/>
        </p:nvPicPr>
        <p:blipFill>
          <a:blip r:embed="rId17">
            <a:extLst>
              <a:ext uri="{28A0092B-C50C-407E-A947-70E740481C1C}">
                <a14:useLocalDpi xmlns:a14="http://schemas.microsoft.com/office/drawing/2010/main" val="0"/>
              </a:ext>
            </a:extLst>
          </a:blip>
          <a:srcRect t="25212" b="28896"/>
          <a:stretch>
            <a:fillRect/>
          </a:stretch>
        </p:blipFill>
        <p:spPr bwMode="auto">
          <a:xfrm>
            <a:off x="9266768" y="6400800"/>
            <a:ext cx="292523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0"/>
          <p:cNvSpPr>
            <a:spLocks noGrp="1" noChangeArrowheads="1"/>
          </p:cNvSpPr>
          <p:nvPr>
            <p:ph type="title"/>
          </p:nvPr>
        </p:nvSpPr>
        <p:spPr bwMode="auto">
          <a:xfrm>
            <a:off x="101600" y="762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15" name="Rectangle 11"/>
          <p:cNvSpPr>
            <a:spLocks noGrp="1" noChangeArrowheads="1"/>
          </p:cNvSpPr>
          <p:nvPr>
            <p:ph type="sldNum" sz="quarter" idx="4"/>
          </p:nvPr>
        </p:nvSpPr>
        <p:spPr bwMode="auto">
          <a:xfrm>
            <a:off x="0" y="6629400"/>
            <a:ext cx="162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charset="0"/>
              </a:defRPr>
            </a:lvl1pPr>
          </a:lstStyle>
          <a:p>
            <a:pPr>
              <a:defRPr/>
            </a:pPr>
            <a:fld id="{7D90F4C5-8241-4CF4-9659-10C14DF6462C}" type="slidenum">
              <a:rPr lang="en-US">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86265029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Lst>
  <p:hf hdr="0" dt="0"/>
  <p:txStyles>
    <p:title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Verdana" pitchFamily="34" charset="0"/>
        </a:defRPr>
      </a:lvl2pPr>
      <a:lvl3pPr algn="l" rtl="0" eaLnBrk="0" fontAlgn="base" hangingPunct="0">
        <a:spcBef>
          <a:spcPct val="0"/>
        </a:spcBef>
        <a:spcAft>
          <a:spcPct val="0"/>
        </a:spcAft>
        <a:defRPr sz="2000" b="1">
          <a:solidFill>
            <a:schemeClr val="bg1"/>
          </a:solidFill>
          <a:latin typeface="Verdana" pitchFamily="34" charset="0"/>
        </a:defRPr>
      </a:lvl3pPr>
      <a:lvl4pPr algn="l" rtl="0" eaLnBrk="0" fontAlgn="base" hangingPunct="0">
        <a:spcBef>
          <a:spcPct val="0"/>
        </a:spcBef>
        <a:spcAft>
          <a:spcPct val="0"/>
        </a:spcAft>
        <a:defRPr sz="2000" b="1">
          <a:solidFill>
            <a:schemeClr val="bg1"/>
          </a:solidFill>
          <a:latin typeface="Verdana" pitchFamily="34" charset="0"/>
        </a:defRPr>
      </a:lvl4pPr>
      <a:lvl5pPr algn="l" rtl="0" eaLnBrk="0" fontAlgn="base" hangingPunct="0">
        <a:spcBef>
          <a:spcPct val="0"/>
        </a:spcBef>
        <a:spcAft>
          <a:spcPct val="0"/>
        </a:spcAft>
        <a:defRPr sz="2000" b="1">
          <a:solidFill>
            <a:schemeClr val="bg1"/>
          </a:solidFill>
          <a:latin typeface="Verdana" pitchFamily="34" charset="0"/>
        </a:defRPr>
      </a:lvl5pPr>
      <a:lvl6pPr marL="457200" algn="l" rtl="0" fontAlgn="base">
        <a:spcBef>
          <a:spcPct val="0"/>
        </a:spcBef>
        <a:spcAft>
          <a:spcPct val="0"/>
        </a:spcAft>
        <a:defRPr sz="2000" b="1">
          <a:solidFill>
            <a:schemeClr val="bg1"/>
          </a:solidFill>
          <a:latin typeface="Verdana" pitchFamily="34" charset="0"/>
        </a:defRPr>
      </a:lvl6pPr>
      <a:lvl7pPr marL="914400" algn="l" rtl="0" fontAlgn="base">
        <a:spcBef>
          <a:spcPct val="0"/>
        </a:spcBef>
        <a:spcAft>
          <a:spcPct val="0"/>
        </a:spcAft>
        <a:defRPr sz="2000" b="1">
          <a:solidFill>
            <a:schemeClr val="bg1"/>
          </a:solidFill>
          <a:latin typeface="Verdana" pitchFamily="34" charset="0"/>
        </a:defRPr>
      </a:lvl7pPr>
      <a:lvl8pPr marL="1371600" algn="l" rtl="0" fontAlgn="base">
        <a:spcBef>
          <a:spcPct val="0"/>
        </a:spcBef>
        <a:spcAft>
          <a:spcPct val="0"/>
        </a:spcAft>
        <a:defRPr sz="2000" b="1">
          <a:solidFill>
            <a:schemeClr val="bg1"/>
          </a:solidFill>
          <a:latin typeface="Verdana" pitchFamily="34" charset="0"/>
        </a:defRPr>
      </a:lvl8pPr>
      <a:lvl9pPr marL="1828800" algn="l" rtl="0" fontAlgn="base">
        <a:spcBef>
          <a:spcPct val="0"/>
        </a:spcBef>
        <a:spcAft>
          <a:spcPct val="0"/>
        </a:spcAft>
        <a:defRPr sz="2000" b="1">
          <a:solidFill>
            <a:schemeClr val="bg1"/>
          </a:solidFill>
          <a:latin typeface="Verdana"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7"/>
          <p:cNvSpPr>
            <a:spLocks noGrp="1" noChangeArrowheads="1"/>
          </p:cNvSpPr>
          <p:nvPr>
            <p:ph type="ctrTitle"/>
          </p:nvPr>
        </p:nvSpPr>
        <p:spPr>
          <a:xfrm>
            <a:off x="322942" y="2514600"/>
            <a:ext cx="3715657" cy="2133600"/>
          </a:xfrm>
        </p:spPr>
        <p:txBody>
          <a:bodyPr vert="horz" wrap="square" lIns="0" tIns="0" rIns="0" bIns="0" numCol="1" anchor="t" anchorCtr="0" compatLnSpc="1">
            <a:prstTxWarp prst="textNoShape">
              <a:avLst/>
            </a:prstTxWarp>
          </a:bodyPr>
          <a:lstStyle/>
          <a:p>
            <a:pPr defTabSz="844062" eaLnBrk="1" hangingPunct="1">
              <a:lnSpc>
                <a:spcPct val="100000"/>
              </a:lnSpc>
              <a:spcBef>
                <a:spcPct val="20000"/>
              </a:spcBef>
              <a:buClr>
                <a:srgbClr val="0087C3"/>
              </a:buClr>
            </a:pPr>
            <a:r>
              <a:rPr lang="en-IN" sz="1600" b="1" cap="all" dirty="0">
                <a:latin typeface="+mn-lt"/>
              </a:rPr>
              <a:t/>
            </a:r>
            <a:br>
              <a:rPr lang="en-IN" sz="1600" b="1" cap="all" dirty="0">
                <a:latin typeface="+mn-lt"/>
              </a:rPr>
            </a:br>
            <a:endParaRPr lang="en-IN" sz="1600" b="1" kern="1200" cap="all" dirty="0">
              <a:solidFill>
                <a:srgbClr val="FFFFFF"/>
              </a:solidFill>
              <a:latin typeface="+mn-lt"/>
              <a:ea typeface="Helvetica Neue Light" charset="0"/>
              <a:cs typeface="Helvetica Neue Light" charset="0"/>
            </a:endParaRPr>
          </a:p>
        </p:txBody>
      </p:sp>
      <p:sp>
        <p:nvSpPr>
          <p:cNvPr id="2" name="BJPseudoFooter"/>
          <p:cNvSpPr txBox="1"/>
          <p:nvPr>
            <p:custDataLst>
              <p:tags r:id="rId1"/>
            </p:custDataLst>
          </p:nvPr>
        </p:nvSpPr>
        <p:spPr>
          <a:xfrm>
            <a:off x="127000" y="6599079"/>
            <a:ext cx="11938000" cy="246221"/>
          </a:xfrm>
          <a:prstGeom prst="rect">
            <a:avLst/>
          </a:prstGeom>
          <a:noFill/>
        </p:spPr>
        <p:txBody>
          <a:bodyPr vert="horz" rtlCol="0">
            <a:spAutoFit/>
          </a:bodyPr>
          <a:lstStyle/>
          <a:p>
            <a:pPr algn="ctr"/>
            <a:r>
              <a:rPr lang="en-US" sz="1000" smtClean="0">
                <a:solidFill>
                  <a:srgbClr val="000000"/>
                </a:solidFill>
                <a:latin typeface="Arial"/>
              </a:rPr>
              <a:t>INTERNAL USE ONLY</a:t>
            </a:r>
            <a:endParaRPr lang="en-US" sz="1000" dirty="0">
              <a:solidFill>
                <a:srgbClr val="000000"/>
              </a:solidFill>
              <a:latin typeface="Arial"/>
            </a:endParaRPr>
          </a:p>
        </p:txBody>
      </p:sp>
      <p:sp>
        <p:nvSpPr>
          <p:cNvPr id="3" name="TextBox 2"/>
          <p:cNvSpPr txBox="1"/>
          <p:nvPr/>
        </p:nvSpPr>
        <p:spPr>
          <a:xfrm>
            <a:off x="146594" y="2653023"/>
            <a:ext cx="3652521" cy="1569660"/>
          </a:xfrm>
          <a:prstGeom prst="rect">
            <a:avLst/>
          </a:prstGeom>
          <a:noFill/>
        </p:spPr>
        <p:txBody>
          <a:bodyPr wrap="square" rtlCol="0">
            <a:spAutoFit/>
          </a:bodyPr>
          <a:lstStyle/>
          <a:p>
            <a:r>
              <a:rPr lang="en-US" sz="2000" b="1" i="1" dirty="0">
                <a:solidFill>
                  <a:schemeClr val="bg1"/>
                </a:solidFill>
                <a:latin typeface="Arial" panose="020B0604020202020204" pitchFamily="34" charset="0"/>
                <a:cs typeface="Arial" panose="020B0604020202020204" pitchFamily="34" charset="0"/>
              </a:rPr>
              <a:t>Proposal for</a:t>
            </a:r>
            <a:endParaRPr lang="en-US" sz="2400" b="1" i="1" dirty="0">
              <a:solidFill>
                <a:schemeClr val="bg1"/>
              </a:solidFill>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Building a </a:t>
            </a:r>
            <a:endParaRPr lang="en-US" sz="2800" b="1" dirty="0" smtClean="0">
              <a:solidFill>
                <a:schemeClr val="bg1"/>
              </a:solidFill>
              <a:latin typeface="Arial" panose="020B0604020202020204" pitchFamily="34" charset="0"/>
              <a:cs typeface="Arial" panose="020B0604020202020204" pitchFamily="34" charset="0"/>
            </a:endParaRPr>
          </a:p>
          <a:p>
            <a:r>
              <a:rPr lang="en-US" sz="2800" b="1" dirty="0" smtClean="0">
                <a:solidFill>
                  <a:schemeClr val="bg1"/>
                </a:solidFill>
                <a:latin typeface="Arial" panose="020B0604020202020204" pitchFamily="34" charset="0"/>
                <a:cs typeface="Arial" panose="020B0604020202020204" pitchFamily="34" charset="0"/>
              </a:rPr>
              <a:t>Web </a:t>
            </a:r>
            <a:r>
              <a:rPr lang="en-US" sz="2800" b="1" dirty="0">
                <a:solidFill>
                  <a:schemeClr val="bg1"/>
                </a:solidFill>
                <a:latin typeface="Arial" panose="020B0604020202020204" pitchFamily="34" charset="0"/>
                <a:cs typeface="Arial" panose="020B0604020202020204" pitchFamily="34" charset="0"/>
              </a:rPr>
              <a:t>Application</a:t>
            </a:r>
          </a:p>
          <a:p>
            <a:r>
              <a:rPr lang="en-US" sz="2000" b="1" i="1" dirty="0">
                <a:solidFill>
                  <a:schemeClr val="bg1"/>
                </a:solidFill>
                <a:latin typeface="Arial" panose="020B0604020202020204" pitchFamily="34" charset="0"/>
                <a:cs typeface="Arial" panose="020B0604020202020204" pitchFamily="34" charset="0"/>
              </a:rPr>
              <a:t>with Search </a:t>
            </a:r>
            <a:r>
              <a:rPr lang="en-US" sz="2000" b="1" i="1" dirty="0" smtClean="0">
                <a:solidFill>
                  <a:schemeClr val="bg1"/>
                </a:solidFill>
                <a:latin typeface="Arial" panose="020B0604020202020204" pitchFamily="34" charset="0"/>
                <a:cs typeface="Arial" panose="020B0604020202020204" pitchFamily="34" charset="0"/>
              </a:rPr>
              <a:t>Functionality</a:t>
            </a:r>
            <a:endParaRPr lang="en-US" sz="2000" b="1" i="1"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146594" y="4614303"/>
            <a:ext cx="2590800" cy="400110"/>
          </a:xfrm>
          <a:prstGeom prst="rect">
            <a:avLst/>
          </a:prstGeom>
          <a:noFill/>
        </p:spPr>
        <p:txBody>
          <a:bodyPr wrap="square" rtlCol="0">
            <a:spAutoFit/>
          </a:bodyPr>
          <a:lstStyle/>
          <a:p>
            <a:r>
              <a:rPr lang="en-US" sz="2000" b="1" i="1" dirty="0" smtClean="0">
                <a:solidFill>
                  <a:schemeClr val="bg1"/>
                </a:solidFill>
                <a:latin typeface="Arial" panose="020B0604020202020204" pitchFamily="34" charset="0"/>
                <a:cs typeface="Arial" panose="020B0604020202020204" pitchFamily="34" charset="0"/>
              </a:rPr>
              <a:t>December 2018</a:t>
            </a:r>
            <a:endParaRPr lang="en-US" sz="20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2076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1000" y="1066800"/>
            <a:ext cx="11201400" cy="5105400"/>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nSpc>
                <a:spcPct val="150000"/>
              </a:lnSpc>
            </a:pPr>
            <a:endParaRPr lang="en-US" sz="1600" dirty="0">
              <a:solidFill>
                <a:schemeClr val="tx1">
                  <a:lumMod val="75000"/>
                  <a:lumOff val="25000"/>
                </a:schemeClr>
              </a:solidFill>
              <a:latin typeface="+mn-lt"/>
            </a:endParaRPr>
          </a:p>
        </p:txBody>
      </p:sp>
      <p:sp>
        <p:nvSpPr>
          <p:cNvPr id="6" name="Title 1"/>
          <p:cNvSpPr>
            <a:spLocks noGrp="1"/>
          </p:cNvSpPr>
          <p:nvPr>
            <p:ph type="title"/>
          </p:nvPr>
        </p:nvSpPr>
        <p:spPr>
          <a:xfrm>
            <a:off x="203200" y="152401"/>
            <a:ext cx="8636000" cy="749300"/>
          </a:xfrm>
        </p:spPr>
        <p:txBody>
          <a:bodyPr/>
          <a:lstStyle/>
          <a:p>
            <a:r>
              <a:rPr lang="en-US" dirty="0" smtClean="0"/>
              <a:t>Contents</a:t>
            </a:r>
            <a:endParaRPr lang="en-US" dirty="0"/>
          </a:p>
        </p:txBody>
      </p:sp>
      <p:sp>
        <p:nvSpPr>
          <p:cNvPr id="2" name="Rectangle 1"/>
          <p:cNvSpPr/>
          <p:nvPr/>
        </p:nvSpPr>
        <p:spPr>
          <a:xfrm>
            <a:off x="685800" y="1295400"/>
            <a:ext cx="6096000" cy="3323987"/>
          </a:xfrm>
          <a:prstGeom prst="rect">
            <a:avLst/>
          </a:prstGeom>
        </p:spPr>
        <p:txBody>
          <a:bodyPr>
            <a:spAutoFit/>
          </a:bodyPr>
          <a:lstStyle/>
          <a:p>
            <a:pPr marL="342900" indent="-342900" eaLnBrk="1" hangingPunct="1">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Background and Objective</a:t>
            </a:r>
          </a:p>
          <a:p>
            <a:pPr marL="342900" indent="-342900" eaLnBrk="1" hangingPunct="1">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High Level Solution Design</a:t>
            </a:r>
          </a:p>
          <a:p>
            <a:pPr marL="342900" indent="-342900" eaLnBrk="1" hangingPunct="1">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Scope </a:t>
            </a:r>
          </a:p>
          <a:p>
            <a:pPr marL="342900" indent="-342900" eaLnBrk="1" hangingPunct="1">
              <a:lnSpc>
                <a:spcPct val="150000"/>
              </a:lnSpc>
              <a:spcBef>
                <a:spcPts val="0"/>
              </a:spcBef>
              <a:spcAft>
                <a:spcPts val="0"/>
              </a:spcAft>
              <a:buFont typeface="Wingdings" panose="05000000000000000000" pitchFamily="2" charset="2"/>
              <a:buChar char="§"/>
            </a:pPr>
            <a:r>
              <a:rPr lang="en-GB" sz="2000" b="1" kern="0" dirty="0">
                <a:solidFill>
                  <a:schemeClr val="tx1">
                    <a:lumMod val="65000"/>
                    <a:lumOff val="35000"/>
                  </a:schemeClr>
                </a:solidFill>
                <a:latin typeface="+mn-lt"/>
                <a:ea typeface="Calibri Light" charset="0"/>
                <a:cs typeface="Calibri Light" charset="0"/>
              </a:rPr>
              <a:t>Major Activities and Key Deliverables</a:t>
            </a:r>
            <a:endParaRPr lang="en-US" sz="2000" b="1" kern="0" dirty="0">
              <a:solidFill>
                <a:schemeClr val="tx1">
                  <a:lumMod val="65000"/>
                  <a:lumOff val="35000"/>
                </a:schemeClr>
              </a:solidFill>
              <a:latin typeface="+mn-lt"/>
              <a:ea typeface="Calibri Light" charset="0"/>
              <a:cs typeface="Calibri Light" charset="0"/>
            </a:endParaRPr>
          </a:p>
          <a:p>
            <a:pPr marL="342900" indent="-342900">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RAID</a:t>
            </a:r>
            <a:endParaRPr lang="en-US" sz="2000" b="1" kern="0" dirty="0">
              <a:solidFill>
                <a:schemeClr val="tx1">
                  <a:lumMod val="65000"/>
                  <a:lumOff val="35000"/>
                </a:schemeClr>
              </a:solidFill>
              <a:latin typeface="+mn-lt"/>
              <a:ea typeface="Calibri Light" charset="0"/>
              <a:cs typeface="Calibri Light" charset="0"/>
            </a:endParaRPr>
          </a:p>
          <a:p>
            <a:pPr marL="342900" indent="-342900" eaLnBrk="1" hangingPunct="1">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High Level Estimation &amp; Timeline</a:t>
            </a:r>
          </a:p>
          <a:p>
            <a:pPr marL="342900" indent="-342900" eaLnBrk="1" hangingPunct="1">
              <a:lnSpc>
                <a:spcPct val="150000"/>
              </a:lnSpc>
              <a:spcBef>
                <a:spcPts val="0"/>
              </a:spcBef>
              <a:spcAft>
                <a:spcPts val="0"/>
              </a:spcAft>
              <a:buFont typeface="Wingdings" panose="05000000000000000000" pitchFamily="2" charset="2"/>
              <a:buChar char="§"/>
            </a:pPr>
            <a:r>
              <a:rPr lang="en-US" sz="2000" b="1" kern="0" dirty="0" smtClean="0">
                <a:solidFill>
                  <a:schemeClr val="tx1">
                    <a:lumMod val="65000"/>
                    <a:lumOff val="35000"/>
                  </a:schemeClr>
                </a:solidFill>
                <a:latin typeface="+mn-lt"/>
                <a:ea typeface="Calibri Light" charset="0"/>
                <a:cs typeface="Calibri Light" charset="0"/>
              </a:rPr>
              <a:t>Receivables and Other Terms</a:t>
            </a:r>
            <a:endParaRPr lang="en-US" sz="2000" b="1" kern="0" dirty="0">
              <a:solidFill>
                <a:schemeClr val="tx1">
                  <a:lumMod val="65000"/>
                  <a:lumOff val="35000"/>
                </a:schemeClr>
              </a:solidFill>
              <a:latin typeface="+mn-lt"/>
              <a:ea typeface="Calibri Light" charset="0"/>
              <a:cs typeface="Calibri Light" charset="0"/>
            </a:endParaRPr>
          </a:p>
        </p:txBody>
      </p:sp>
    </p:spTree>
    <p:extLst>
      <p:ext uri="{BB962C8B-B14F-4D97-AF65-F5344CB8AC3E}">
        <p14:creationId xmlns:p14="http://schemas.microsoft.com/office/powerpoint/2010/main" val="42504835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1000" y="1066800"/>
            <a:ext cx="11201400" cy="5105400"/>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nSpc>
                <a:spcPct val="150000"/>
              </a:lnSpc>
            </a:pPr>
            <a:endParaRPr lang="en-US" sz="1600" dirty="0">
              <a:solidFill>
                <a:schemeClr val="tx1">
                  <a:lumMod val="75000"/>
                  <a:lumOff val="25000"/>
                </a:schemeClr>
              </a:solidFill>
              <a:latin typeface="+mn-lt"/>
            </a:endParaRPr>
          </a:p>
        </p:txBody>
      </p:sp>
      <p:sp>
        <p:nvSpPr>
          <p:cNvPr id="6" name="Title 1"/>
          <p:cNvSpPr>
            <a:spLocks noGrp="1"/>
          </p:cNvSpPr>
          <p:nvPr>
            <p:ph type="title"/>
          </p:nvPr>
        </p:nvSpPr>
        <p:spPr>
          <a:xfrm>
            <a:off x="203200" y="152401"/>
            <a:ext cx="8636000" cy="749300"/>
          </a:xfrm>
        </p:spPr>
        <p:txBody>
          <a:bodyPr/>
          <a:lstStyle/>
          <a:p>
            <a:r>
              <a:rPr lang="en-US" dirty="0" smtClean="0"/>
              <a:t>Background and Objective</a:t>
            </a:r>
            <a:endParaRPr lang="en-US" dirty="0"/>
          </a:p>
        </p:txBody>
      </p:sp>
      <p:sp>
        <p:nvSpPr>
          <p:cNvPr id="7" name="Rectangle 6"/>
          <p:cNvSpPr/>
          <p:nvPr/>
        </p:nvSpPr>
        <p:spPr>
          <a:xfrm>
            <a:off x="876300" y="1371600"/>
            <a:ext cx="10210800" cy="3231654"/>
          </a:xfrm>
          <a:prstGeom prst="rect">
            <a:avLst/>
          </a:prstGeom>
        </p:spPr>
        <p:txBody>
          <a:bodyPr wrap="square">
            <a:spAutoFit/>
          </a:bodyPr>
          <a:lstStyle/>
          <a:p>
            <a:pPr algn="just">
              <a:lnSpc>
                <a:spcPct val="150000"/>
              </a:lnSpc>
            </a:pPr>
            <a:r>
              <a:rPr lang="en-US" sz="2000" b="1" dirty="0" smtClean="0">
                <a:latin typeface="+mn-lt"/>
              </a:rPr>
              <a:t>Background</a:t>
            </a:r>
            <a:r>
              <a:rPr lang="en-US" sz="1800" dirty="0" smtClean="0">
                <a:latin typeface="+mn-lt"/>
              </a:rPr>
              <a:t> </a:t>
            </a:r>
          </a:p>
          <a:p>
            <a:pPr algn="just">
              <a:lnSpc>
                <a:spcPct val="150000"/>
              </a:lnSpc>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DNB would like to decommission the SharePoint server and other relevant infrastructure as the Meglarfront application is not in direct use since this functionality is integrated in the new core solution.</a:t>
            </a:r>
          </a:p>
          <a:p>
            <a:pPr algn="just">
              <a:lnSpc>
                <a:spcPct val="150000"/>
              </a:lnSpc>
            </a:pP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a:p>
            <a:pPr algn="just">
              <a:lnSpc>
                <a:spcPct val="150000"/>
              </a:lnSpc>
            </a:pPr>
            <a:r>
              <a:rPr lang="en-US" sz="2000" b="1" dirty="0" smtClean="0">
                <a:latin typeface="+mn-lt"/>
              </a:rPr>
              <a:t>Objective</a:t>
            </a:r>
          </a:p>
          <a:p>
            <a:pPr algn="just">
              <a:lnSpc>
                <a:spcPct val="150000"/>
              </a:lnSpc>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To optimize the cost in maintaining and ease of use to extract the relevant data with minimum user access by means of web application.  This is required as per regulatory requirements of Norway (Data to be made available for 10 years from the date of creation).</a:t>
            </a:r>
          </a:p>
        </p:txBody>
      </p:sp>
    </p:spTree>
    <p:extLst>
      <p:ext uri="{BB962C8B-B14F-4D97-AF65-F5344CB8AC3E}">
        <p14:creationId xmlns:p14="http://schemas.microsoft.com/office/powerpoint/2010/main" val="16227051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3200" y="152401"/>
            <a:ext cx="4902200" cy="749300"/>
          </a:xfrm>
        </p:spPr>
        <p:txBody>
          <a:bodyPr/>
          <a:lstStyle/>
          <a:p>
            <a:r>
              <a:rPr lang="en-US" dirty="0" smtClean="0"/>
              <a:t>High Level Solution Design</a:t>
            </a:r>
            <a:endParaRPr lang="en-US" dirty="0"/>
          </a:p>
        </p:txBody>
      </p:sp>
      <p:pic>
        <p:nvPicPr>
          <p:cNvPr id="7" name="Picture 6"/>
          <p:cNvPicPr>
            <a:picLocks noChangeAspect="1"/>
          </p:cNvPicPr>
          <p:nvPr/>
        </p:nvPicPr>
        <p:blipFill>
          <a:blip r:embed="rId3"/>
          <a:stretch>
            <a:fillRect/>
          </a:stretch>
        </p:blipFill>
        <p:spPr>
          <a:xfrm>
            <a:off x="5562113" y="1784891"/>
            <a:ext cx="3237244" cy="2261300"/>
          </a:xfrm>
          <a:prstGeom prst="rect">
            <a:avLst/>
          </a:prstGeom>
        </p:spPr>
      </p:pic>
      <p:sp>
        <p:nvSpPr>
          <p:cNvPr id="11" name="Title 1"/>
          <p:cNvSpPr txBox="1">
            <a:spLocks/>
          </p:cNvSpPr>
          <p:nvPr/>
        </p:nvSpPr>
        <p:spPr>
          <a:xfrm>
            <a:off x="5848399" y="1416671"/>
            <a:ext cx="2664671" cy="261468"/>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000" dirty="0" smtClean="0"/>
              <a:t>Web Application</a:t>
            </a:r>
            <a:endParaRPr lang="en-IN" sz="2000" dirty="0"/>
          </a:p>
        </p:txBody>
      </p:sp>
      <p:sp>
        <p:nvSpPr>
          <p:cNvPr id="13" name="Title 1"/>
          <p:cNvSpPr txBox="1">
            <a:spLocks/>
          </p:cNvSpPr>
          <p:nvPr/>
        </p:nvSpPr>
        <p:spPr>
          <a:xfrm>
            <a:off x="10421683" y="1278590"/>
            <a:ext cx="1083556" cy="494194"/>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000" dirty="0" smtClean="0"/>
              <a:t>Custom</a:t>
            </a:r>
          </a:p>
          <a:p>
            <a:pPr fontAlgn="auto">
              <a:spcAft>
                <a:spcPts val="0"/>
              </a:spcAft>
            </a:pPr>
            <a:r>
              <a:rPr lang="en-IN" sz="2000" dirty="0" smtClean="0"/>
              <a:t>Database</a:t>
            </a:r>
            <a:endParaRPr lang="en-IN" sz="2000" dirty="0"/>
          </a:p>
        </p:txBody>
      </p:sp>
      <p:sp>
        <p:nvSpPr>
          <p:cNvPr id="14" name="Title 1"/>
          <p:cNvSpPr txBox="1">
            <a:spLocks/>
          </p:cNvSpPr>
          <p:nvPr/>
        </p:nvSpPr>
        <p:spPr>
          <a:xfrm>
            <a:off x="10131326" y="5970022"/>
            <a:ext cx="1578122" cy="494194"/>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000" dirty="0" smtClean="0"/>
              <a:t>Delete Job</a:t>
            </a:r>
          </a:p>
        </p:txBody>
      </p:sp>
      <p:sp>
        <p:nvSpPr>
          <p:cNvPr id="16" name="Left-Right Arrow 15"/>
          <p:cNvSpPr/>
          <p:nvPr/>
        </p:nvSpPr>
        <p:spPr>
          <a:xfrm>
            <a:off x="9127810" y="2517973"/>
            <a:ext cx="1003516" cy="370447"/>
          </a:xfrm>
          <a:prstGeom prst="lef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8" descr="Image result for excel icon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656" y="5386844"/>
            <a:ext cx="1166356" cy="1166356"/>
          </a:xfrm>
          <a:prstGeom prst="rect">
            <a:avLst/>
          </a:prstGeom>
          <a:noFill/>
          <a:extLst>
            <a:ext uri="{909E8E84-426E-40DD-AFC4-6F175D3DCCD1}">
              <a14:hiddenFill xmlns:a14="http://schemas.microsoft.com/office/drawing/2010/main">
                <a:solidFill>
                  <a:srgbClr val="FFFFFF"/>
                </a:solidFill>
              </a14:hiddenFill>
            </a:ext>
          </a:extLst>
        </p:spPr>
      </p:pic>
      <p:sp>
        <p:nvSpPr>
          <p:cNvPr id="20" name="Down Arrow 19"/>
          <p:cNvSpPr/>
          <p:nvPr/>
        </p:nvSpPr>
        <p:spPr>
          <a:xfrm>
            <a:off x="7750226" y="4234344"/>
            <a:ext cx="409216" cy="1042613"/>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p:cNvSpPr txBox="1">
            <a:spLocks/>
          </p:cNvSpPr>
          <p:nvPr/>
        </p:nvSpPr>
        <p:spPr>
          <a:xfrm>
            <a:off x="6615285" y="4419919"/>
            <a:ext cx="1096551" cy="671462"/>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1800" i="1" dirty="0">
                <a:solidFill>
                  <a:srgbClr val="00B0F0"/>
                </a:solidFill>
              </a:rPr>
              <a:t>Export to </a:t>
            </a:r>
          </a:p>
          <a:p>
            <a:pPr fontAlgn="auto">
              <a:spcAft>
                <a:spcPts val="0"/>
              </a:spcAft>
            </a:pPr>
            <a:r>
              <a:rPr lang="en-IN" sz="1800" i="1" dirty="0">
                <a:solidFill>
                  <a:srgbClr val="00B0F0"/>
                </a:solidFill>
              </a:rPr>
              <a:t>Excel</a:t>
            </a:r>
          </a:p>
        </p:txBody>
      </p:sp>
      <p:pic>
        <p:nvPicPr>
          <p:cNvPr id="39938"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2741" y="4668418"/>
            <a:ext cx="1346707" cy="1346708"/>
          </a:xfrm>
          <a:prstGeom prst="rect">
            <a:avLst/>
          </a:prstGeom>
          <a:noFill/>
          <a:extLst>
            <a:ext uri="{909E8E84-426E-40DD-AFC4-6F175D3DCCD1}">
              <a14:hiddenFill xmlns:a14="http://schemas.microsoft.com/office/drawing/2010/main">
                <a:solidFill>
                  <a:srgbClr val="FFFFFF"/>
                </a:solidFill>
              </a14:hiddenFill>
            </a:ext>
          </a:extLst>
        </p:spPr>
      </p:pic>
      <p:sp>
        <p:nvSpPr>
          <p:cNvPr id="22" name="Down Arrow 21"/>
          <p:cNvSpPr/>
          <p:nvPr/>
        </p:nvSpPr>
        <p:spPr>
          <a:xfrm rot="10800000">
            <a:off x="10824096" y="3486045"/>
            <a:ext cx="409216" cy="101726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98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1998695"/>
            <a:ext cx="1330361" cy="1330361"/>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6910" y="2004580"/>
            <a:ext cx="1353103" cy="1353103"/>
          </a:xfrm>
          <a:prstGeom prst="rect">
            <a:avLst/>
          </a:prstGeom>
          <a:noFill/>
          <a:extLst>
            <a:ext uri="{909E8E84-426E-40DD-AFC4-6F175D3DCCD1}">
              <a14:hiddenFill xmlns:a14="http://schemas.microsoft.com/office/drawing/2010/main">
                <a:solidFill>
                  <a:srgbClr val="FFFFFF"/>
                </a:solidFill>
              </a14:hiddenFill>
            </a:ext>
          </a:extLst>
        </p:spPr>
      </p:pic>
      <p:sp>
        <p:nvSpPr>
          <p:cNvPr id="24" name="Left-Right Arrow 23"/>
          <p:cNvSpPr/>
          <p:nvPr/>
        </p:nvSpPr>
        <p:spPr>
          <a:xfrm>
            <a:off x="4230447" y="2516525"/>
            <a:ext cx="1175111" cy="370447"/>
          </a:xfrm>
          <a:prstGeom prst="lef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a:off x="602859" y="1547405"/>
            <a:ext cx="886641" cy="387508"/>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000" dirty="0" smtClean="0"/>
              <a:t>User</a:t>
            </a:r>
            <a:endParaRPr lang="en-IN" sz="2000" dirty="0"/>
          </a:p>
        </p:txBody>
      </p:sp>
      <p:pic>
        <p:nvPicPr>
          <p:cNvPr id="4" name="Picture 3"/>
          <p:cNvPicPr>
            <a:picLocks noChangeAspect="1"/>
          </p:cNvPicPr>
          <p:nvPr/>
        </p:nvPicPr>
        <p:blipFill>
          <a:blip r:embed="rId8"/>
          <a:stretch>
            <a:fillRect/>
          </a:stretch>
        </p:blipFill>
        <p:spPr>
          <a:xfrm>
            <a:off x="2942557" y="2293624"/>
            <a:ext cx="1121355" cy="1096605"/>
          </a:xfrm>
          <a:prstGeom prst="rect">
            <a:avLst/>
          </a:prstGeom>
          <a:ln w="6350">
            <a:solidFill>
              <a:schemeClr val="tx1"/>
            </a:solidFill>
          </a:ln>
        </p:spPr>
      </p:pic>
      <p:sp>
        <p:nvSpPr>
          <p:cNvPr id="30" name="Left-Right Arrow 29"/>
          <p:cNvSpPr/>
          <p:nvPr/>
        </p:nvSpPr>
        <p:spPr>
          <a:xfrm>
            <a:off x="1711361" y="2495907"/>
            <a:ext cx="1031534" cy="370447"/>
          </a:xfrm>
          <a:prstGeom prst="lef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txBox="1">
            <a:spLocks/>
          </p:cNvSpPr>
          <p:nvPr/>
        </p:nvSpPr>
        <p:spPr>
          <a:xfrm>
            <a:off x="2990566" y="1537930"/>
            <a:ext cx="886641" cy="387508"/>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2000" dirty="0" smtClean="0"/>
              <a:t>Login Screen</a:t>
            </a:r>
            <a:endParaRPr lang="en-IN" sz="2000" dirty="0"/>
          </a:p>
        </p:txBody>
      </p:sp>
      <p:sp>
        <p:nvSpPr>
          <p:cNvPr id="32" name="Title 1"/>
          <p:cNvSpPr txBox="1">
            <a:spLocks/>
          </p:cNvSpPr>
          <p:nvPr/>
        </p:nvSpPr>
        <p:spPr>
          <a:xfrm>
            <a:off x="1693099" y="2927317"/>
            <a:ext cx="1080771" cy="404360"/>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1400" i="1" dirty="0" smtClean="0">
                <a:solidFill>
                  <a:srgbClr val="00B0F0"/>
                </a:solidFill>
              </a:rPr>
              <a:t>Authentication</a:t>
            </a:r>
            <a:endParaRPr lang="en-IN" sz="1400" i="1" dirty="0">
              <a:solidFill>
                <a:srgbClr val="00B0F0"/>
              </a:solidFill>
            </a:endParaRPr>
          </a:p>
        </p:txBody>
      </p:sp>
      <p:sp>
        <p:nvSpPr>
          <p:cNvPr id="34" name="Title 1"/>
          <p:cNvSpPr txBox="1">
            <a:spLocks/>
          </p:cNvSpPr>
          <p:nvPr/>
        </p:nvSpPr>
        <p:spPr>
          <a:xfrm>
            <a:off x="9836104" y="3920125"/>
            <a:ext cx="1080771" cy="583180"/>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1800" i="1" dirty="0" smtClean="0">
                <a:solidFill>
                  <a:srgbClr val="00B0F0"/>
                </a:solidFill>
              </a:rPr>
              <a:t>Scheduled Job</a:t>
            </a:r>
            <a:endParaRPr lang="en-IN" sz="1800" i="1" dirty="0">
              <a:solidFill>
                <a:srgbClr val="00B0F0"/>
              </a:solidFill>
            </a:endParaRPr>
          </a:p>
        </p:txBody>
      </p:sp>
      <p:sp>
        <p:nvSpPr>
          <p:cNvPr id="23" name="Title 1"/>
          <p:cNvSpPr txBox="1">
            <a:spLocks/>
          </p:cNvSpPr>
          <p:nvPr/>
        </p:nvSpPr>
        <p:spPr>
          <a:xfrm>
            <a:off x="3312424" y="3781290"/>
            <a:ext cx="1096551" cy="671462"/>
          </a:xfrm>
          <a:prstGeom prst="rect">
            <a:avLst/>
          </a:prstGeom>
        </p:spPr>
        <p:txBody>
          <a:bodyPr vert="horz" wrap="square"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IN" sz="1800" i="1" dirty="0" smtClean="0">
                <a:solidFill>
                  <a:srgbClr val="00B0F0"/>
                </a:solidFill>
              </a:rPr>
              <a:t>Delete Record</a:t>
            </a:r>
            <a:endParaRPr lang="en-IN" sz="1800" i="1" dirty="0">
              <a:solidFill>
                <a:srgbClr val="00B0F0"/>
              </a:solidFill>
            </a:endParaRPr>
          </a:p>
        </p:txBody>
      </p:sp>
      <p:sp>
        <p:nvSpPr>
          <p:cNvPr id="3" name="Bent-Up Arrow 2"/>
          <p:cNvSpPr/>
          <p:nvPr/>
        </p:nvSpPr>
        <p:spPr bwMode="auto">
          <a:xfrm rot="10800000">
            <a:off x="4574829" y="3537060"/>
            <a:ext cx="822138" cy="915692"/>
          </a:xfrm>
          <a:prstGeom prst="bentUp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pic>
        <p:nvPicPr>
          <p:cNvPr id="39942" name="Picture 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18781" y="4587500"/>
            <a:ext cx="943549" cy="94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4314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3200" y="152401"/>
            <a:ext cx="8788400" cy="749300"/>
          </a:xfrm>
        </p:spPr>
        <p:txBody>
          <a:bodyPr/>
          <a:lstStyle/>
          <a:p>
            <a:r>
              <a:rPr lang="en-US" dirty="0" smtClean="0"/>
              <a:t>Scope</a:t>
            </a:r>
            <a:endParaRPr lang="en-US" dirty="0"/>
          </a:p>
        </p:txBody>
      </p:sp>
      <p:sp>
        <p:nvSpPr>
          <p:cNvPr id="8" name="Rectangle 7"/>
          <p:cNvSpPr/>
          <p:nvPr/>
        </p:nvSpPr>
        <p:spPr>
          <a:xfrm>
            <a:off x="8001000" y="1077554"/>
            <a:ext cx="3657600" cy="2714589"/>
          </a:xfrm>
          <a:prstGeom prst="rect">
            <a:avLst/>
          </a:prstGeom>
          <a:ln>
            <a:solidFill>
              <a:schemeClr val="bg1"/>
            </a:solidFill>
          </a:ln>
        </p:spPr>
        <p:txBody>
          <a:bodyPr wrap="square">
            <a:spAutoFit/>
          </a:bodyPr>
          <a:lstStyle/>
          <a:p>
            <a:pPr algn="just"/>
            <a:r>
              <a:rPr lang="en-US" sz="2000" b="1" dirty="0" smtClean="0">
                <a:latin typeface="Calibri" panose="020F0502020204030204" pitchFamily="34" charset="0"/>
                <a:cs typeface="Calibri" panose="020F0502020204030204" pitchFamily="34" charset="0"/>
              </a:rPr>
              <a:t>Out-Scope</a:t>
            </a:r>
          </a:p>
          <a:p>
            <a:pPr algn="just"/>
            <a:endParaRPr lang="en-US" sz="800" b="1" dirty="0" smtClean="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dirty="0">
                <a:latin typeface="Calibri" panose="020F0502020204030204" pitchFamily="34" charset="0"/>
                <a:cs typeface="Calibri" panose="020F0502020204030204" pitchFamily="34" charset="0"/>
              </a:rPr>
              <a:t>Extracting data from SharePoint content </a:t>
            </a:r>
            <a:r>
              <a:rPr lang="en-US" sz="1600" dirty="0" smtClean="0">
                <a:latin typeface="Calibri" panose="020F0502020204030204" pitchFamily="34" charset="0"/>
                <a:cs typeface="Calibri" panose="020F0502020204030204" pitchFamily="34" charset="0"/>
              </a:rPr>
              <a:t>DB.</a:t>
            </a:r>
          </a:p>
          <a:p>
            <a:pPr marL="342900" lvl="1" indent="-342900" defTabSz="711200">
              <a:lnSpc>
                <a:spcPct val="90000"/>
              </a:lnSpc>
              <a:spcAft>
                <a:spcPct val="20000"/>
              </a:spcAft>
              <a:buFont typeface="+mj-lt"/>
              <a:buAutoNum type="arabicPeriod"/>
              <a:defRPr/>
            </a:pPr>
            <a:r>
              <a:rPr lang="en-US" sz="1600" dirty="0" smtClean="0">
                <a:latin typeface="Calibri" panose="020F0502020204030204" pitchFamily="34" charset="0"/>
                <a:cs typeface="Calibri" panose="020F0502020204030204" pitchFamily="34" charset="0"/>
              </a:rPr>
              <a:t>Database version upgrade.</a:t>
            </a:r>
            <a:endParaRPr lang="en-US" sz="1600" dirty="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dirty="0" smtClean="0">
                <a:latin typeface="Calibri" panose="020F0502020204030204" pitchFamily="34" charset="0"/>
                <a:cs typeface="Calibri" panose="020F0502020204030204" pitchFamily="34" charset="0"/>
              </a:rPr>
              <a:t>Web application deployment is not covered for Non-production environments.</a:t>
            </a:r>
          </a:p>
          <a:p>
            <a:pPr marL="342900" lvl="1" indent="-342900" defTabSz="711200">
              <a:lnSpc>
                <a:spcPct val="90000"/>
              </a:lnSpc>
              <a:spcAft>
                <a:spcPct val="20000"/>
              </a:spcAft>
              <a:buFont typeface="+mj-lt"/>
              <a:buAutoNum type="arabicPeriod"/>
              <a:defRPr/>
            </a:pPr>
            <a:r>
              <a:rPr lang="en-US" sz="1600" dirty="0" smtClean="0">
                <a:latin typeface="Calibri" panose="020F0502020204030204" pitchFamily="34" charset="0"/>
                <a:cs typeface="Calibri" panose="020F0502020204030204" pitchFamily="34" charset="0"/>
              </a:rPr>
              <a:t>Creating user group in DB and granting appropriate access to users.</a:t>
            </a:r>
            <a:endParaRPr lang="en-US" sz="1600" dirty="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dirty="0" smtClean="0">
                <a:latin typeface="Calibri" panose="020F0502020204030204" pitchFamily="34" charset="0"/>
                <a:cs typeface="Calibri" panose="020F0502020204030204" pitchFamily="34" charset="0"/>
              </a:rPr>
              <a:t>Infrastructure, software with licenses.</a:t>
            </a:r>
            <a:endParaRPr lang="en-US" sz="1600" dirty="0">
              <a:latin typeface="Calibri" panose="020F0502020204030204" pitchFamily="34" charset="0"/>
              <a:cs typeface="Calibri" panose="020F0502020204030204" pitchFamily="34" charset="0"/>
            </a:endParaRPr>
          </a:p>
        </p:txBody>
      </p:sp>
      <p:sp>
        <p:nvSpPr>
          <p:cNvPr id="2" name="Rectangle 1"/>
          <p:cNvSpPr/>
          <p:nvPr/>
        </p:nvSpPr>
        <p:spPr>
          <a:xfrm>
            <a:off x="359229" y="1045408"/>
            <a:ext cx="7467600" cy="5164491"/>
          </a:xfrm>
          <a:prstGeom prst="rect">
            <a:avLst/>
          </a:prstGeom>
        </p:spPr>
        <p:txBody>
          <a:bodyPr wrap="square">
            <a:spAutoFit/>
          </a:bodyPr>
          <a:lstStyle/>
          <a:p>
            <a:pPr marL="0" lvl="1" defTabSz="711200">
              <a:lnSpc>
                <a:spcPct val="90000"/>
              </a:lnSpc>
              <a:spcAft>
                <a:spcPct val="20000"/>
              </a:spcAft>
              <a:buClr>
                <a:schemeClr val="tx1"/>
              </a:buClr>
              <a:defRPr/>
            </a:pPr>
            <a:r>
              <a:rPr lang="en-US" sz="2000" b="1" dirty="0">
                <a:latin typeface="Calibri" panose="020F0502020204030204" pitchFamily="34" charset="0"/>
                <a:cs typeface="Calibri" panose="020F0502020204030204" pitchFamily="34" charset="0"/>
              </a:rPr>
              <a:t>In-Scope</a:t>
            </a:r>
          </a:p>
          <a:p>
            <a:pPr marL="0" lvl="1" defTabSz="711200">
              <a:lnSpc>
                <a:spcPct val="90000"/>
              </a:lnSpc>
              <a:spcAft>
                <a:spcPct val="20000"/>
              </a:spcAft>
              <a:buClr>
                <a:schemeClr val="tx1"/>
              </a:buClr>
              <a:defRPr/>
            </a:pPr>
            <a:endParaRPr lang="en-US" sz="300" kern="0" dirty="0" smtClean="0">
              <a:solidFill>
                <a:srgbClr val="000000">
                  <a:hueOff val="0"/>
                  <a:satOff val="0"/>
                  <a:lumOff val="0"/>
                  <a:alphaOff val="0"/>
                </a:srgbClr>
              </a:solidFill>
              <a:latin typeface="Calibri" panose="020F0502020204030204" pitchFamily="34" charset="0"/>
              <a:cs typeface="Calibri" panose="020F0502020204030204" pitchFamily="34" charset="0"/>
            </a:endParaRPr>
          </a:p>
          <a:p>
            <a:pPr marL="0" lvl="1" defTabSz="711200">
              <a:lnSpc>
                <a:spcPct val="90000"/>
              </a:lnSpc>
              <a:spcAft>
                <a:spcPct val="20000"/>
              </a:spcAft>
              <a:buClr>
                <a:schemeClr val="tx1"/>
              </a:buClr>
              <a:defRPr/>
            </a:pPr>
            <a:r>
              <a:rPr lang="en-US" sz="1600" b="1" kern="0" dirty="0" smtClean="0">
                <a:solidFill>
                  <a:srgbClr val="000000">
                    <a:hueOff val="0"/>
                    <a:satOff val="0"/>
                    <a:lumOff val="0"/>
                    <a:alphaOff val="0"/>
                  </a:srgbClr>
                </a:solidFill>
                <a:latin typeface="Calibri" panose="020F0502020204030204" pitchFamily="34" charset="0"/>
                <a:cs typeface="Calibri" panose="020F0502020204030204" pitchFamily="34" charset="0"/>
              </a:rPr>
              <a:t>Web </a:t>
            </a:r>
            <a:r>
              <a:rPr lang="en-US" sz="1600" b="1" kern="0" dirty="0">
                <a:solidFill>
                  <a:srgbClr val="000000">
                    <a:hueOff val="0"/>
                    <a:satOff val="0"/>
                    <a:lumOff val="0"/>
                    <a:alphaOff val="0"/>
                  </a:srgbClr>
                </a:solidFill>
                <a:latin typeface="Calibri" panose="020F0502020204030204" pitchFamily="34" charset="0"/>
                <a:cs typeface="Calibri" panose="020F0502020204030204" pitchFamily="34" charset="0"/>
              </a:rPr>
              <a:t>Application with Search and Export </a:t>
            </a:r>
            <a:r>
              <a:rPr lang="en-US" sz="1600" b="1" kern="0" dirty="0" smtClean="0">
                <a:solidFill>
                  <a:srgbClr val="000000">
                    <a:hueOff val="0"/>
                    <a:satOff val="0"/>
                    <a:lumOff val="0"/>
                    <a:alphaOff val="0"/>
                  </a:srgbClr>
                </a:solidFill>
                <a:latin typeface="Calibri" panose="020F0502020204030204" pitchFamily="34" charset="0"/>
                <a:cs typeface="Calibri" panose="020F0502020204030204" pitchFamily="34" charset="0"/>
              </a:rPr>
              <a:t>Functionality </a:t>
            </a:r>
            <a:r>
              <a:rPr lang="en-US" sz="1600" b="1" kern="0" dirty="0">
                <a:solidFill>
                  <a:srgbClr val="000000">
                    <a:hueOff val="0"/>
                    <a:satOff val="0"/>
                    <a:lumOff val="0"/>
                    <a:alphaOff val="0"/>
                  </a:srgbClr>
                </a:solidFill>
                <a:latin typeface="Calibri" panose="020F0502020204030204" pitchFamily="34" charset="0"/>
                <a:cs typeface="Calibri" panose="020F0502020204030204" pitchFamily="34" charset="0"/>
              </a:rPr>
              <a:t>:</a:t>
            </a:r>
          </a:p>
          <a:p>
            <a:pPr marL="171450" lvl="1" indent="-171450" defTabSz="711200">
              <a:lnSpc>
                <a:spcPct val="90000"/>
              </a:lnSpc>
              <a:spcAft>
                <a:spcPct val="20000"/>
              </a:spcAft>
              <a:buClr>
                <a:schemeClr val="tx1"/>
              </a:buClr>
              <a:buFontTx/>
              <a:buChar char="••"/>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To build a web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application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with search functionality to pull out the customer data from the data base</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Login screen will be provided for user authentication.</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Authentication to this web application will be done through Windows active directory as a Single Sign On.</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There are around 5 fields will be provided in the screen for searching customer records.</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Search results populated on the screen can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be export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as a excel file.</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Displayed results in the screen can be single/multiple select deletion and it will be deleted from the DB permanently</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 </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The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list of deleted customer records with the specific fields (including user name, deleted date/time) logged in the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log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text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file.</a:t>
            </a:r>
          </a:p>
          <a:p>
            <a:pPr marL="171450" lvl="1" indent="-171450" defTabSz="711200">
              <a:lnSpc>
                <a:spcPct val="90000"/>
              </a:lnSpc>
              <a:spcAft>
                <a:spcPct val="20000"/>
              </a:spcAft>
              <a:buClr>
                <a:schemeClr val="tx1"/>
              </a:buClr>
              <a:buFontTx/>
              <a:buChar cha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Web application will be accessed within the intranet.</a:t>
            </a:r>
          </a:p>
          <a:p>
            <a:pPr marL="171450" lvl="1" indent="-171450" defTabSz="711200">
              <a:lnSpc>
                <a:spcPct val="90000"/>
              </a:lnSpc>
              <a:spcAft>
                <a:spcPct val="20000"/>
              </a:spcAft>
              <a:buClr>
                <a:schemeClr val="tx1"/>
              </a:buClr>
              <a:buFontTx/>
              <a:buChar char="••"/>
              <a:defRPr/>
            </a:pPr>
            <a:endParaRPr lang="en-US" sz="900" kern="0" dirty="0">
              <a:solidFill>
                <a:srgbClr val="000000">
                  <a:hueOff val="0"/>
                  <a:satOff val="0"/>
                  <a:lumOff val="0"/>
                  <a:alphaOff val="0"/>
                </a:srgbClr>
              </a:solidFill>
              <a:latin typeface="Calibri" panose="020F0502020204030204" pitchFamily="34" charset="0"/>
              <a:cs typeface="Calibri" panose="020F0502020204030204" pitchFamily="34" charset="0"/>
            </a:endParaRPr>
          </a:p>
          <a:p>
            <a:pPr marL="0" lvl="1" defTabSz="711200">
              <a:lnSpc>
                <a:spcPct val="90000"/>
              </a:lnSpc>
              <a:spcAft>
                <a:spcPct val="20000"/>
              </a:spcAft>
              <a:buClr>
                <a:schemeClr val="tx1"/>
              </a:buClr>
              <a:defRPr/>
            </a:pPr>
            <a:r>
              <a:rPr lang="en-US" sz="1600" b="1" kern="0" dirty="0">
                <a:solidFill>
                  <a:srgbClr val="000000">
                    <a:hueOff val="0"/>
                    <a:satOff val="0"/>
                    <a:lumOff val="0"/>
                    <a:alphaOff val="0"/>
                  </a:srgbClr>
                </a:solidFill>
                <a:latin typeface="Calibri" panose="020F0502020204030204" pitchFamily="34" charset="0"/>
                <a:cs typeface="Calibri" panose="020F0502020204030204" pitchFamily="34" charset="0"/>
              </a:rPr>
              <a:t>Job to delete </a:t>
            </a:r>
            <a:r>
              <a:rPr lang="en-US" sz="1600" b="1" kern="0" dirty="0" smtClean="0">
                <a:solidFill>
                  <a:srgbClr val="000000">
                    <a:hueOff val="0"/>
                    <a:satOff val="0"/>
                    <a:lumOff val="0"/>
                    <a:alphaOff val="0"/>
                  </a:srgbClr>
                </a:solidFill>
                <a:latin typeface="Calibri" panose="020F0502020204030204" pitchFamily="34" charset="0"/>
                <a:cs typeface="Calibri" panose="020F0502020204030204" pitchFamily="34" charset="0"/>
              </a:rPr>
              <a:t>Customers </a:t>
            </a:r>
            <a:r>
              <a:rPr lang="en-US" sz="1600" b="1" kern="0" dirty="0">
                <a:solidFill>
                  <a:srgbClr val="000000">
                    <a:hueOff val="0"/>
                    <a:satOff val="0"/>
                    <a:lumOff val="0"/>
                    <a:alphaOff val="0"/>
                  </a:srgbClr>
                </a:solidFill>
                <a:latin typeface="Calibri" panose="020F0502020204030204" pitchFamily="34" charset="0"/>
                <a:cs typeface="Calibri" panose="020F0502020204030204" pitchFamily="34" charset="0"/>
              </a:rPr>
              <a:t>from DB :</a:t>
            </a:r>
          </a:p>
          <a:p>
            <a:pPr marL="171450" lvl="1" indent="-171450" defTabSz="711200">
              <a:lnSpc>
                <a:spcPct val="90000"/>
              </a:lnSpc>
              <a:spcAft>
                <a:spcPct val="20000"/>
              </a:spcAft>
              <a:buClr>
                <a:schemeClr val="tx1"/>
              </a:buClr>
              <a:buFontTx/>
              <a:buChar char="••"/>
              <a:defRPr/>
            </a:pPr>
            <a:r>
              <a:rPr lang="en-GB" sz="1600" kern="0" dirty="0">
                <a:solidFill>
                  <a:srgbClr val="000000">
                    <a:hueOff val="0"/>
                    <a:satOff val="0"/>
                    <a:lumOff val="0"/>
                    <a:alphaOff val="0"/>
                  </a:srgbClr>
                </a:solidFill>
                <a:latin typeface="Calibri" panose="020F0502020204030204" pitchFamily="34" charset="0"/>
                <a:cs typeface="Calibri" panose="020F0502020204030204" pitchFamily="34" charset="0"/>
              </a:rPr>
              <a:t>SQL Job </a:t>
            </a:r>
            <a:r>
              <a:rPr lang="en-GB"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to </a:t>
            </a:r>
            <a:r>
              <a:rPr lang="en-GB" sz="1600" kern="0" dirty="0">
                <a:solidFill>
                  <a:srgbClr val="000000">
                    <a:hueOff val="0"/>
                    <a:satOff val="0"/>
                    <a:lumOff val="0"/>
                    <a:alphaOff val="0"/>
                  </a:srgbClr>
                </a:solidFill>
                <a:latin typeface="Calibri" panose="020F0502020204030204" pitchFamily="34" charset="0"/>
                <a:cs typeface="Calibri" panose="020F0502020204030204" pitchFamily="34" charset="0"/>
              </a:rPr>
              <a:t>be build to run at a given interval.</a:t>
            </a:r>
          </a:p>
          <a:p>
            <a:pPr marL="171450" lvl="1" indent="-171450" defTabSz="711200">
              <a:lnSpc>
                <a:spcPct val="90000"/>
              </a:lnSpc>
              <a:spcAft>
                <a:spcPct val="20000"/>
              </a:spcAft>
              <a:buClr>
                <a:schemeClr val="tx1"/>
              </a:buClr>
              <a:buFontTx/>
              <a:buChar char="••"/>
              <a:defRPr/>
            </a:pPr>
            <a:r>
              <a:rPr lang="en-GB" sz="1600" kern="0" dirty="0">
                <a:solidFill>
                  <a:srgbClr val="000000">
                    <a:hueOff val="0"/>
                    <a:satOff val="0"/>
                    <a:lumOff val="0"/>
                    <a:alphaOff val="0"/>
                  </a:srgbClr>
                </a:solidFill>
                <a:latin typeface="Calibri" panose="020F0502020204030204" pitchFamily="34" charset="0"/>
                <a:cs typeface="Calibri" panose="020F0502020204030204" pitchFamily="34" charset="0"/>
              </a:rPr>
              <a:t>Purpose of this Job is to query the customer records which is more than 10 years </a:t>
            </a:r>
            <a:r>
              <a:rPr lang="en-GB"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(from created date) and </a:t>
            </a:r>
            <a:r>
              <a:rPr lang="en-GB" sz="1600" kern="0" dirty="0">
                <a:solidFill>
                  <a:srgbClr val="000000">
                    <a:hueOff val="0"/>
                    <a:satOff val="0"/>
                    <a:lumOff val="0"/>
                    <a:alphaOff val="0"/>
                  </a:srgbClr>
                </a:solidFill>
                <a:latin typeface="Calibri" panose="020F0502020204030204" pitchFamily="34" charset="0"/>
                <a:cs typeface="Calibri" panose="020F0502020204030204" pitchFamily="34" charset="0"/>
              </a:rPr>
              <a:t>delete them </a:t>
            </a:r>
            <a:r>
              <a:rPr lang="en-GB"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permanently from </a:t>
            </a:r>
            <a:r>
              <a:rPr lang="en-GB" sz="1600" kern="0" dirty="0">
                <a:solidFill>
                  <a:srgbClr val="000000">
                    <a:hueOff val="0"/>
                    <a:satOff val="0"/>
                    <a:lumOff val="0"/>
                    <a:alphaOff val="0"/>
                  </a:srgbClr>
                </a:solidFill>
                <a:latin typeface="Calibri" panose="020F0502020204030204" pitchFamily="34" charset="0"/>
                <a:cs typeface="Calibri" panose="020F0502020204030204" pitchFamily="34" charset="0"/>
              </a:rPr>
              <a:t>the database.</a:t>
            </a:r>
          </a:p>
        </p:txBody>
      </p:sp>
    </p:spTree>
    <p:extLst>
      <p:ext uri="{BB962C8B-B14F-4D97-AF65-F5344CB8AC3E}">
        <p14:creationId xmlns:p14="http://schemas.microsoft.com/office/powerpoint/2010/main" val="14705711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libri" panose="020F0502020204030204" pitchFamily="34" charset="0"/>
                <a:cs typeface="Times New Roman" panose="02020603050405020304" pitchFamily="18" charset="0"/>
              </a:rPr>
              <a:t>Major Activities and Key Deliverables</a:t>
            </a:r>
            <a:endParaRPr lang="en-US" dirty="0"/>
          </a:p>
        </p:txBody>
      </p:sp>
      <p:sp>
        <p:nvSpPr>
          <p:cNvPr id="4" name="Rectangle 3"/>
          <p:cNvSpPr/>
          <p:nvPr/>
        </p:nvSpPr>
        <p:spPr bwMode="auto">
          <a:xfrm>
            <a:off x="232385" y="1153343"/>
            <a:ext cx="3792538" cy="381000"/>
          </a:xfrm>
          <a:prstGeom prst="rect">
            <a:avLst/>
          </a:prstGeom>
          <a:solidFill>
            <a:schemeClr val="accent5">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600" b="1" kern="0" dirty="0" smtClean="0">
                <a:solidFill>
                  <a:srgbClr val="FFFFFF"/>
                </a:solidFill>
                <a:latin typeface="Calibri" panose="020F0502020204030204"/>
              </a:rPr>
              <a:t>Requirement &amp; Design</a:t>
            </a:r>
            <a:endParaRPr lang="en-IN" sz="1600" b="1" kern="0" dirty="0">
              <a:solidFill>
                <a:srgbClr val="FFFFFF"/>
              </a:solidFill>
              <a:latin typeface="Calibri" panose="020F0502020204030204"/>
            </a:endParaRPr>
          </a:p>
        </p:txBody>
      </p:sp>
      <p:sp>
        <p:nvSpPr>
          <p:cNvPr id="5" name="Rectangle 4"/>
          <p:cNvSpPr/>
          <p:nvPr/>
        </p:nvSpPr>
        <p:spPr>
          <a:xfrm>
            <a:off x="232385" y="4000285"/>
            <a:ext cx="3748883" cy="307777"/>
          </a:xfrm>
          <a:prstGeom prst="rect">
            <a:avLst/>
          </a:prstGeom>
        </p:spPr>
        <p:txBody>
          <a:bodyPr wrap="square">
            <a:spAutoFit/>
          </a:bodyPr>
          <a:lstStyle/>
          <a:p>
            <a:pPr marL="171450" indent="-171450">
              <a:buFont typeface="Wingdings" panose="05000000000000000000" pitchFamily="2" charset="2"/>
              <a:buChar char="ü"/>
            </a:pPr>
            <a:r>
              <a:rPr lang="en-US" sz="1400" dirty="0" smtClean="0">
                <a:latin typeface="Calibri" panose="020F0502020204030204" pitchFamily="34" charset="0"/>
                <a:cs typeface="Calibri" panose="020F0502020204030204" pitchFamily="34" charset="0"/>
              </a:rPr>
              <a:t>Lean Design Document. </a:t>
            </a:r>
          </a:p>
        </p:txBody>
      </p:sp>
      <p:sp>
        <p:nvSpPr>
          <p:cNvPr id="6" name="Rectangle 5"/>
          <p:cNvSpPr/>
          <p:nvPr/>
        </p:nvSpPr>
        <p:spPr bwMode="auto">
          <a:xfrm>
            <a:off x="4194785" y="1156274"/>
            <a:ext cx="3810000" cy="381000"/>
          </a:xfrm>
          <a:prstGeom prst="rect">
            <a:avLst/>
          </a:prstGeom>
          <a:solidFill>
            <a:schemeClr val="accent5">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600" b="1" kern="0" dirty="0">
                <a:solidFill>
                  <a:srgbClr val="FFFFFF"/>
                </a:solidFill>
                <a:latin typeface="Calibri" panose="020F0502020204030204"/>
              </a:rPr>
              <a:t>Development &amp; Testing</a:t>
            </a:r>
          </a:p>
        </p:txBody>
      </p:sp>
      <p:sp>
        <p:nvSpPr>
          <p:cNvPr id="7" name="Rectangle 6"/>
          <p:cNvSpPr/>
          <p:nvPr/>
        </p:nvSpPr>
        <p:spPr bwMode="auto">
          <a:xfrm>
            <a:off x="8157185" y="1147481"/>
            <a:ext cx="3810000" cy="381000"/>
          </a:xfrm>
          <a:prstGeom prst="rect">
            <a:avLst/>
          </a:prstGeom>
          <a:solidFill>
            <a:schemeClr val="accent5">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600" b="1" kern="0" dirty="0">
                <a:solidFill>
                  <a:srgbClr val="FFFFFF"/>
                </a:solidFill>
                <a:latin typeface="Calibri" panose="020F0502020204030204"/>
              </a:rPr>
              <a:t>Release &amp; Deployment</a:t>
            </a:r>
          </a:p>
        </p:txBody>
      </p:sp>
      <p:sp>
        <p:nvSpPr>
          <p:cNvPr id="8" name="Rectangle 7"/>
          <p:cNvSpPr/>
          <p:nvPr/>
        </p:nvSpPr>
        <p:spPr bwMode="auto">
          <a:xfrm>
            <a:off x="214923" y="3530723"/>
            <a:ext cx="3810000" cy="381000"/>
          </a:xfrm>
          <a:prstGeom prst="rect">
            <a:avLst/>
          </a:prstGeom>
          <a:solidFill>
            <a:schemeClr val="bg1">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400" b="1" kern="0" dirty="0">
                <a:solidFill>
                  <a:srgbClr val="FFFFFF"/>
                </a:solidFill>
                <a:latin typeface="Calibri" panose="020F0502020204030204"/>
              </a:rPr>
              <a:t>Key Deliverables</a:t>
            </a:r>
          </a:p>
        </p:txBody>
      </p:sp>
      <p:sp>
        <p:nvSpPr>
          <p:cNvPr id="9" name="Rectangle 8"/>
          <p:cNvSpPr/>
          <p:nvPr/>
        </p:nvSpPr>
        <p:spPr>
          <a:xfrm>
            <a:off x="214923" y="1683316"/>
            <a:ext cx="3766345" cy="1600438"/>
          </a:xfrm>
          <a:prstGeom prst="rect">
            <a:avLst/>
          </a:prstGeom>
        </p:spPr>
        <p:txBody>
          <a:bodyPr wrap="square">
            <a:spAutoFit/>
          </a:bodyPr>
          <a:lstStyle/>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Detailed Requirement finalization along with list of all required fields.</a:t>
            </a:r>
          </a:p>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Gathering required access to DNB environment / DBs.</a:t>
            </a:r>
          </a:p>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Design clarifications with DNB.</a:t>
            </a:r>
          </a:p>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Completion of Design and review with DNB for sign off.</a:t>
            </a:r>
          </a:p>
        </p:txBody>
      </p:sp>
      <p:sp>
        <p:nvSpPr>
          <p:cNvPr id="10" name="Rectangle 9"/>
          <p:cNvSpPr/>
          <p:nvPr/>
        </p:nvSpPr>
        <p:spPr bwMode="auto">
          <a:xfrm>
            <a:off x="4177322" y="3530723"/>
            <a:ext cx="3810000" cy="381000"/>
          </a:xfrm>
          <a:prstGeom prst="rect">
            <a:avLst/>
          </a:prstGeom>
          <a:solidFill>
            <a:schemeClr val="bg1">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400" b="1" kern="0" dirty="0">
                <a:solidFill>
                  <a:srgbClr val="FFFFFF"/>
                </a:solidFill>
                <a:latin typeface="Calibri" panose="020F0502020204030204"/>
              </a:rPr>
              <a:t>Key Deliverables</a:t>
            </a:r>
          </a:p>
        </p:txBody>
      </p:sp>
      <p:sp>
        <p:nvSpPr>
          <p:cNvPr id="11" name="Rectangle 10"/>
          <p:cNvSpPr/>
          <p:nvPr/>
        </p:nvSpPr>
        <p:spPr bwMode="auto">
          <a:xfrm>
            <a:off x="8139721" y="3530723"/>
            <a:ext cx="3827464" cy="381000"/>
          </a:xfrm>
          <a:prstGeom prst="rect">
            <a:avLst/>
          </a:prstGeom>
          <a:solidFill>
            <a:schemeClr val="bg1">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400" b="1" kern="0" dirty="0">
                <a:solidFill>
                  <a:srgbClr val="FFFFFF"/>
                </a:solidFill>
                <a:latin typeface="Calibri" panose="020F0502020204030204"/>
              </a:rPr>
              <a:t>Key Deliverables</a:t>
            </a:r>
          </a:p>
        </p:txBody>
      </p:sp>
      <p:sp>
        <p:nvSpPr>
          <p:cNvPr id="12" name="Rectangle 11"/>
          <p:cNvSpPr/>
          <p:nvPr/>
        </p:nvSpPr>
        <p:spPr>
          <a:xfrm>
            <a:off x="4227146" y="1590812"/>
            <a:ext cx="3727816" cy="1815882"/>
          </a:xfrm>
          <a:prstGeom prst="rect">
            <a:avLst/>
          </a:prstGeom>
        </p:spPr>
        <p:txBody>
          <a:bodyPr wrap="square">
            <a:spAutoFit/>
          </a:bodyPr>
          <a:lstStyle/>
          <a:p>
            <a:pPr marL="285750" indent="-285750">
              <a:buFont typeface="Arial" panose="020B0604020202020204" pitchFamily="34" charset="0"/>
              <a:buChar char="•"/>
            </a:pPr>
            <a:r>
              <a:rPr lang="en-US" sz="14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Development of Web Application as per requirements with search functionality and export as excel file functionality.</a:t>
            </a:r>
          </a:p>
          <a:p>
            <a:pPr marL="285750" indent="-285750">
              <a:buFont typeface="Arial" panose="020B0604020202020204" pitchFamily="34" charset="0"/>
              <a:buChar char="•"/>
            </a:pPr>
            <a:r>
              <a:rPr lang="en-US" sz="14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Development of Job scheduler for retrieving old customer data for deletion.</a:t>
            </a:r>
          </a:p>
          <a:p>
            <a:pPr marL="285750" indent="-285750">
              <a:buFont typeface="Arial" panose="020B0604020202020204" pitchFamily="34" charset="0"/>
              <a:buChar char="•"/>
            </a:pPr>
            <a:r>
              <a:rPr lang="en-US" sz="1400" kern="0" dirty="0">
                <a:solidFill>
                  <a:srgbClr val="000000">
                    <a:hueOff val="0"/>
                    <a:satOff val="0"/>
                    <a:lumOff val="0"/>
                    <a:alphaOff val="0"/>
                  </a:srgbClr>
                </a:solidFill>
                <a:latin typeface="Calibri" panose="020F0502020204030204" pitchFamily="34" charset="0"/>
                <a:cs typeface="Calibri" panose="020F0502020204030204" pitchFamily="34" charset="0"/>
              </a:rPr>
              <a:t>Unit Testing of </a:t>
            </a:r>
            <a:r>
              <a:rPr lang="en-US" sz="14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Web application.</a:t>
            </a:r>
          </a:p>
          <a:p>
            <a:pPr marL="285750" indent="-285750">
              <a:buFont typeface="Arial" panose="020B0604020202020204" pitchFamily="34" charset="0"/>
              <a:buChar char="•"/>
            </a:pPr>
            <a:r>
              <a:rPr lang="en-US" sz="14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Unit Testing of Job Scheduler.</a:t>
            </a:r>
          </a:p>
          <a:p>
            <a:pPr marL="285750" indent="-285750">
              <a:buFont typeface="Arial" panose="020B0604020202020204" pitchFamily="34" charset="0"/>
              <a:buChar char="•"/>
            </a:pPr>
            <a:r>
              <a:rPr lang="en-US" sz="14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UAT support to Business.</a:t>
            </a:r>
            <a:endParaRPr lang="en-US" sz="1400" dirty="0">
              <a:latin typeface="Calibri" panose="020F0502020204030204" pitchFamily="34" charset="0"/>
              <a:cs typeface="Calibri" panose="020F0502020204030204" pitchFamily="34" charset="0"/>
            </a:endParaRPr>
          </a:p>
        </p:txBody>
      </p:sp>
      <p:sp>
        <p:nvSpPr>
          <p:cNvPr id="13" name="Rectangle 12"/>
          <p:cNvSpPr/>
          <p:nvPr/>
        </p:nvSpPr>
        <p:spPr>
          <a:xfrm>
            <a:off x="8174647" y="1590812"/>
            <a:ext cx="3775074" cy="738664"/>
          </a:xfrm>
          <a:prstGeom prst="rect">
            <a:avLst/>
          </a:prstGeom>
        </p:spPr>
        <p:txBody>
          <a:bodyPr wrap="square">
            <a:spAutoFit/>
          </a:bodyPr>
          <a:lstStyle/>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Deployment of Application in Production Environment.</a:t>
            </a:r>
          </a:p>
          <a:p>
            <a:pPr marL="285750" indent="-285750">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Fixing of any issues during TVT/BVT.</a:t>
            </a:r>
          </a:p>
        </p:txBody>
      </p:sp>
      <p:sp>
        <p:nvSpPr>
          <p:cNvPr id="14" name="Rectangle 13"/>
          <p:cNvSpPr/>
          <p:nvPr/>
        </p:nvSpPr>
        <p:spPr>
          <a:xfrm>
            <a:off x="8157183" y="3937449"/>
            <a:ext cx="3792538" cy="307777"/>
          </a:xfrm>
          <a:prstGeom prst="rect">
            <a:avLst/>
          </a:prstGeom>
        </p:spPr>
        <p:txBody>
          <a:bodyPr wrap="square">
            <a:spAutoFit/>
          </a:bodyPr>
          <a:lstStyle/>
          <a:p>
            <a:pPr marL="171450" indent="-171450">
              <a:buFont typeface="Wingdings" panose="05000000000000000000" pitchFamily="2" charset="2"/>
              <a:buChar char="ü"/>
            </a:pPr>
            <a:r>
              <a:rPr lang="en-US" sz="1400" dirty="0" smtClean="0">
                <a:latin typeface="Calibri" panose="020F0502020204030204" pitchFamily="34" charset="0"/>
                <a:cs typeface="Calibri" panose="020F0502020204030204" pitchFamily="34" charset="0"/>
              </a:rPr>
              <a:t>Run book.</a:t>
            </a:r>
            <a:endParaRPr lang="en-US" sz="1400" dirty="0">
              <a:latin typeface="Calibri" panose="020F0502020204030204" pitchFamily="34" charset="0"/>
              <a:cs typeface="Calibri" panose="020F0502020204030204" pitchFamily="34" charset="0"/>
            </a:endParaRPr>
          </a:p>
        </p:txBody>
      </p:sp>
      <p:sp>
        <p:nvSpPr>
          <p:cNvPr id="15" name="Rectangle 14"/>
          <p:cNvSpPr/>
          <p:nvPr/>
        </p:nvSpPr>
        <p:spPr>
          <a:xfrm>
            <a:off x="4227146" y="3938543"/>
            <a:ext cx="3760177" cy="954107"/>
          </a:xfrm>
          <a:prstGeom prst="rect">
            <a:avLst/>
          </a:prstGeom>
        </p:spPr>
        <p:txBody>
          <a:bodyPr wrap="square">
            <a:spAutoFit/>
          </a:bodyPr>
          <a:lstStyle/>
          <a:p>
            <a:pPr marL="171450" indent="-171450">
              <a:buFont typeface="Wingdings" panose="05000000000000000000" pitchFamily="2" charset="2"/>
              <a:buChar char="ü"/>
            </a:pPr>
            <a:r>
              <a:rPr lang="en-US" sz="1400" dirty="0" smtClean="0">
                <a:latin typeface="Calibri" panose="020F0502020204030204" pitchFamily="34" charset="0"/>
                <a:cs typeface="Calibri" panose="020F0502020204030204" pitchFamily="34" charset="0"/>
              </a:rPr>
              <a:t>Test cases and Results for Web Application and Job Scheduler.</a:t>
            </a:r>
          </a:p>
          <a:p>
            <a:pPr marL="171450" indent="-171450">
              <a:buFont typeface="Wingdings" panose="05000000000000000000" pitchFamily="2" charset="2"/>
              <a:buChar char="ü"/>
            </a:pPr>
            <a:r>
              <a:rPr lang="en-US" sz="1400" dirty="0">
                <a:latin typeface="Calibri" panose="020F0502020204030204" pitchFamily="34" charset="0"/>
                <a:cs typeface="Calibri" panose="020F0502020204030204" pitchFamily="34" charset="0"/>
              </a:rPr>
              <a:t>Completed code</a:t>
            </a:r>
            <a:r>
              <a:rPr lang="en-US" sz="1400" dirty="0" smtClean="0">
                <a:latin typeface="Calibri" panose="020F0502020204030204" pitchFamily="34" charset="0"/>
                <a:cs typeface="Calibri" panose="020F0502020204030204" pitchFamily="34" charset="0"/>
              </a:rPr>
              <a:t>.</a:t>
            </a:r>
          </a:p>
          <a:p>
            <a:pPr marL="171450" indent="-171450">
              <a:buFont typeface="Wingdings" panose="05000000000000000000" pitchFamily="2" charset="2"/>
              <a:buChar char="ü"/>
            </a:pPr>
            <a:r>
              <a:rPr lang="en-US" sz="1400" dirty="0">
                <a:latin typeface="Calibri" panose="020F0502020204030204" pitchFamily="34" charset="0"/>
                <a:cs typeface="Calibri" panose="020F0502020204030204" pitchFamily="34" charset="0"/>
              </a:rPr>
              <a:t>Release and Deployment </a:t>
            </a:r>
            <a:r>
              <a:rPr lang="en-US" sz="1400" dirty="0" smtClean="0">
                <a:latin typeface="Calibri" panose="020F0502020204030204" pitchFamily="34" charset="0"/>
                <a:cs typeface="Calibri" panose="020F0502020204030204" pitchFamily="34" charset="0"/>
              </a:rPr>
              <a:t>Plan.</a:t>
            </a:r>
            <a:endParaRPr lang="en-US" sz="1400" dirty="0">
              <a:latin typeface="Calibri" panose="020F0502020204030204" pitchFamily="34" charset="0"/>
              <a:cs typeface="Calibri" panose="020F0502020204030204" pitchFamily="34" charset="0"/>
            </a:endParaRPr>
          </a:p>
        </p:txBody>
      </p:sp>
      <p:sp>
        <p:nvSpPr>
          <p:cNvPr id="16" name="Rectangle 15"/>
          <p:cNvSpPr/>
          <p:nvPr/>
        </p:nvSpPr>
        <p:spPr bwMode="auto">
          <a:xfrm>
            <a:off x="8174647" y="4946551"/>
            <a:ext cx="3792538" cy="381000"/>
          </a:xfrm>
          <a:prstGeom prst="rect">
            <a:avLst/>
          </a:prstGeom>
          <a:solidFill>
            <a:schemeClr val="accent5">
              <a:lumMod val="50000"/>
            </a:schemeClr>
          </a:solid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a:r>
              <a:rPr lang="en-IN" sz="1600" b="1" kern="0" dirty="0">
                <a:solidFill>
                  <a:srgbClr val="FFFFFF"/>
                </a:solidFill>
                <a:latin typeface="Calibri" panose="020F0502020204030204"/>
              </a:rPr>
              <a:t>Support</a:t>
            </a:r>
          </a:p>
        </p:txBody>
      </p:sp>
      <p:sp>
        <p:nvSpPr>
          <p:cNvPr id="19" name="Rectangle 18"/>
          <p:cNvSpPr/>
          <p:nvPr/>
        </p:nvSpPr>
        <p:spPr>
          <a:xfrm>
            <a:off x="8155963" y="5420380"/>
            <a:ext cx="3810000" cy="523220"/>
          </a:xfrm>
          <a:prstGeom prst="rect">
            <a:avLst/>
          </a:prstGeom>
        </p:spPr>
        <p:txBody>
          <a:bodyPr wrap="square">
            <a:spAutoFit/>
          </a:bodyPr>
          <a:lstStyle/>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Assist DNB for any questions/issues.</a:t>
            </a:r>
          </a:p>
          <a:p>
            <a:pPr marL="285750" indent="-285750">
              <a:spcAft>
                <a:spcPts val="0"/>
              </a:spcAf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Fix and test if any issues.</a:t>
            </a:r>
          </a:p>
        </p:txBody>
      </p:sp>
    </p:spTree>
    <p:extLst>
      <p:ext uri="{BB962C8B-B14F-4D97-AF65-F5344CB8AC3E}">
        <p14:creationId xmlns:p14="http://schemas.microsoft.com/office/powerpoint/2010/main" val="32139070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3200" y="152401"/>
            <a:ext cx="8636000" cy="749300"/>
          </a:xfrm>
        </p:spPr>
        <p:txBody>
          <a:bodyPr/>
          <a:lstStyle/>
          <a:p>
            <a:r>
              <a:rPr lang="en-US" dirty="0" smtClean="0"/>
              <a:t>RAID </a:t>
            </a:r>
            <a:r>
              <a:rPr lang="en-US" sz="2000" dirty="0" smtClean="0"/>
              <a:t>(Risks, Assumptions, Issues and Dependencies)</a:t>
            </a:r>
            <a:endParaRPr lang="en-US" sz="2000" dirty="0"/>
          </a:p>
        </p:txBody>
      </p:sp>
      <p:sp>
        <p:nvSpPr>
          <p:cNvPr id="7" name="Rectangle 6"/>
          <p:cNvSpPr/>
          <p:nvPr/>
        </p:nvSpPr>
        <p:spPr>
          <a:xfrm>
            <a:off x="6477000" y="1074840"/>
            <a:ext cx="5372100" cy="1551194"/>
          </a:xfrm>
          <a:prstGeom prst="rect">
            <a:avLst/>
          </a:prstGeom>
        </p:spPr>
        <p:txBody>
          <a:bodyPr wrap="square">
            <a:spAutoFit/>
          </a:bodyPr>
          <a:lstStyle/>
          <a:p>
            <a:pPr algn="just"/>
            <a:r>
              <a:rPr lang="en-US" sz="2000" b="1" dirty="0" smtClean="0">
                <a:latin typeface="Calibri" panose="020F0502020204030204" pitchFamily="34" charset="0"/>
                <a:cs typeface="Calibri" panose="020F0502020204030204" pitchFamily="34" charset="0"/>
              </a:rPr>
              <a:t>Assumptions</a:t>
            </a:r>
            <a:endParaRPr lang="en-US" sz="1800" b="1" dirty="0" smtClean="0">
              <a:latin typeface="Calibri" panose="020F0502020204030204" pitchFamily="34" charset="0"/>
              <a:cs typeface="Calibri" panose="020F0502020204030204" pitchFamily="34" charset="0"/>
            </a:endParaRPr>
          </a:p>
          <a:p>
            <a:pPr algn="just"/>
            <a:endParaRPr lang="en-GB" sz="1400" b="1" dirty="0">
              <a:latin typeface="Calibri" panose="020F0502020204030204" pitchFamily="34" charset="0"/>
              <a:cs typeface="Calibri" panose="020F0502020204030204" pitchFamily="34" charset="0"/>
            </a:endParaRPr>
          </a:p>
          <a:p>
            <a:pPr marL="342900" lvl="1" indent="-342900" defTabSz="711200">
              <a:lnSpc>
                <a:spcPct val="90000"/>
              </a:lnSpc>
              <a:spcAft>
                <a:spcPct val="20000"/>
              </a:spcAft>
              <a:buClr>
                <a:schemeClr val="tx1"/>
              </a:buClr>
              <a:buFont typeface="+mj-lt"/>
              <a:buAutoNum type="arabicPeriod"/>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Custom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Databases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is designed with ER model and there is no data massaging/data cleansing is required.</a:t>
            </a:r>
          </a:p>
          <a:p>
            <a:pPr marL="342900" lvl="1" indent="-342900" defTabSz="711200">
              <a:lnSpc>
                <a:spcPct val="90000"/>
              </a:lnSpc>
              <a:spcAft>
                <a:spcPct val="20000"/>
              </a:spcAft>
              <a:buClr>
                <a:schemeClr val="tx1"/>
              </a:buClr>
              <a:buFont typeface="+mj-lt"/>
              <a:buAutoNum type="arabicPeriod"/>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Required Test data will be provided for dev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environment for testing.</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p:txBody>
      </p:sp>
      <p:sp>
        <p:nvSpPr>
          <p:cNvPr id="8" name="Rectangle 7"/>
          <p:cNvSpPr/>
          <p:nvPr/>
        </p:nvSpPr>
        <p:spPr>
          <a:xfrm>
            <a:off x="6477000" y="3687718"/>
            <a:ext cx="4953000" cy="2043636"/>
          </a:xfrm>
          <a:prstGeom prst="rect">
            <a:avLst/>
          </a:prstGeom>
        </p:spPr>
        <p:txBody>
          <a:bodyPr wrap="square">
            <a:spAutoFit/>
          </a:bodyPr>
          <a:lstStyle/>
          <a:p>
            <a:pPr fontAlgn="b">
              <a:spcBef>
                <a:spcPts val="0"/>
              </a:spcBef>
              <a:spcAft>
                <a:spcPts val="0"/>
              </a:spcAft>
              <a:defRPr/>
            </a:pPr>
            <a:r>
              <a:rPr lang="en-US" sz="2000" b="1" dirty="0" smtClean="0">
                <a:latin typeface="Calibri" panose="020F0502020204030204" pitchFamily="34" charset="0"/>
                <a:cs typeface="Calibri" panose="020F0502020204030204" pitchFamily="34" charset="0"/>
              </a:rPr>
              <a:t>Dependencies</a:t>
            </a:r>
            <a:endParaRPr lang="en-US" sz="1800" b="1" dirty="0" smtClean="0">
              <a:latin typeface="Calibri" panose="020F0502020204030204" pitchFamily="34" charset="0"/>
              <a:cs typeface="Calibri" panose="020F0502020204030204" pitchFamily="34" charset="0"/>
            </a:endParaRPr>
          </a:p>
          <a:p>
            <a:pPr fontAlgn="b">
              <a:spcBef>
                <a:spcPts val="0"/>
              </a:spcBef>
              <a:spcAft>
                <a:spcPts val="0"/>
              </a:spcAft>
              <a:defRPr/>
            </a:pPr>
            <a:endParaRPr lang="en-US" sz="1400" b="1" dirty="0" smtClean="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Appropriate </a:t>
            </a:r>
            <a:r>
              <a:rPr lang="en-US" sz="1600" kern="0" dirty="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level of Access to HCL </a:t>
            </a:r>
            <a:r>
              <a:rPr lang="en-US" sz="1600" kern="0" dirty="0" smtClean="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development team </a:t>
            </a:r>
            <a:r>
              <a:rPr lang="en-US" sz="1600" kern="0" dirty="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for  the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required Servers/ DB/File shares.</a:t>
            </a:r>
          </a:p>
          <a:p>
            <a:pPr marL="342900" lvl="1" indent="-342900" defTabSz="711200">
              <a:lnSpc>
                <a:spcPct val="90000"/>
              </a:lnSpc>
              <a:spcAft>
                <a:spcPct val="20000"/>
              </a:spcAft>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Hardware and Software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requirements (Dev environment,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Software, DB structure).</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Availability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of DNB team for any queries/clarifications during the implementation and for regular reviews</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p:txBody>
      </p:sp>
      <p:sp>
        <p:nvSpPr>
          <p:cNvPr id="11" name="Rectangle 10"/>
          <p:cNvSpPr/>
          <p:nvPr/>
        </p:nvSpPr>
        <p:spPr>
          <a:xfrm>
            <a:off x="353696" y="3687718"/>
            <a:ext cx="3174318" cy="898708"/>
          </a:xfrm>
          <a:prstGeom prst="rect">
            <a:avLst/>
          </a:prstGeom>
        </p:spPr>
        <p:txBody>
          <a:bodyPr wrap="square">
            <a:spAutoFit/>
          </a:bodyPr>
          <a:lstStyle/>
          <a:p>
            <a:pPr algn="just"/>
            <a:r>
              <a:rPr lang="en-US" sz="2000" b="1" dirty="0" smtClean="0">
                <a:latin typeface="Calibri" panose="020F0502020204030204" pitchFamily="34" charset="0"/>
                <a:cs typeface="Calibri" panose="020F0502020204030204" pitchFamily="34" charset="0"/>
              </a:rPr>
              <a:t>Issues</a:t>
            </a:r>
            <a:endParaRPr lang="en-US" sz="1800" b="1" dirty="0" smtClean="0">
              <a:latin typeface="Calibri" panose="020F0502020204030204" pitchFamily="34" charset="0"/>
              <a:cs typeface="Calibri" panose="020F0502020204030204" pitchFamily="34" charset="0"/>
            </a:endParaRPr>
          </a:p>
          <a:p>
            <a:pPr algn="just"/>
            <a:endParaRPr lang="en-US" sz="1800" b="1" dirty="0">
              <a:latin typeface="Calibri" panose="020F0502020204030204" pitchFamily="34" charset="0"/>
              <a:cs typeface="Calibri" panose="020F0502020204030204" pitchFamily="34" charset="0"/>
            </a:endParaRPr>
          </a:p>
          <a:p>
            <a:pPr marL="0" lvl="1" defTabSz="711200">
              <a:lnSpc>
                <a:spcPct val="90000"/>
              </a:lnSpc>
              <a:spcAft>
                <a:spcPct val="20000"/>
              </a:spcAft>
              <a:buClr>
                <a:schemeClr val="tx1"/>
              </a:buClr>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Not available</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p:txBody>
      </p:sp>
      <p:sp>
        <p:nvSpPr>
          <p:cNvPr id="13" name="Rectangle 12"/>
          <p:cNvSpPr/>
          <p:nvPr/>
        </p:nvSpPr>
        <p:spPr>
          <a:xfrm>
            <a:off x="353696" y="1074840"/>
            <a:ext cx="5742304" cy="1871282"/>
          </a:xfrm>
          <a:prstGeom prst="rect">
            <a:avLst/>
          </a:prstGeom>
        </p:spPr>
        <p:txBody>
          <a:bodyPr wrap="square">
            <a:spAutoFit/>
          </a:bodyPr>
          <a:lstStyle/>
          <a:p>
            <a:pPr fontAlgn="b">
              <a:spcBef>
                <a:spcPts val="0"/>
              </a:spcBef>
              <a:spcAft>
                <a:spcPts val="0"/>
              </a:spcAft>
              <a:defRPr/>
            </a:pPr>
            <a:r>
              <a:rPr lang="en-US" sz="2000" b="1" dirty="0" smtClean="0">
                <a:latin typeface="Calibri" panose="020F0502020204030204" pitchFamily="34" charset="0"/>
                <a:cs typeface="Calibri" panose="020F0502020204030204" pitchFamily="34" charset="0"/>
              </a:rPr>
              <a:t>Risks</a:t>
            </a:r>
            <a:endParaRPr lang="en-US" sz="1800" b="1" dirty="0" smtClean="0">
              <a:latin typeface="Calibri" panose="020F0502020204030204" pitchFamily="34" charset="0"/>
              <a:cs typeface="Calibri" panose="020F0502020204030204" pitchFamily="34" charset="0"/>
            </a:endParaRPr>
          </a:p>
          <a:p>
            <a:pPr fontAlgn="b">
              <a:spcBef>
                <a:spcPts val="0"/>
              </a:spcBef>
              <a:spcAft>
                <a:spcPts val="0"/>
              </a:spcAft>
              <a:defRPr/>
            </a:pPr>
            <a:endParaRPr lang="en-US" sz="1400" b="1" dirty="0" smtClean="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Conducting UAT in Production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environment may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lead to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accidental deletion of production data.</a:t>
            </a:r>
            <a:endPar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endParaRPr>
          </a:p>
          <a:p>
            <a:pPr marL="0" lvl="1" defTabSz="711200">
              <a:lnSpc>
                <a:spcPct val="90000"/>
              </a:lnSpc>
              <a:spcAft>
                <a:spcPct val="20000"/>
              </a:spcAft>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       	</a:t>
            </a:r>
            <a:r>
              <a:rPr lang="en-US" sz="1600" u="sng" kern="0" dirty="0" smtClean="0">
                <a:solidFill>
                  <a:srgbClr val="000000">
                    <a:hueOff val="0"/>
                    <a:satOff val="0"/>
                    <a:lumOff val="0"/>
                    <a:alphaOff val="0"/>
                  </a:srgbClr>
                </a:solidFill>
                <a:latin typeface="Calibri" panose="020F0502020204030204" pitchFamily="34" charset="0"/>
                <a:cs typeface="Calibri" panose="020F0502020204030204" pitchFamily="34" charset="0"/>
              </a:rPr>
              <a:t>Mitigation/Contingency :</a:t>
            </a:r>
          </a:p>
          <a:p>
            <a:pPr marL="0" lvl="1" defTabSz="711200">
              <a:lnSpc>
                <a:spcPct val="90000"/>
              </a:lnSpc>
              <a:spcAft>
                <a:spcPct val="20000"/>
              </a:spcAft>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Need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to have a backup of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Production data </a:t>
            </a: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for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restoring </a:t>
            </a:r>
          </a:p>
          <a:p>
            <a:pPr marL="0" lvl="1" defTabSz="711200">
              <a:lnSpc>
                <a:spcPct val="90000"/>
              </a:lnSpc>
              <a:spcAft>
                <a:spcPct val="20000"/>
              </a:spcAft>
              <a:defRPr/>
            </a:pPr>
            <a:r>
              <a:rPr lang="en-US" sz="1600" kern="0" dirty="0">
                <a:solidFill>
                  <a:srgbClr val="000000">
                    <a:hueOff val="0"/>
                    <a:satOff val="0"/>
                    <a:lumOff val="0"/>
                    <a:alphaOff val="0"/>
                  </a:srgbClr>
                </a:solidFill>
                <a:latin typeface="Calibri" panose="020F0502020204030204" pitchFamily="34" charset="0"/>
                <a:cs typeface="Calibri" panose="020F0502020204030204" pitchFamily="34" charset="0"/>
              </a:rPr>
              <a:t>	</a:t>
            </a: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whenever required.</a:t>
            </a:r>
            <a:endParaRPr lang="en-US" sz="1600" dirty="0" smtClean="0"/>
          </a:p>
        </p:txBody>
      </p:sp>
    </p:spTree>
    <p:extLst>
      <p:ext uri="{BB962C8B-B14F-4D97-AF65-F5344CB8AC3E}">
        <p14:creationId xmlns:p14="http://schemas.microsoft.com/office/powerpoint/2010/main" val="2108042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1000" y="1066800"/>
            <a:ext cx="11201400" cy="5105400"/>
          </a:xfrm>
          <a:prstGeom prst="rect">
            <a:avLst/>
          </a:prstGeom>
          <a:noFill/>
          <a:ln w="3175" cap="flat" cmpd="sng" algn="ctr">
            <a:solidFill>
              <a:schemeClr val="bg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nSpc>
                <a:spcPct val="150000"/>
              </a:lnSpc>
            </a:pPr>
            <a:endParaRPr lang="en-US" sz="1600" dirty="0">
              <a:solidFill>
                <a:schemeClr val="tx1">
                  <a:lumMod val="75000"/>
                  <a:lumOff val="25000"/>
                </a:schemeClr>
              </a:solidFill>
              <a:latin typeface="+mn-lt"/>
            </a:endParaRPr>
          </a:p>
        </p:txBody>
      </p:sp>
      <p:sp>
        <p:nvSpPr>
          <p:cNvPr id="6" name="Title 1"/>
          <p:cNvSpPr>
            <a:spLocks noGrp="1"/>
          </p:cNvSpPr>
          <p:nvPr>
            <p:ph type="title"/>
          </p:nvPr>
        </p:nvSpPr>
        <p:spPr>
          <a:xfrm>
            <a:off x="203200" y="152401"/>
            <a:ext cx="10388600" cy="749300"/>
          </a:xfrm>
        </p:spPr>
        <p:txBody>
          <a:bodyPr/>
          <a:lstStyle/>
          <a:p>
            <a:r>
              <a:rPr lang="en-US" dirty="0" smtClean="0"/>
              <a:t>Receivables and Other Terms</a:t>
            </a:r>
            <a:endParaRPr lang="en-US" dirty="0"/>
          </a:p>
        </p:txBody>
      </p:sp>
      <p:sp>
        <p:nvSpPr>
          <p:cNvPr id="7" name="Rectangle 6"/>
          <p:cNvSpPr/>
          <p:nvPr/>
        </p:nvSpPr>
        <p:spPr>
          <a:xfrm>
            <a:off x="381000" y="1375282"/>
            <a:ext cx="4953000" cy="1107996"/>
          </a:xfrm>
          <a:prstGeom prst="rect">
            <a:avLst/>
          </a:prstGeom>
        </p:spPr>
        <p:txBody>
          <a:bodyPr wrap="square">
            <a:spAutoFit/>
          </a:bodyPr>
          <a:lstStyle/>
          <a:p>
            <a:pPr fontAlgn="b">
              <a:spcBef>
                <a:spcPts val="0"/>
              </a:spcBef>
              <a:spcAft>
                <a:spcPts val="0"/>
              </a:spcAft>
              <a:defRPr/>
            </a:pPr>
            <a:r>
              <a:rPr lang="en-US" sz="2000" b="1" dirty="0" smtClean="0">
                <a:latin typeface="Calibri" panose="020F0502020204030204" pitchFamily="34" charset="0"/>
                <a:cs typeface="Calibri" panose="020F0502020204030204" pitchFamily="34" charset="0"/>
              </a:rPr>
              <a:t>Receivables from DNB</a:t>
            </a:r>
            <a:endParaRPr lang="en-US" sz="1800" b="1" dirty="0" smtClean="0">
              <a:latin typeface="Calibri" panose="020F0502020204030204" pitchFamily="34" charset="0"/>
              <a:cs typeface="Calibri" panose="020F0502020204030204" pitchFamily="34" charset="0"/>
            </a:endParaRPr>
          </a:p>
          <a:p>
            <a:pPr fontAlgn="b">
              <a:spcBef>
                <a:spcPts val="0"/>
              </a:spcBef>
              <a:spcAft>
                <a:spcPts val="0"/>
              </a:spcAft>
              <a:defRPr/>
            </a:pPr>
            <a:endParaRPr lang="en-US" sz="1400" b="1" dirty="0" smtClean="0">
              <a:latin typeface="Calibri" panose="020F0502020204030204" pitchFamily="34" charset="0"/>
              <a:cs typeface="Calibri" panose="020F0502020204030204" pitchFamily="34" charset="0"/>
            </a:endParaRPr>
          </a:p>
          <a:p>
            <a:pPr marL="342900" lvl="1" indent="-342900" defTabSz="711200">
              <a:lnSpc>
                <a:spcPct val="90000"/>
              </a:lnSpc>
              <a:spcAft>
                <a:spcPct val="20000"/>
              </a:spcAft>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User requirement document</a:t>
            </a:r>
          </a:p>
          <a:p>
            <a:pPr marL="342900" lvl="1" indent="-342900" defTabSz="711200">
              <a:lnSpc>
                <a:spcPct val="90000"/>
              </a:lnSpc>
              <a:spcAft>
                <a:spcPct val="20000"/>
              </a:spcAft>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ea typeface="Calibri" panose="020F0502020204030204" pitchFamily="34" charset="0"/>
                <a:cs typeface="Calibri" panose="020F0502020204030204" pitchFamily="34" charset="0"/>
              </a:rPr>
              <a:t>Purchase Order to initiate the project process.</a:t>
            </a:r>
          </a:p>
        </p:txBody>
      </p:sp>
      <p:sp>
        <p:nvSpPr>
          <p:cNvPr id="8" name="Rectangle 7"/>
          <p:cNvSpPr/>
          <p:nvPr/>
        </p:nvSpPr>
        <p:spPr>
          <a:xfrm>
            <a:off x="5334000" y="3276600"/>
            <a:ext cx="5943600" cy="1637371"/>
          </a:xfrm>
          <a:prstGeom prst="rect">
            <a:avLst/>
          </a:prstGeom>
        </p:spPr>
        <p:txBody>
          <a:bodyPr wrap="square">
            <a:spAutoFit/>
          </a:bodyPr>
          <a:lstStyle/>
          <a:p>
            <a:pPr marL="0" lvl="1" defTabSz="711200">
              <a:lnSpc>
                <a:spcPct val="90000"/>
              </a:lnSpc>
              <a:spcAft>
                <a:spcPct val="20000"/>
              </a:spcAft>
              <a:buClr>
                <a:schemeClr val="tx1"/>
              </a:buClr>
              <a:defRPr/>
            </a:pPr>
            <a:r>
              <a:rPr lang="en-US" sz="2000" b="1" dirty="0" smtClean="0">
                <a:latin typeface="Calibri" panose="020F0502020204030204" pitchFamily="34" charset="0"/>
                <a:cs typeface="Calibri" panose="020F0502020204030204" pitchFamily="34" charset="0"/>
              </a:rPr>
              <a:t>Other Terms</a:t>
            </a:r>
            <a:endParaRPr lang="en-US" sz="2000" b="1" dirty="0">
              <a:latin typeface="Calibri" panose="020F0502020204030204" pitchFamily="34" charset="0"/>
              <a:cs typeface="Calibri" panose="020F0502020204030204" pitchFamily="34" charset="0"/>
            </a:endParaRPr>
          </a:p>
          <a:p>
            <a:pPr marL="0" lvl="1" defTabSz="711200">
              <a:lnSpc>
                <a:spcPct val="90000"/>
              </a:lnSpc>
              <a:spcAft>
                <a:spcPct val="20000"/>
              </a:spcAft>
              <a:buClr>
                <a:schemeClr val="tx1"/>
              </a:buClr>
              <a:defRPr/>
            </a:pPr>
            <a:endPar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endParaRPr>
          </a:p>
          <a:p>
            <a:pPr marL="342900" lvl="1" indent="-342900" defTabSz="711200">
              <a:lnSpc>
                <a:spcPct val="90000"/>
              </a:lnSpc>
              <a:spcAft>
                <a:spcPct val="20000"/>
              </a:spcAft>
              <a:buClr>
                <a:schemeClr val="tx1"/>
              </a:buClr>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Post live, if any changes to application apart from agreed scope will be taken as Change Request.</a:t>
            </a:r>
          </a:p>
          <a:p>
            <a:pPr marL="342900" lvl="1" indent="-342900" defTabSz="711200">
              <a:lnSpc>
                <a:spcPct val="90000"/>
              </a:lnSpc>
              <a:spcAft>
                <a:spcPct val="20000"/>
              </a:spcAft>
              <a:buClr>
                <a:schemeClr val="tx1"/>
              </a:buClr>
              <a:buFont typeface="+mj-lt"/>
              <a:buAutoNum type="arabicPeriod"/>
              <a:defRPr/>
            </a:pPr>
            <a:r>
              <a:rPr lang="en-US" sz="1600" kern="0" dirty="0" smtClean="0">
                <a:solidFill>
                  <a:srgbClr val="000000">
                    <a:hueOff val="0"/>
                    <a:satOff val="0"/>
                    <a:lumOff val="0"/>
                    <a:alphaOff val="0"/>
                  </a:srgbClr>
                </a:solidFill>
                <a:latin typeface="Calibri" panose="020F0502020204030204" pitchFamily="34" charset="0"/>
                <a:cs typeface="Calibri" panose="020F0502020204030204" pitchFamily="34" charset="0"/>
              </a:rPr>
              <a:t>HCL would require 4 to 6 weeks of lead time for resource ramp up.</a:t>
            </a:r>
          </a:p>
        </p:txBody>
      </p:sp>
    </p:spTree>
    <p:extLst>
      <p:ext uri="{BB962C8B-B14F-4D97-AF65-F5344CB8AC3E}">
        <p14:creationId xmlns:p14="http://schemas.microsoft.com/office/powerpoint/2010/main" val="30356898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72571"/>
            <a:ext cx="12192000" cy="6930571"/>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defRPr/>
            </a:pPr>
            <a:endParaRPr lang="en-US" sz="3600" dirty="0"/>
          </a:p>
        </p:txBody>
      </p:sp>
      <p:sp>
        <p:nvSpPr>
          <p:cNvPr id="5" name="Freeform 7"/>
          <p:cNvSpPr>
            <a:spLocks/>
          </p:cNvSpPr>
          <p:nvPr/>
        </p:nvSpPr>
        <p:spPr bwMode="auto">
          <a:xfrm>
            <a:off x="4872489" y="943681"/>
            <a:ext cx="917575" cy="356306"/>
          </a:xfrm>
          <a:custGeom>
            <a:avLst/>
            <a:gdLst>
              <a:gd name="T0" fmla="*/ 0 w 578"/>
              <a:gd name="T1" fmla="*/ 2147483647 h 202"/>
              <a:gd name="T2" fmla="*/ 2147483647 w 578"/>
              <a:gd name="T3" fmla="*/ 2147483647 h 202"/>
              <a:gd name="T4" fmla="*/ 2147483647 w 578"/>
              <a:gd name="T5" fmla="*/ 2147483647 h 202"/>
              <a:gd name="T6" fmla="*/ 2147483647 w 578"/>
              <a:gd name="T7" fmla="*/ 2147483647 h 202"/>
              <a:gd name="T8" fmla="*/ 2147483647 w 578"/>
              <a:gd name="T9" fmla="*/ 2147483647 h 202"/>
              <a:gd name="T10" fmla="*/ 2147483647 w 578"/>
              <a:gd name="T11" fmla="*/ 2147483647 h 202"/>
              <a:gd name="T12" fmla="*/ 2147483647 w 578"/>
              <a:gd name="T13" fmla="*/ 0 h 202"/>
              <a:gd name="T14" fmla="*/ 2147483647 w 578"/>
              <a:gd name="T15" fmla="*/ 0 h 202"/>
              <a:gd name="T16" fmla="*/ 2147483647 w 578"/>
              <a:gd name="T17" fmla="*/ 2147483647 h 202"/>
              <a:gd name="T18" fmla="*/ 2147483647 w 578"/>
              <a:gd name="T19" fmla="*/ 2147483647 h 202"/>
              <a:gd name="T20" fmla="*/ 2147483647 w 578"/>
              <a:gd name="T21" fmla="*/ 0 h 202"/>
              <a:gd name="T22" fmla="*/ 2147483647 w 578"/>
              <a:gd name="T23" fmla="*/ 0 h 202"/>
              <a:gd name="T24" fmla="*/ 0 w 578"/>
              <a:gd name="T25" fmla="*/ 2147483647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6" name="Freeform 8"/>
          <p:cNvSpPr>
            <a:spLocks/>
          </p:cNvSpPr>
          <p:nvPr/>
        </p:nvSpPr>
        <p:spPr bwMode="auto">
          <a:xfrm>
            <a:off x="5745614" y="915460"/>
            <a:ext cx="866775" cy="405694"/>
          </a:xfrm>
          <a:custGeom>
            <a:avLst/>
            <a:gdLst>
              <a:gd name="T0" fmla="*/ 2147483647 w 273"/>
              <a:gd name="T1" fmla="*/ 2147483647 h 115"/>
              <a:gd name="T2" fmla="*/ 2147483647 w 273"/>
              <a:gd name="T3" fmla="*/ 2147483647 h 115"/>
              <a:gd name="T4" fmla="*/ 2147483647 w 273"/>
              <a:gd name="T5" fmla="*/ 2147483647 h 115"/>
              <a:gd name="T6" fmla="*/ 2147483647 w 273"/>
              <a:gd name="T7" fmla="*/ 2147483647 h 115"/>
              <a:gd name="T8" fmla="*/ 2147483647 w 273"/>
              <a:gd name="T9" fmla="*/ 2147483647 h 115"/>
              <a:gd name="T10" fmla="*/ 2147483647 w 273"/>
              <a:gd name="T11" fmla="*/ 2147483647 h 115"/>
              <a:gd name="T12" fmla="*/ 2147483647 w 273"/>
              <a:gd name="T13" fmla="*/ 2147483647 h 115"/>
              <a:gd name="T14" fmla="*/ 2147483647 w 273"/>
              <a:gd name="T15" fmla="*/ 2147483647 h 115"/>
              <a:gd name="T16" fmla="*/ 2147483647 w 273"/>
              <a:gd name="T17" fmla="*/ 2147483647 h 115"/>
              <a:gd name="T18" fmla="*/ 2147483647 w 273"/>
              <a:gd name="T19" fmla="*/ 2147483647 h 115"/>
              <a:gd name="T20" fmla="*/ 2147483647 w 273"/>
              <a:gd name="T21" fmla="*/ 2147483647 h 115"/>
              <a:gd name="T22" fmla="*/ 2147483647 w 273"/>
              <a:gd name="T23" fmla="*/ 2147483647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7" name="Freeform 9"/>
          <p:cNvSpPr>
            <a:spLocks/>
          </p:cNvSpPr>
          <p:nvPr/>
        </p:nvSpPr>
        <p:spPr bwMode="auto">
          <a:xfrm>
            <a:off x="6593339" y="943681"/>
            <a:ext cx="669925" cy="356306"/>
          </a:xfrm>
          <a:custGeom>
            <a:avLst/>
            <a:gdLst>
              <a:gd name="T0" fmla="*/ 2147483647 w 422"/>
              <a:gd name="T1" fmla="*/ 0 h 202"/>
              <a:gd name="T2" fmla="*/ 2147483647 w 422"/>
              <a:gd name="T3" fmla="*/ 2147483647 h 202"/>
              <a:gd name="T4" fmla="*/ 2147483647 w 422"/>
              <a:gd name="T5" fmla="*/ 2147483647 h 202"/>
              <a:gd name="T6" fmla="*/ 2147483647 w 422"/>
              <a:gd name="T7" fmla="*/ 2147483647 h 202"/>
              <a:gd name="T8" fmla="*/ 0 w 422"/>
              <a:gd name="T9" fmla="*/ 2147483647 h 202"/>
              <a:gd name="T10" fmla="*/ 2147483647 w 422"/>
              <a:gd name="T11" fmla="*/ 0 h 202"/>
              <a:gd name="T12" fmla="*/ 2147483647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9" name="Freeform 50"/>
          <p:cNvSpPr>
            <a:spLocks noEditPoints="1"/>
          </p:cNvSpPr>
          <p:nvPr/>
        </p:nvSpPr>
        <p:spPr bwMode="auto">
          <a:xfrm>
            <a:off x="4622564" y="4010348"/>
            <a:ext cx="111125" cy="165806"/>
          </a:xfrm>
          <a:custGeom>
            <a:avLst/>
            <a:gdLst>
              <a:gd name="T0" fmla="*/ 2147483647 w 35"/>
              <a:gd name="T1" fmla="*/ 0 h 47"/>
              <a:gd name="T2" fmla="*/ 2147483647 w 35"/>
              <a:gd name="T3" fmla="*/ 2147483647 h 47"/>
              <a:gd name="T4" fmla="*/ 2147483647 w 35"/>
              <a:gd name="T5" fmla="*/ 2147483647 h 47"/>
              <a:gd name="T6" fmla="*/ 2147483647 w 35"/>
              <a:gd name="T7" fmla="*/ 2147483647 h 47"/>
              <a:gd name="T8" fmla="*/ 2147483647 w 35"/>
              <a:gd name="T9" fmla="*/ 2147483647 h 47"/>
              <a:gd name="T10" fmla="*/ 2147483647 w 35"/>
              <a:gd name="T11" fmla="*/ 2147483647 h 47"/>
              <a:gd name="T12" fmla="*/ 0 w 35"/>
              <a:gd name="T13" fmla="*/ 2147483647 h 47"/>
              <a:gd name="T14" fmla="*/ 0 w 35"/>
              <a:gd name="T15" fmla="*/ 0 h 47"/>
              <a:gd name="T16" fmla="*/ 2147483647 w 35"/>
              <a:gd name="T17" fmla="*/ 0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2147483647 w 35"/>
              <a:gd name="T37" fmla="*/ 2147483647 h 47"/>
              <a:gd name="T38" fmla="*/ 2147483647 w 35"/>
              <a:gd name="T39" fmla="*/ 2147483647 h 47"/>
              <a:gd name="T40" fmla="*/ 2147483647 w 35"/>
              <a:gd name="T41" fmla="*/ 21474836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1" name="Freeform 51"/>
          <p:cNvSpPr>
            <a:spLocks/>
          </p:cNvSpPr>
          <p:nvPr/>
        </p:nvSpPr>
        <p:spPr bwMode="auto">
          <a:xfrm>
            <a:off x="4768614" y="4010348"/>
            <a:ext cx="104775" cy="165806"/>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2" name="Freeform 52"/>
          <p:cNvSpPr>
            <a:spLocks/>
          </p:cNvSpPr>
          <p:nvPr/>
        </p:nvSpPr>
        <p:spPr bwMode="auto">
          <a:xfrm>
            <a:off x="4898789" y="4010348"/>
            <a:ext cx="136525" cy="165806"/>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0 w 43"/>
              <a:gd name="T11" fmla="*/ 0 h 47"/>
              <a:gd name="T12" fmla="*/ 2147483647 w 43"/>
              <a:gd name="T13" fmla="*/ 0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0 h 47"/>
              <a:gd name="T24" fmla="*/ 2147483647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3" name="Freeform 53"/>
          <p:cNvSpPr>
            <a:spLocks noEditPoints="1"/>
          </p:cNvSpPr>
          <p:nvPr/>
        </p:nvSpPr>
        <p:spPr bwMode="auto">
          <a:xfrm>
            <a:off x="5041663" y="4006821"/>
            <a:ext cx="152400" cy="172861"/>
          </a:xfrm>
          <a:custGeom>
            <a:avLst/>
            <a:gdLst>
              <a:gd name="T0" fmla="*/ 2147483647 w 48"/>
              <a:gd name="T1" fmla="*/ 0 h 49"/>
              <a:gd name="T2" fmla="*/ 2147483647 w 48"/>
              <a:gd name="T3" fmla="*/ 2147483647 h 49"/>
              <a:gd name="T4" fmla="*/ 2147483647 w 48"/>
              <a:gd name="T5" fmla="*/ 2147483647 h 49"/>
              <a:gd name="T6" fmla="*/ 0 w 48"/>
              <a:gd name="T7" fmla="*/ 2147483647 h 49"/>
              <a:gd name="T8" fmla="*/ 2147483647 w 48"/>
              <a:gd name="T9" fmla="*/ 0 h 49"/>
              <a:gd name="T10" fmla="*/ 2147483647 w 48"/>
              <a:gd name="T11" fmla="*/ 2147483647 h 49"/>
              <a:gd name="T12" fmla="*/ 2147483647 w 48"/>
              <a:gd name="T13" fmla="*/ 2147483647 h 49"/>
              <a:gd name="T14" fmla="*/ 2147483647 w 48"/>
              <a:gd name="T15" fmla="*/ 2147483647 h 49"/>
              <a:gd name="T16" fmla="*/ 2147483647 w 48"/>
              <a:gd name="T17" fmla="*/ 2147483647 h 49"/>
              <a:gd name="T18" fmla="*/ 2147483647 w 48"/>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4" name="Freeform 54"/>
          <p:cNvSpPr>
            <a:spLocks/>
          </p:cNvSpPr>
          <p:nvPr/>
        </p:nvSpPr>
        <p:spPr bwMode="auto">
          <a:xfrm>
            <a:off x="5228989" y="4010348"/>
            <a:ext cx="123825" cy="165806"/>
          </a:xfrm>
          <a:custGeom>
            <a:avLst/>
            <a:gdLst>
              <a:gd name="T0" fmla="*/ 2147483647 w 39"/>
              <a:gd name="T1" fmla="*/ 0 h 47"/>
              <a:gd name="T2" fmla="*/ 2147483647 w 39"/>
              <a:gd name="T3" fmla="*/ 2147483647 h 47"/>
              <a:gd name="T4" fmla="*/ 2147483647 w 39"/>
              <a:gd name="T5" fmla="*/ 2147483647 h 47"/>
              <a:gd name="T6" fmla="*/ 2147483647 w 39"/>
              <a:gd name="T7" fmla="*/ 2147483647 h 47"/>
              <a:gd name="T8" fmla="*/ 2147483647 w 39"/>
              <a:gd name="T9" fmla="*/ 2147483647 h 47"/>
              <a:gd name="T10" fmla="*/ 2147483647 w 39"/>
              <a:gd name="T11" fmla="*/ 2147483647 h 47"/>
              <a:gd name="T12" fmla="*/ 2147483647 w 39"/>
              <a:gd name="T13" fmla="*/ 2147483647 h 47"/>
              <a:gd name="T14" fmla="*/ 2147483647 w 39"/>
              <a:gd name="T15" fmla="*/ 2147483647 h 47"/>
              <a:gd name="T16" fmla="*/ 0 w 39"/>
              <a:gd name="T17" fmla="*/ 2147483647 h 47"/>
              <a:gd name="T18" fmla="*/ 0 w 39"/>
              <a:gd name="T19" fmla="*/ 0 h 47"/>
              <a:gd name="T20" fmla="*/ 2147483647 w 39"/>
              <a:gd name="T21" fmla="*/ 0 h 47"/>
              <a:gd name="T22" fmla="*/ 2147483647 w 39"/>
              <a:gd name="T23" fmla="*/ 2147483647 h 47"/>
              <a:gd name="T24" fmla="*/ 2147483647 w 39"/>
              <a:gd name="T25" fmla="*/ 2147483647 h 47"/>
              <a:gd name="T26" fmla="*/ 2147483647 w 39"/>
              <a:gd name="T27" fmla="*/ 2147483647 h 47"/>
              <a:gd name="T28" fmla="*/ 2147483647 w 39"/>
              <a:gd name="T29" fmla="*/ 2147483647 h 47"/>
              <a:gd name="T30" fmla="*/ 2147483647 w 39"/>
              <a:gd name="T31" fmla="*/ 0 h 47"/>
              <a:gd name="T32" fmla="*/ 2147483647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5" name="Freeform 55"/>
          <p:cNvSpPr>
            <a:spLocks noEditPoints="1"/>
          </p:cNvSpPr>
          <p:nvPr/>
        </p:nvSpPr>
        <p:spPr bwMode="auto">
          <a:xfrm>
            <a:off x="5400438" y="4010348"/>
            <a:ext cx="139700" cy="165806"/>
          </a:xfrm>
          <a:custGeom>
            <a:avLst/>
            <a:gdLst>
              <a:gd name="T0" fmla="*/ 2147483647 w 44"/>
              <a:gd name="T1" fmla="*/ 0 h 47"/>
              <a:gd name="T2" fmla="*/ 2147483647 w 44"/>
              <a:gd name="T3" fmla="*/ 2147483647 h 47"/>
              <a:gd name="T4" fmla="*/ 2147483647 w 44"/>
              <a:gd name="T5" fmla="*/ 2147483647 h 47"/>
              <a:gd name="T6" fmla="*/ 0 w 44"/>
              <a:gd name="T7" fmla="*/ 2147483647 h 47"/>
              <a:gd name="T8" fmla="*/ 0 w 44"/>
              <a:gd name="T9" fmla="*/ 0 h 47"/>
              <a:gd name="T10" fmla="*/ 2147483647 w 44"/>
              <a:gd name="T11" fmla="*/ 0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2147483647 w 44"/>
              <a:gd name="T21" fmla="*/ 2147483647 h 47"/>
              <a:gd name="T22" fmla="*/ 2147483647 w 44"/>
              <a:gd name="T23" fmla="*/ 214748364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6" name="Freeform 56"/>
          <p:cNvSpPr>
            <a:spLocks/>
          </p:cNvSpPr>
          <p:nvPr/>
        </p:nvSpPr>
        <p:spPr bwMode="auto">
          <a:xfrm>
            <a:off x="5622689" y="4010348"/>
            <a:ext cx="117475" cy="165806"/>
          </a:xfrm>
          <a:custGeom>
            <a:avLst/>
            <a:gdLst>
              <a:gd name="T0" fmla="*/ 2147483647 w 74"/>
              <a:gd name="T1" fmla="*/ 0 h 94"/>
              <a:gd name="T2" fmla="*/ 2147483647 w 74"/>
              <a:gd name="T3" fmla="*/ 2147483647 h 94"/>
              <a:gd name="T4" fmla="*/ 2147483647 w 74"/>
              <a:gd name="T5" fmla="*/ 2147483647 h 94"/>
              <a:gd name="T6" fmla="*/ 2147483647 w 74"/>
              <a:gd name="T7" fmla="*/ 2147483647 h 94"/>
              <a:gd name="T8" fmla="*/ 2147483647 w 74"/>
              <a:gd name="T9" fmla="*/ 2147483647 h 94"/>
              <a:gd name="T10" fmla="*/ 2147483647 w 74"/>
              <a:gd name="T11" fmla="*/ 2147483647 h 94"/>
              <a:gd name="T12" fmla="*/ 0 w 74"/>
              <a:gd name="T13" fmla="*/ 2147483647 h 94"/>
              <a:gd name="T14" fmla="*/ 0 w 74"/>
              <a:gd name="T15" fmla="*/ 0 h 94"/>
              <a:gd name="T16" fmla="*/ 2147483647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7" name="Freeform 57"/>
          <p:cNvSpPr>
            <a:spLocks/>
          </p:cNvSpPr>
          <p:nvPr/>
        </p:nvSpPr>
        <p:spPr bwMode="auto">
          <a:xfrm>
            <a:off x="5771913" y="4010348"/>
            <a:ext cx="120650" cy="165806"/>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2147483647 w 76"/>
              <a:gd name="T19" fmla="*/ 2147483647 h 94"/>
              <a:gd name="T20" fmla="*/ 2147483647 w 76"/>
              <a:gd name="T21" fmla="*/ 2147483647 h 94"/>
              <a:gd name="T22" fmla="*/ 2147483647 w 76"/>
              <a:gd name="T23" fmla="*/ 0 h 94"/>
              <a:gd name="T24" fmla="*/ 2147483647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8" name="Freeform 58"/>
          <p:cNvSpPr>
            <a:spLocks/>
          </p:cNvSpPr>
          <p:nvPr/>
        </p:nvSpPr>
        <p:spPr bwMode="auto">
          <a:xfrm>
            <a:off x="5937014" y="4010348"/>
            <a:ext cx="104775" cy="165806"/>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19" name="Freeform 59"/>
          <p:cNvSpPr>
            <a:spLocks/>
          </p:cNvSpPr>
          <p:nvPr/>
        </p:nvSpPr>
        <p:spPr bwMode="auto">
          <a:xfrm>
            <a:off x="6133863" y="4006821"/>
            <a:ext cx="146050" cy="172861"/>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0" name="Freeform 60"/>
          <p:cNvSpPr>
            <a:spLocks noEditPoints="1"/>
          </p:cNvSpPr>
          <p:nvPr/>
        </p:nvSpPr>
        <p:spPr bwMode="auto">
          <a:xfrm>
            <a:off x="6302139" y="4006821"/>
            <a:ext cx="155575" cy="172861"/>
          </a:xfrm>
          <a:custGeom>
            <a:avLst/>
            <a:gdLst>
              <a:gd name="T0" fmla="*/ 2147483647 w 49"/>
              <a:gd name="T1" fmla="*/ 0 h 49"/>
              <a:gd name="T2" fmla="*/ 2147483647 w 49"/>
              <a:gd name="T3" fmla="*/ 2147483647 h 49"/>
              <a:gd name="T4" fmla="*/ 2147483647 w 49"/>
              <a:gd name="T5" fmla="*/ 2147483647 h 49"/>
              <a:gd name="T6" fmla="*/ 0 w 49"/>
              <a:gd name="T7" fmla="*/ 2147483647 h 49"/>
              <a:gd name="T8" fmla="*/ 2147483647 w 49"/>
              <a:gd name="T9" fmla="*/ 0 h 49"/>
              <a:gd name="T10" fmla="*/ 2147483647 w 49"/>
              <a:gd name="T11" fmla="*/ 2147483647 h 49"/>
              <a:gd name="T12" fmla="*/ 2147483647 w 49"/>
              <a:gd name="T13" fmla="*/ 2147483647 h 49"/>
              <a:gd name="T14" fmla="*/ 2147483647 w 49"/>
              <a:gd name="T15" fmla="*/ 2147483647 h 49"/>
              <a:gd name="T16" fmla="*/ 2147483647 w 49"/>
              <a:gd name="T17" fmla="*/ 2147483647 h 49"/>
              <a:gd name="T18" fmla="*/ 2147483647 w 49"/>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1" name="Freeform 61"/>
          <p:cNvSpPr>
            <a:spLocks/>
          </p:cNvSpPr>
          <p:nvPr/>
        </p:nvSpPr>
        <p:spPr bwMode="auto">
          <a:xfrm>
            <a:off x="6489463" y="4010348"/>
            <a:ext cx="127000" cy="165806"/>
          </a:xfrm>
          <a:custGeom>
            <a:avLst/>
            <a:gdLst>
              <a:gd name="T0" fmla="*/ 2147483647 w 40"/>
              <a:gd name="T1" fmla="*/ 0 h 47"/>
              <a:gd name="T2" fmla="*/ 2147483647 w 40"/>
              <a:gd name="T3" fmla="*/ 2147483647 h 47"/>
              <a:gd name="T4" fmla="*/ 2147483647 w 40"/>
              <a:gd name="T5" fmla="*/ 2147483647 h 47"/>
              <a:gd name="T6" fmla="*/ 2147483647 w 40"/>
              <a:gd name="T7" fmla="*/ 2147483647 h 47"/>
              <a:gd name="T8" fmla="*/ 2147483647 w 40"/>
              <a:gd name="T9" fmla="*/ 2147483647 h 47"/>
              <a:gd name="T10" fmla="*/ 2147483647 w 40"/>
              <a:gd name="T11" fmla="*/ 2147483647 h 47"/>
              <a:gd name="T12" fmla="*/ 2147483647 w 40"/>
              <a:gd name="T13" fmla="*/ 2147483647 h 47"/>
              <a:gd name="T14" fmla="*/ 2147483647 w 40"/>
              <a:gd name="T15" fmla="*/ 2147483647 h 47"/>
              <a:gd name="T16" fmla="*/ 0 w 40"/>
              <a:gd name="T17" fmla="*/ 2147483647 h 47"/>
              <a:gd name="T18" fmla="*/ 0 w 40"/>
              <a:gd name="T19" fmla="*/ 0 h 47"/>
              <a:gd name="T20" fmla="*/ 2147483647 w 40"/>
              <a:gd name="T21" fmla="*/ 0 h 47"/>
              <a:gd name="T22" fmla="*/ 2147483647 w 40"/>
              <a:gd name="T23" fmla="*/ 2147483647 h 47"/>
              <a:gd name="T24" fmla="*/ 2147483647 w 40"/>
              <a:gd name="T25" fmla="*/ 2147483647 h 47"/>
              <a:gd name="T26" fmla="*/ 2147483647 w 40"/>
              <a:gd name="T27" fmla="*/ 2147483647 h 47"/>
              <a:gd name="T28" fmla="*/ 2147483647 w 40"/>
              <a:gd name="T29" fmla="*/ 2147483647 h 47"/>
              <a:gd name="T30" fmla="*/ 2147483647 w 40"/>
              <a:gd name="T31" fmla="*/ 0 h 47"/>
              <a:gd name="T32" fmla="*/ 2147483647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2" name="Freeform 62"/>
          <p:cNvSpPr>
            <a:spLocks/>
          </p:cNvSpPr>
          <p:nvPr/>
        </p:nvSpPr>
        <p:spPr bwMode="auto">
          <a:xfrm>
            <a:off x="6645038" y="4010348"/>
            <a:ext cx="120650" cy="165806"/>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3" name="Freeform 63"/>
          <p:cNvSpPr>
            <a:spLocks noEditPoints="1"/>
          </p:cNvSpPr>
          <p:nvPr/>
        </p:nvSpPr>
        <p:spPr bwMode="auto">
          <a:xfrm>
            <a:off x="6797439" y="4010348"/>
            <a:ext cx="111125" cy="165806"/>
          </a:xfrm>
          <a:custGeom>
            <a:avLst/>
            <a:gdLst>
              <a:gd name="T0" fmla="*/ 2147483647 w 35"/>
              <a:gd name="T1" fmla="*/ 2147483647 h 47"/>
              <a:gd name="T2" fmla="*/ 2147483647 w 35"/>
              <a:gd name="T3" fmla="*/ 2147483647 h 47"/>
              <a:gd name="T4" fmla="*/ 2147483647 w 35"/>
              <a:gd name="T5" fmla="*/ 2147483647 h 47"/>
              <a:gd name="T6" fmla="*/ 2147483647 w 35"/>
              <a:gd name="T7" fmla="*/ 2147483647 h 47"/>
              <a:gd name="T8" fmla="*/ 2147483647 w 35"/>
              <a:gd name="T9" fmla="*/ 2147483647 h 47"/>
              <a:gd name="T10" fmla="*/ 0 w 35"/>
              <a:gd name="T11" fmla="*/ 2147483647 h 47"/>
              <a:gd name="T12" fmla="*/ 0 w 35"/>
              <a:gd name="T13" fmla="*/ 0 h 47"/>
              <a:gd name="T14" fmla="*/ 2147483647 w 35"/>
              <a:gd name="T15" fmla="*/ 0 h 47"/>
              <a:gd name="T16" fmla="*/ 2147483647 w 35"/>
              <a:gd name="T17" fmla="*/ 2147483647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4" name="Freeform 64"/>
          <p:cNvSpPr>
            <a:spLocks noEditPoints="1"/>
          </p:cNvSpPr>
          <p:nvPr/>
        </p:nvSpPr>
        <p:spPr bwMode="auto">
          <a:xfrm>
            <a:off x="6927613" y="4010348"/>
            <a:ext cx="146050" cy="165806"/>
          </a:xfrm>
          <a:custGeom>
            <a:avLst/>
            <a:gdLst>
              <a:gd name="T0" fmla="*/ 2147483647 w 46"/>
              <a:gd name="T1" fmla="*/ 2147483647 h 47"/>
              <a:gd name="T2" fmla="*/ 2147483647 w 46"/>
              <a:gd name="T3" fmla="*/ 2147483647 h 47"/>
              <a:gd name="T4" fmla="*/ 2147483647 w 46"/>
              <a:gd name="T5" fmla="*/ 2147483647 h 47"/>
              <a:gd name="T6" fmla="*/ 0 w 46"/>
              <a:gd name="T7" fmla="*/ 2147483647 h 47"/>
              <a:gd name="T8" fmla="*/ 2147483647 w 46"/>
              <a:gd name="T9" fmla="*/ 0 h 47"/>
              <a:gd name="T10" fmla="*/ 2147483647 w 46"/>
              <a:gd name="T11" fmla="*/ 0 h 47"/>
              <a:gd name="T12" fmla="*/ 2147483647 w 46"/>
              <a:gd name="T13" fmla="*/ 2147483647 h 47"/>
              <a:gd name="T14" fmla="*/ 2147483647 w 46"/>
              <a:gd name="T15" fmla="*/ 2147483647 h 47"/>
              <a:gd name="T16" fmla="*/ 2147483647 w 46"/>
              <a:gd name="T17" fmla="*/ 2147483647 h 47"/>
              <a:gd name="T18" fmla="*/ 2147483647 w 46"/>
              <a:gd name="T19" fmla="*/ 2147483647 h 47"/>
              <a:gd name="T20" fmla="*/ 2147483647 w 46"/>
              <a:gd name="T21" fmla="*/ 2147483647 h 47"/>
              <a:gd name="T22" fmla="*/ 2147483647 w 46"/>
              <a:gd name="T23" fmla="*/ 2147483647 h 47"/>
              <a:gd name="T24" fmla="*/ 2147483647 w 46"/>
              <a:gd name="T25" fmla="*/ 2147483647 h 47"/>
              <a:gd name="T26" fmla="*/ 2147483647 w 46"/>
              <a:gd name="T27" fmla="*/ 2147483647 h 47"/>
              <a:gd name="T28" fmla="*/ 2147483647 w 46"/>
              <a:gd name="T29" fmla="*/ 2147483647 h 47"/>
              <a:gd name="T30" fmla="*/ 2147483647 w 46"/>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5" name="Freeform 65"/>
          <p:cNvSpPr>
            <a:spLocks/>
          </p:cNvSpPr>
          <p:nvPr/>
        </p:nvSpPr>
        <p:spPr bwMode="auto">
          <a:xfrm>
            <a:off x="7086363" y="4006821"/>
            <a:ext cx="146050" cy="172861"/>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6" name="Freeform 66"/>
          <p:cNvSpPr>
            <a:spLocks/>
          </p:cNvSpPr>
          <p:nvPr/>
        </p:nvSpPr>
        <p:spPr bwMode="auto">
          <a:xfrm>
            <a:off x="7248288" y="4010348"/>
            <a:ext cx="120650" cy="165806"/>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7" name="Freeform 67"/>
          <p:cNvSpPr>
            <a:spLocks/>
          </p:cNvSpPr>
          <p:nvPr/>
        </p:nvSpPr>
        <p:spPr bwMode="auto">
          <a:xfrm>
            <a:off x="5997339" y="3288916"/>
            <a:ext cx="60325" cy="98778"/>
          </a:xfrm>
          <a:custGeom>
            <a:avLst/>
            <a:gdLst>
              <a:gd name="T0" fmla="*/ 2147483647 w 19"/>
              <a:gd name="T1" fmla="*/ 2147483647 h 28"/>
              <a:gd name="T2" fmla="*/ 2147483647 w 19"/>
              <a:gd name="T3" fmla="*/ 2147483647 h 28"/>
              <a:gd name="T4" fmla="*/ 2147483647 w 19"/>
              <a:gd name="T5" fmla="*/ 2147483647 h 28"/>
              <a:gd name="T6" fmla="*/ 2147483647 w 19"/>
              <a:gd name="T7" fmla="*/ 2147483647 h 28"/>
              <a:gd name="T8" fmla="*/ 2147483647 w 19"/>
              <a:gd name="T9" fmla="*/ 2147483647 h 28"/>
              <a:gd name="T10" fmla="*/ 2147483647 w 19"/>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8" name="Freeform 68"/>
          <p:cNvSpPr>
            <a:spLocks/>
          </p:cNvSpPr>
          <p:nvPr/>
        </p:nvSpPr>
        <p:spPr bwMode="auto">
          <a:xfrm>
            <a:off x="7915039" y="3271278"/>
            <a:ext cx="60325" cy="95250"/>
          </a:xfrm>
          <a:custGeom>
            <a:avLst/>
            <a:gdLst>
              <a:gd name="T0" fmla="*/ 2147483647 w 19"/>
              <a:gd name="T1" fmla="*/ 2147483647 h 27"/>
              <a:gd name="T2" fmla="*/ 2147483647 w 19"/>
              <a:gd name="T3" fmla="*/ 2147483647 h 27"/>
              <a:gd name="T4" fmla="*/ 2147483647 w 19"/>
              <a:gd name="T5" fmla="*/ 2147483647 h 27"/>
              <a:gd name="T6" fmla="*/ 2147483647 w 19"/>
              <a:gd name="T7" fmla="*/ 2147483647 h 27"/>
              <a:gd name="T8" fmla="*/ 2147483647 w 19"/>
              <a:gd name="T9" fmla="*/ 2147483647 h 27"/>
              <a:gd name="T10" fmla="*/ 2147483647 w 19"/>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29" name="Freeform 69"/>
          <p:cNvSpPr>
            <a:spLocks noEditPoints="1"/>
          </p:cNvSpPr>
          <p:nvPr/>
        </p:nvSpPr>
        <p:spPr bwMode="auto">
          <a:xfrm>
            <a:off x="3670064" y="3253640"/>
            <a:ext cx="1362075" cy="723194"/>
          </a:xfrm>
          <a:custGeom>
            <a:avLst/>
            <a:gdLst>
              <a:gd name="T0" fmla="*/ 2147483647 w 429"/>
              <a:gd name="T1" fmla="*/ 2147483647 h 205"/>
              <a:gd name="T2" fmla="*/ 2147483647 w 429"/>
              <a:gd name="T3" fmla="*/ 2147483647 h 205"/>
              <a:gd name="T4" fmla="*/ 2147483647 w 429"/>
              <a:gd name="T5" fmla="*/ 2147483647 h 205"/>
              <a:gd name="T6" fmla="*/ 2147483647 w 429"/>
              <a:gd name="T7" fmla="*/ 2147483647 h 205"/>
              <a:gd name="T8" fmla="*/ 2147483647 w 429"/>
              <a:gd name="T9" fmla="*/ 2147483647 h 205"/>
              <a:gd name="T10" fmla="*/ 2147483647 w 429"/>
              <a:gd name="T11" fmla="*/ 2147483647 h 205"/>
              <a:gd name="T12" fmla="*/ 2147483647 w 429"/>
              <a:gd name="T13" fmla="*/ 2147483647 h 205"/>
              <a:gd name="T14" fmla="*/ 2147483647 w 429"/>
              <a:gd name="T15" fmla="*/ 2147483647 h 205"/>
              <a:gd name="T16" fmla="*/ 2147483647 w 429"/>
              <a:gd name="T17" fmla="*/ 2147483647 h 205"/>
              <a:gd name="T18" fmla="*/ 2147483647 w 429"/>
              <a:gd name="T19" fmla="*/ 2147483647 h 205"/>
              <a:gd name="T20" fmla="*/ 2147483647 w 429"/>
              <a:gd name="T21" fmla="*/ 2147483647 h 205"/>
              <a:gd name="T22" fmla="*/ 2147483647 w 429"/>
              <a:gd name="T23" fmla="*/ 2147483647 h 205"/>
              <a:gd name="T24" fmla="*/ 2147483647 w 429"/>
              <a:gd name="T25" fmla="*/ 2147483647 h 205"/>
              <a:gd name="T26" fmla="*/ 2147483647 w 429"/>
              <a:gd name="T27" fmla="*/ 2147483647 h 205"/>
              <a:gd name="T28" fmla="*/ 2147483647 w 429"/>
              <a:gd name="T29" fmla="*/ 2147483647 h 205"/>
              <a:gd name="T30" fmla="*/ 2147483647 w 429"/>
              <a:gd name="T31" fmla="*/ 2147483647 h 205"/>
              <a:gd name="T32" fmla="*/ 2147483647 w 429"/>
              <a:gd name="T33" fmla="*/ 2147483647 h 205"/>
              <a:gd name="T34" fmla="*/ 2147483647 w 429"/>
              <a:gd name="T35" fmla="*/ 2147483647 h 205"/>
              <a:gd name="T36" fmla="*/ 2147483647 w 429"/>
              <a:gd name="T37" fmla="*/ 2147483647 h 205"/>
              <a:gd name="T38" fmla="*/ 2147483647 w 429"/>
              <a:gd name="T39" fmla="*/ 2147483647 h 205"/>
              <a:gd name="T40" fmla="*/ 2147483647 w 429"/>
              <a:gd name="T41" fmla="*/ 2147483647 h 205"/>
              <a:gd name="T42" fmla="*/ 2147483647 w 429"/>
              <a:gd name="T43" fmla="*/ 2147483647 h 205"/>
              <a:gd name="T44" fmla="*/ 2147483647 w 429"/>
              <a:gd name="T45" fmla="*/ 2147483647 h 205"/>
              <a:gd name="T46" fmla="*/ 2147483647 w 429"/>
              <a:gd name="T47" fmla="*/ 2147483647 h 205"/>
              <a:gd name="T48" fmla="*/ 2147483647 w 429"/>
              <a:gd name="T49" fmla="*/ 2147483647 h 205"/>
              <a:gd name="T50" fmla="*/ 2147483647 w 429"/>
              <a:gd name="T51" fmla="*/ 2147483647 h 205"/>
              <a:gd name="T52" fmla="*/ 2147483647 w 429"/>
              <a:gd name="T53" fmla="*/ 2147483647 h 205"/>
              <a:gd name="T54" fmla="*/ 2147483647 w 429"/>
              <a:gd name="T55" fmla="*/ 2147483647 h 205"/>
              <a:gd name="T56" fmla="*/ 2147483647 w 429"/>
              <a:gd name="T57" fmla="*/ 2147483647 h 205"/>
              <a:gd name="T58" fmla="*/ 2147483647 w 429"/>
              <a:gd name="T59" fmla="*/ 2147483647 h 205"/>
              <a:gd name="T60" fmla="*/ 2147483647 w 429"/>
              <a:gd name="T61" fmla="*/ 2147483647 h 205"/>
              <a:gd name="T62" fmla="*/ 2147483647 w 429"/>
              <a:gd name="T63" fmla="*/ 2147483647 h 205"/>
              <a:gd name="T64" fmla="*/ 2147483647 w 429"/>
              <a:gd name="T65" fmla="*/ 2147483647 h 205"/>
              <a:gd name="T66" fmla="*/ 2147483647 w 429"/>
              <a:gd name="T67" fmla="*/ 2147483647 h 205"/>
              <a:gd name="T68" fmla="*/ 2147483647 w 429"/>
              <a:gd name="T69" fmla="*/ 2147483647 h 205"/>
              <a:gd name="T70" fmla="*/ 2147483647 w 429"/>
              <a:gd name="T71" fmla="*/ 2147483647 h 205"/>
              <a:gd name="T72" fmla="*/ 2147483647 w 429"/>
              <a:gd name="T73" fmla="*/ 2147483647 h 205"/>
              <a:gd name="T74" fmla="*/ 2147483647 w 429"/>
              <a:gd name="T75" fmla="*/ 2147483647 h 205"/>
              <a:gd name="T76" fmla="*/ 2147483647 w 429"/>
              <a:gd name="T77" fmla="*/ 2147483647 h 205"/>
              <a:gd name="T78" fmla="*/ 2147483647 w 429"/>
              <a:gd name="T79" fmla="*/ 2147483647 h 205"/>
              <a:gd name="T80" fmla="*/ 2147483647 w 429"/>
              <a:gd name="T81" fmla="*/ 2147483647 h 205"/>
              <a:gd name="T82" fmla="*/ 2147483647 w 429"/>
              <a:gd name="T83" fmla="*/ 2147483647 h 205"/>
              <a:gd name="T84" fmla="*/ 2147483647 w 429"/>
              <a:gd name="T85" fmla="*/ 2147483647 h 205"/>
              <a:gd name="T86" fmla="*/ 2147483647 w 429"/>
              <a:gd name="T87" fmla="*/ 2147483647 h 205"/>
              <a:gd name="T88" fmla="*/ 2147483647 w 429"/>
              <a:gd name="T89" fmla="*/ 2147483647 h 205"/>
              <a:gd name="T90" fmla="*/ 2147483647 w 429"/>
              <a:gd name="T91" fmla="*/ 2147483647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0" name="Freeform 70"/>
          <p:cNvSpPr>
            <a:spLocks noEditPoints="1"/>
          </p:cNvSpPr>
          <p:nvPr/>
        </p:nvSpPr>
        <p:spPr bwMode="auto">
          <a:xfrm>
            <a:off x="4987689" y="3306556"/>
            <a:ext cx="1863725" cy="603250"/>
          </a:xfrm>
          <a:custGeom>
            <a:avLst/>
            <a:gdLst>
              <a:gd name="T0" fmla="*/ 2147483647 w 587"/>
              <a:gd name="T1" fmla="*/ 2147483647 h 171"/>
              <a:gd name="T2" fmla="*/ 2147483647 w 587"/>
              <a:gd name="T3" fmla="*/ 2147483647 h 171"/>
              <a:gd name="T4" fmla="*/ 2147483647 w 587"/>
              <a:gd name="T5" fmla="*/ 2147483647 h 171"/>
              <a:gd name="T6" fmla="*/ 2147483647 w 587"/>
              <a:gd name="T7" fmla="*/ 2147483647 h 171"/>
              <a:gd name="T8" fmla="*/ 2147483647 w 587"/>
              <a:gd name="T9" fmla="*/ 2147483647 h 171"/>
              <a:gd name="T10" fmla="*/ 2147483647 w 587"/>
              <a:gd name="T11" fmla="*/ 2147483647 h 171"/>
              <a:gd name="T12" fmla="*/ 2147483647 w 587"/>
              <a:gd name="T13" fmla="*/ 2147483647 h 171"/>
              <a:gd name="T14" fmla="*/ 2147483647 w 587"/>
              <a:gd name="T15" fmla="*/ 2147483647 h 171"/>
              <a:gd name="T16" fmla="*/ 2147483647 w 587"/>
              <a:gd name="T17" fmla="*/ 2147483647 h 171"/>
              <a:gd name="T18" fmla="*/ 2147483647 w 587"/>
              <a:gd name="T19" fmla="*/ 2147483647 h 171"/>
              <a:gd name="T20" fmla="*/ 2147483647 w 587"/>
              <a:gd name="T21" fmla="*/ 2147483647 h 171"/>
              <a:gd name="T22" fmla="*/ 2147483647 w 587"/>
              <a:gd name="T23" fmla="*/ 2147483647 h 171"/>
              <a:gd name="T24" fmla="*/ 2147483647 w 587"/>
              <a:gd name="T25" fmla="*/ 2147483647 h 171"/>
              <a:gd name="T26" fmla="*/ 2147483647 w 587"/>
              <a:gd name="T27" fmla="*/ 2147483647 h 171"/>
              <a:gd name="T28" fmla="*/ 2147483647 w 587"/>
              <a:gd name="T29" fmla="*/ 2147483647 h 171"/>
              <a:gd name="T30" fmla="*/ 2147483647 w 587"/>
              <a:gd name="T31" fmla="*/ 2147483647 h 171"/>
              <a:gd name="T32" fmla="*/ 2147483647 w 587"/>
              <a:gd name="T33" fmla="*/ 2147483647 h 171"/>
              <a:gd name="T34" fmla="*/ 2147483647 w 587"/>
              <a:gd name="T35" fmla="*/ 2147483647 h 171"/>
              <a:gd name="T36" fmla="*/ 2147483647 w 587"/>
              <a:gd name="T37" fmla="*/ 2147483647 h 171"/>
              <a:gd name="T38" fmla="*/ 2147483647 w 587"/>
              <a:gd name="T39" fmla="*/ 2147483647 h 171"/>
              <a:gd name="T40" fmla="*/ 2147483647 w 587"/>
              <a:gd name="T41" fmla="*/ 2147483647 h 171"/>
              <a:gd name="T42" fmla="*/ 2147483647 w 587"/>
              <a:gd name="T43" fmla="*/ 2147483647 h 171"/>
              <a:gd name="T44" fmla="*/ 2147483647 w 587"/>
              <a:gd name="T45" fmla="*/ 2147483647 h 171"/>
              <a:gd name="T46" fmla="*/ 2147483647 w 587"/>
              <a:gd name="T47" fmla="*/ 2147483647 h 171"/>
              <a:gd name="T48" fmla="*/ 2147483647 w 587"/>
              <a:gd name="T49" fmla="*/ 2147483647 h 171"/>
              <a:gd name="T50" fmla="*/ 2147483647 w 587"/>
              <a:gd name="T51" fmla="*/ 2147483647 h 171"/>
              <a:gd name="T52" fmla="*/ 2147483647 w 587"/>
              <a:gd name="T53" fmla="*/ 2147483647 h 171"/>
              <a:gd name="T54" fmla="*/ 2147483647 w 587"/>
              <a:gd name="T55" fmla="*/ 2147483647 h 171"/>
              <a:gd name="T56" fmla="*/ 2147483647 w 587"/>
              <a:gd name="T57" fmla="*/ 2147483647 h 171"/>
              <a:gd name="T58" fmla="*/ 2147483647 w 587"/>
              <a:gd name="T59" fmla="*/ 2147483647 h 171"/>
              <a:gd name="T60" fmla="*/ 2147483647 w 587"/>
              <a:gd name="T61" fmla="*/ 2147483647 h 171"/>
              <a:gd name="T62" fmla="*/ 2147483647 w 587"/>
              <a:gd name="T63" fmla="*/ 2147483647 h 171"/>
              <a:gd name="T64" fmla="*/ 2147483647 w 587"/>
              <a:gd name="T65" fmla="*/ 2147483647 h 171"/>
              <a:gd name="T66" fmla="*/ 2147483647 w 587"/>
              <a:gd name="T67" fmla="*/ 2147483647 h 171"/>
              <a:gd name="T68" fmla="*/ 2147483647 w 587"/>
              <a:gd name="T69" fmla="*/ 2147483647 h 171"/>
              <a:gd name="T70" fmla="*/ 2147483647 w 587"/>
              <a:gd name="T71" fmla="*/ 2147483647 h 171"/>
              <a:gd name="T72" fmla="*/ 2147483647 w 587"/>
              <a:gd name="T73" fmla="*/ 2147483647 h 171"/>
              <a:gd name="T74" fmla="*/ 2147483647 w 587"/>
              <a:gd name="T75" fmla="*/ 2147483647 h 171"/>
              <a:gd name="T76" fmla="*/ 2147483647 w 587"/>
              <a:gd name="T77" fmla="*/ 2147483647 h 171"/>
              <a:gd name="T78" fmla="*/ 2147483647 w 587"/>
              <a:gd name="T79" fmla="*/ 2147483647 h 171"/>
              <a:gd name="T80" fmla="*/ 2147483647 w 587"/>
              <a:gd name="T81" fmla="*/ 2147483647 h 171"/>
              <a:gd name="T82" fmla="*/ 2147483647 w 587"/>
              <a:gd name="T83" fmla="*/ 2147483647 h 171"/>
              <a:gd name="T84" fmla="*/ 2147483647 w 587"/>
              <a:gd name="T85" fmla="*/ 2147483647 h 171"/>
              <a:gd name="T86" fmla="*/ 2147483647 w 587"/>
              <a:gd name="T87" fmla="*/ 2147483647 h 171"/>
              <a:gd name="T88" fmla="*/ 2147483647 w 587"/>
              <a:gd name="T89" fmla="*/ 2147483647 h 171"/>
              <a:gd name="T90" fmla="*/ 2147483647 w 587"/>
              <a:gd name="T91" fmla="*/ 2147483647 h 171"/>
              <a:gd name="T92" fmla="*/ 2147483647 w 587"/>
              <a:gd name="T93" fmla="*/ 2147483647 h 171"/>
              <a:gd name="T94" fmla="*/ 2147483647 w 587"/>
              <a:gd name="T95" fmla="*/ 2147483647 h 171"/>
              <a:gd name="T96" fmla="*/ 2147483647 w 587"/>
              <a:gd name="T97" fmla="*/ 2147483647 h 171"/>
              <a:gd name="T98" fmla="*/ 2147483647 w 587"/>
              <a:gd name="T99" fmla="*/ 2147483647 h 171"/>
              <a:gd name="T100" fmla="*/ 2147483647 w 587"/>
              <a:gd name="T101" fmla="*/ 2147483647 h 171"/>
              <a:gd name="T102" fmla="*/ 2147483647 w 587"/>
              <a:gd name="T103" fmla="*/ 2147483647 h 171"/>
              <a:gd name="T104" fmla="*/ 2147483647 w 587"/>
              <a:gd name="T105" fmla="*/ 2147483647 h 171"/>
              <a:gd name="T106" fmla="*/ 2147483647 w 587"/>
              <a:gd name="T107" fmla="*/ 2147483647 h 171"/>
              <a:gd name="T108" fmla="*/ 2147483647 w 587"/>
              <a:gd name="T109" fmla="*/ 2147483647 h 171"/>
              <a:gd name="T110" fmla="*/ 2147483647 w 587"/>
              <a:gd name="T111" fmla="*/ 2147483647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1" name="Freeform 71"/>
          <p:cNvSpPr>
            <a:spLocks noEditPoints="1"/>
          </p:cNvSpPr>
          <p:nvPr/>
        </p:nvSpPr>
        <p:spPr bwMode="auto">
          <a:xfrm>
            <a:off x="6845064" y="3116056"/>
            <a:ext cx="1736725" cy="1176514"/>
          </a:xfrm>
          <a:custGeom>
            <a:avLst/>
            <a:gdLst>
              <a:gd name="T0" fmla="*/ 2147483647 w 547"/>
              <a:gd name="T1" fmla="*/ 2147483647 h 334"/>
              <a:gd name="T2" fmla="*/ 2147483647 w 547"/>
              <a:gd name="T3" fmla="*/ 2147483647 h 334"/>
              <a:gd name="T4" fmla="*/ 2147483647 w 547"/>
              <a:gd name="T5" fmla="*/ 2147483647 h 334"/>
              <a:gd name="T6" fmla="*/ 2147483647 w 547"/>
              <a:gd name="T7" fmla="*/ 2147483647 h 334"/>
              <a:gd name="T8" fmla="*/ 2147483647 w 547"/>
              <a:gd name="T9" fmla="*/ 2147483647 h 334"/>
              <a:gd name="T10" fmla="*/ 2147483647 w 547"/>
              <a:gd name="T11" fmla="*/ 2147483647 h 334"/>
              <a:gd name="T12" fmla="*/ 2147483647 w 547"/>
              <a:gd name="T13" fmla="*/ 2147483647 h 334"/>
              <a:gd name="T14" fmla="*/ 2147483647 w 547"/>
              <a:gd name="T15" fmla="*/ 2147483647 h 334"/>
              <a:gd name="T16" fmla="*/ 2147483647 w 547"/>
              <a:gd name="T17" fmla="*/ 2147483647 h 334"/>
              <a:gd name="T18" fmla="*/ 2147483647 w 547"/>
              <a:gd name="T19" fmla="*/ 2147483647 h 334"/>
              <a:gd name="T20" fmla="*/ 2147483647 w 547"/>
              <a:gd name="T21" fmla="*/ 2147483647 h 334"/>
              <a:gd name="T22" fmla="*/ 2147483647 w 547"/>
              <a:gd name="T23" fmla="*/ 2147483647 h 334"/>
              <a:gd name="T24" fmla="*/ 2147483647 w 547"/>
              <a:gd name="T25" fmla="*/ 2147483647 h 334"/>
              <a:gd name="T26" fmla="*/ 2147483647 w 547"/>
              <a:gd name="T27" fmla="*/ 2147483647 h 334"/>
              <a:gd name="T28" fmla="*/ 2147483647 w 547"/>
              <a:gd name="T29" fmla="*/ 2147483647 h 334"/>
              <a:gd name="T30" fmla="*/ 2147483647 w 547"/>
              <a:gd name="T31" fmla="*/ 2147483647 h 334"/>
              <a:gd name="T32" fmla="*/ 2147483647 w 547"/>
              <a:gd name="T33" fmla="*/ 2147483647 h 334"/>
              <a:gd name="T34" fmla="*/ 2147483647 w 547"/>
              <a:gd name="T35" fmla="*/ 2147483647 h 334"/>
              <a:gd name="T36" fmla="*/ 2147483647 w 547"/>
              <a:gd name="T37" fmla="*/ 2147483647 h 334"/>
              <a:gd name="T38" fmla="*/ 2147483647 w 547"/>
              <a:gd name="T39" fmla="*/ 2147483647 h 334"/>
              <a:gd name="T40" fmla="*/ 2147483647 w 547"/>
              <a:gd name="T41" fmla="*/ 2147483647 h 334"/>
              <a:gd name="T42" fmla="*/ 2147483647 w 547"/>
              <a:gd name="T43" fmla="*/ 2147483647 h 334"/>
              <a:gd name="T44" fmla="*/ 2147483647 w 547"/>
              <a:gd name="T45" fmla="*/ 2147483647 h 334"/>
              <a:gd name="T46" fmla="*/ 2147483647 w 547"/>
              <a:gd name="T47" fmla="*/ 2147483647 h 334"/>
              <a:gd name="T48" fmla="*/ 2147483647 w 547"/>
              <a:gd name="T49" fmla="*/ 2147483647 h 334"/>
              <a:gd name="T50" fmla="*/ 2147483647 w 547"/>
              <a:gd name="T51" fmla="*/ 2147483647 h 334"/>
              <a:gd name="T52" fmla="*/ 2147483647 w 547"/>
              <a:gd name="T53" fmla="*/ 2147483647 h 334"/>
              <a:gd name="T54" fmla="*/ 2147483647 w 547"/>
              <a:gd name="T55" fmla="*/ 2147483647 h 334"/>
              <a:gd name="T56" fmla="*/ 2147483647 w 547"/>
              <a:gd name="T57" fmla="*/ 2147483647 h 334"/>
              <a:gd name="T58" fmla="*/ 2147483647 w 547"/>
              <a:gd name="T59" fmla="*/ 2147483647 h 334"/>
              <a:gd name="T60" fmla="*/ 2147483647 w 547"/>
              <a:gd name="T61" fmla="*/ 2147483647 h 334"/>
              <a:gd name="T62" fmla="*/ 2147483647 w 547"/>
              <a:gd name="T63" fmla="*/ 2147483647 h 334"/>
              <a:gd name="T64" fmla="*/ 2147483647 w 547"/>
              <a:gd name="T65" fmla="*/ 2147483647 h 334"/>
              <a:gd name="T66" fmla="*/ 2147483647 w 547"/>
              <a:gd name="T67" fmla="*/ 2147483647 h 334"/>
              <a:gd name="T68" fmla="*/ 2147483647 w 547"/>
              <a:gd name="T69" fmla="*/ 2147483647 h 334"/>
              <a:gd name="T70" fmla="*/ 2147483647 w 547"/>
              <a:gd name="T71" fmla="*/ 2147483647 h 334"/>
              <a:gd name="T72" fmla="*/ 2147483647 w 547"/>
              <a:gd name="T73" fmla="*/ 2147483647 h 334"/>
              <a:gd name="T74" fmla="*/ 2147483647 w 547"/>
              <a:gd name="T75" fmla="*/ 2147483647 h 334"/>
              <a:gd name="T76" fmla="*/ 2147483647 w 547"/>
              <a:gd name="T77" fmla="*/ 2147483647 h 334"/>
              <a:gd name="T78" fmla="*/ 2147483647 w 547"/>
              <a:gd name="T79" fmla="*/ 2147483647 h 334"/>
              <a:gd name="T80" fmla="*/ 2147483647 w 547"/>
              <a:gd name="T81" fmla="*/ 2147483647 h 334"/>
              <a:gd name="T82" fmla="*/ 2147483647 w 547"/>
              <a:gd name="T83" fmla="*/ 2147483647 h 334"/>
              <a:gd name="T84" fmla="*/ 2147483647 w 547"/>
              <a:gd name="T85" fmla="*/ 2147483647 h 334"/>
              <a:gd name="T86" fmla="*/ 2147483647 w 547"/>
              <a:gd name="T87" fmla="*/ 2147483647 h 334"/>
              <a:gd name="T88" fmla="*/ 2147483647 w 547"/>
              <a:gd name="T89" fmla="*/ 2147483647 h 334"/>
              <a:gd name="T90" fmla="*/ 2147483647 w 547"/>
              <a:gd name="T91" fmla="*/ 2147483647 h 334"/>
              <a:gd name="T92" fmla="*/ 2147483647 w 547"/>
              <a:gd name="T93" fmla="*/ 2147483647 h 334"/>
              <a:gd name="T94" fmla="*/ 2147483647 w 547"/>
              <a:gd name="T95" fmla="*/ 2147483647 h 334"/>
              <a:gd name="T96" fmla="*/ 2147483647 w 547"/>
              <a:gd name="T97" fmla="*/ 2147483647 h 334"/>
              <a:gd name="T98" fmla="*/ 2147483647 w 547"/>
              <a:gd name="T99" fmla="*/ 2147483647 h 334"/>
              <a:gd name="T100" fmla="*/ 2147483647 w 547"/>
              <a:gd name="T101" fmla="*/ 2147483647 h 334"/>
              <a:gd name="T102" fmla="*/ 2147483647 w 547"/>
              <a:gd name="T103" fmla="*/ 2147483647 h 334"/>
              <a:gd name="T104" fmla="*/ 2147483647 w 547"/>
              <a:gd name="T105" fmla="*/ 2147483647 h 334"/>
              <a:gd name="T106" fmla="*/ 2147483647 w 547"/>
              <a:gd name="T107" fmla="*/ 2147483647 h 334"/>
              <a:gd name="T108" fmla="*/ 2147483647 w 547"/>
              <a:gd name="T109" fmla="*/ 2147483647 h 334"/>
              <a:gd name="T110" fmla="*/ 2147483647 w 547"/>
              <a:gd name="T111" fmla="*/ 2147483647 h 334"/>
              <a:gd name="T112" fmla="*/ 2147483647 w 547"/>
              <a:gd name="T113" fmla="*/ 2147483647 h 334"/>
              <a:gd name="T114" fmla="*/ 2147483647 w 547"/>
              <a:gd name="T115" fmla="*/ 2147483647 h 334"/>
              <a:gd name="T116" fmla="*/ 2147483647 w 547"/>
              <a:gd name="T117" fmla="*/ 2147483647 h 334"/>
              <a:gd name="T118" fmla="*/ 2147483647 w 547"/>
              <a:gd name="T119" fmla="*/ 2147483647 h 334"/>
              <a:gd name="T120" fmla="*/ 2147483647 w 547"/>
              <a:gd name="T121" fmla="*/ 2147483647 h 334"/>
              <a:gd name="T122" fmla="*/ 2147483647 w 547"/>
              <a:gd name="T123" fmla="*/ 2147483647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2" name="Freeform 72"/>
          <p:cNvSpPr>
            <a:spLocks/>
          </p:cNvSpPr>
          <p:nvPr/>
        </p:nvSpPr>
        <p:spPr bwMode="auto">
          <a:xfrm>
            <a:off x="4181238" y="3747528"/>
            <a:ext cx="3708400" cy="183444"/>
          </a:xfrm>
          <a:custGeom>
            <a:avLst/>
            <a:gdLst>
              <a:gd name="T0" fmla="*/ 0 w 1168"/>
              <a:gd name="T1" fmla="*/ 2147483647 h 52"/>
              <a:gd name="T2" fmla="*/ 2147483647 w 1168"/>
              <a:gd name="T3" fmla="*/ 2147483647 h 52"/>
              <a:gd name="T4" fmla="*/ 2147483647 w 1168"/>
              <a:gd name="T5" fmla="*/ 2147483647 h 52"/>
              <a:gd name="T6" fmla="*/ 2147483647 w 1168"/>
              <a:gd name="T7" fmla="*/ 2147483647 h 52"/>
              <a:gd name="T8" fmla="*/ 2147483647 w 1168"/>
              <a:gd name="T9" fmla="*/ 2147483647 h 52"/>
              <a:gd name="T10" fmla="*/ 2147483647 w 1168"/>
              <a:gd name="T11" fmla="*/ 2147483647 h 52"/>
              <a:gd name="T12" fmla="*/ 0 w 1168"/>
              <a:gd name="T13" fmla="*/ 2147483647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3" name="Freeform 73"/>
          <p:cNvSpPr>
            <a:spLocks/>
          </p:cNvSpPr>
          <p:nvPr/>
        </p:nvSpPr>
        <p:spPr bwMode="auto">
          <a:xfrm>
            <a:off x="8448438" y="3207778"/>
            <a:ext cx="76200" cy="102306"/>
          </a:xfrm>
          <a:custGeom>
            <a:avLst/>
            <a:gdLst>
              <a:gd name="T0" fmla="*/ 2147483647 w 48"/>
              <a:gd name="T1" fmla="*/ 0 h 58"/>
              <a:gd name="T2" fmla="*/ 2147483647 w 48"/>
              <a:gd name="T3" fmla="*/ 2147483647 h 58"/>
              <a:gd name="T4" fmla="*/ 2147483647 w 48"/>
              <a:gd name="T5" fmla="*/ 2147483647 h 58"/>
              <a:gd name="T6" fmla="*/ 2147483647 w 48"/>
              <a:gd name="T7" fmla="*/ 2147483647 h 58"/>
              <a:gd name="T8" fmla="*/ 2147483647 w 48"/>
              <a:gd name="T9" fmla="*/ 2147483647 h 58"/>
              <a:gd name="T10" fmla="*/ 2147483647 w 48"/>
              <a:gd name="T11" fmla="*/ 2147483647 h 58"/>
              <a:gd name="T12" fmla="*/ 0 w 48"/>
              <a:gd name="T13" fmla="*/ 2147483647 h 58"/>
              <a:gd name="T14" fmla="*/ 0 w 48"/>
              <a:gd name="T15" fmla="*/ 0 h 58"/>
              <a:gd name="T16" fmla="*/ 2147483647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4" name="Freeform 74"/>
          <p:cNvSpPr>
            <a:spLocks/>
          </p:cNvSpPr>
          <p:nvPr/>
        </p:nvSpPr>
        <p:spPr bwMode="auto">
          <a:xfrm>
            <a:off x="8534163" y="3207778"/>
            <a:ext cx="88900" cy="102306"/>
          </a:xfrm>
          <a:custGeom>
            <a:avLst/>
            <a:gdLst>
              <a:gd name="T0" fmla="*/ 2147483647 w 28"/>
              <a:gd name="T1" fmla="*/ 0 h 29"/>
              <a:gd name="T2" fmla="*/ 2147483647 w 28"/>
              <a:gd name="T3" fmla="*/ 2147483647 h 29"/>
              <a:gd name="T4" fmla="*/ 2147483647 w 28"/>
              <a:gd name="T5" fmla="*/ 2147483647 h 29"/>
              <a:gd name="T6" fmla="*/ 2147483647 w 28"/>
              <a:gd name="T7" fmla="*/ 2147483647 h 29"/>
              <a:gd name="T8" fmla="*/ 2147483647 w 28"/>
              <a:gd name="T9" fmla="*/ 2147483647 h 29"/>
              <a:gd name="T10" fmla="*/ 2147483647 w 28"/>
              <a:gd name="T11" fmla="*/ 2147483647 h 29"/>
              <a:gd name="T12" fmla="*/ 2147483647 w 28"/>
              <a:gd name="T13" fmla="*/ 2147483647 h 29"/>
              <a:gd name="T14" fmla="*/ 2147483647 w 28"/>
              <a:gd name="T15" fmla="*/ 2147483647 h 29"/>
              <a:gd name="T16" fmla="*/ 2147483647 w 28"/>
              <a:gd name="T17" fmla="*/ 2147483647 h 29"/>
              <a:gd name="T18" fmla="*/ 2147483647 w 28"/>
              <a:gd name="T19" fmla="*/ 2147483647 h 29"/>
              <a:gd name="T20" fmla="*/ 2147483647 w 28"/>
              <a:gd name="T21" fmla="*/ 2147483647 h 29"/>
              <a:gd name="T22" fmla="*/ 2147483647 w 28"/>
              <a:gd name="T23" fmla="*/ 2147483647 h 29"/>
              <a:gd name="T24" fmla="*/ 2147483647 w 28"/>
              <a:gd name="T25" fmla="*/ 2147483647 h 29"/>
              <a:gd name="T26" fmla="*/ 2147483647 w 28"/>
              <a:gd name="T27" fmla="*/ 2147483647 h 29"/>
              <a:gd name="T28" fmla="*/ 0 w 28"/>
              <a:gd name="T29" fmla="*/ 2147483647 h 29"/>
              <a:gd name="T30" fmla="*/ 0 w 28"/>
              <a:gd name="T31" fmla="*/ 0 h 29"/>
              <a:gd name="T32" fmla="*/ 2147483647 w 28"/>
              <a:gd name="T33" fmla="*/ 0 h 29"/>
              <a:gd name="T34" fmla="*/ 2147483647 w 28"/>
              <a:gd name="T35" fmla="*/ 2147483647 h 29"/>
              <a:gd name="T36" fmla="*/ 2147483647 w 28"/>
              <a:gd name="T37" fmla="*/ 2147483647 h 29"/>
              <a:gd name="T38" fmla="*/ 2147483647 w 28"/>
              <a:gd name="T39" fmla="*/ 2147483647 h 29"/>
              <a:gd name="T40" fmla="*/ 2147483647 w 28"/>
              <a:gd name="T41" fmla="*/ 2147483647 h 29"/>
              <a:gd name="T42" fmla="*/ 2147483647 w 28"/>
              <a:gd name="T43" fmla="*/ 0 h 29"/>
              <a:gd name="T44" fmla="*/ 2147483647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dirty="0">
              <a:solidFill>
                <a:prstClr val="black"/>
              </a:solidFill>
              <a:latin typeface="Calibri"/>
            </a:endParaRPr>
          </a:p>
        </p:txBody>
      </p:sp>
      <p:sp>
        <p:nvSpPr>
          <p:cNvPr id="35" name="TextBox 34"/>
          <p:cNvSpPr txBox="1"/>
          <p:nvPr/>
        </p:nvSpPr>
        <p:spPr>
          <a:xfrm>
            <a:off x="2360963" y="4666606"/>
            <a:ext cx="7882351" cy="369204"/>
          </a:xfrm>
          <a:prstGeom prst="rect">
            <a:avLst/>
          </a:prstGeom>
          <a:noFill/>
        </p:spPr>
        <p:txBody>
          <a:bodyPr wrap="none" rtlCol="0">
            <a:spAutoFit/>
          </a:bodyPr>
          <a:lstStyle/>
          <a:p>
            <a:pPr algn="ctr" eaLnBrk="1" hangingPunct="1">
              <a:defRPr/>
            </a:pPr>
            <a:r>
              <a:rPr lang="en-US" sz="1799" b="1" dirty="0">
                <a:solidFill>
                  <a:schemeClr val="bg1"/>
                </a:solidFill>
              </a:rPr>
              <a:t>$7.3 </a:t>
            </a:r>
            <a:r>
              <a:rPr lang="en-US" sz="1799" dirty="0">
                <a:solidFill>
                  <a:schemeClr val="bg1"/>
                </a:solidFill>
              </a:rPr>
              <a:t>BILLION ENTERPRISE | </a:t>
            </a:r>
            <a:r>
              <a:rPr lang="en-US" sz="1799" b="1" dirty="0">
                <a:solidFill>
                  <a:schemeClr val="bg1"/>
                </a:solidFill>
              </a:rPr>
              <a:t>115,000</a:t>
            </a:r>
            <a:r>
              <a:rPr lang="en-US" sz="1799" dirty="0">
                <a:solidFill>
                  <a:schemeClr val="bg1"/>
                </a:solidFill>
              </a:rPr>
              <a:t> IDEAPRENEURS | </a:t>
            </a:r>
            <a:r>
              <a:rPr lang="en-US" sz="1799" b="1" dirty="0">
                <a:solidFill>
                  <a:schemeClr val="bg1"/>
                </a:solidFill>
              </a:rPr>
              <a:t>32</a:t>
            </a:r>
            <a:r>
              <a:rPr lang="en-US" sz="1799" dirty="0">
                <a:solidFill>
                  <a:schemeClr val="bg1"/>
                </a:solidFill>
              </a:rPr>
              <a:t> COUNTRIES</a:t>
            </a:r>
          </a:p>
        </p:txBody>
      </p:sp>
    </p:spTree>
    <p:extLst>
      <p:ext uri="{BB962C8B-B14F-4D97-AF65-F5344CB8AC3E}">
        <p14:creationId xmlns:p14="http://schemas.microsoft.com/office/powerpoint/2010/main" val="34827880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SP_AGENDA" val="AgendaSlide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USE ONLY"/>
</p:tagLst>
</file>

<file path=ppt/theme/theme1.xml><?xml version="1.0" encoding="utf-8"?>
<a:theme xmlns:a="http://schemas.openxmlformats.org/drawingml/2006/main" name="HCL Template">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i="http://www.w3.org/2001/XMLSchema-instance" xmlns:xsd="http://www.w3.org/2001/XMLSchema" xmlns="http://www.boldonjames.com/2008/01/sie/internal/label" sislVersion="0" policy="29493e11-43b2-444c-9949-93e4e79e13ca" origin="userSelected">
  <element uid="d594d16e-bd72-4a7a-b554-fc74cdefcaf9" value=""/>
  <element uid="id_classification_generalbusiness" value=""/>
</sis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D188525B9494B49A477050EF20CDB7F" ma:contentTypeVersion="0" ma:contentTypeDescription="Create a new document." ma:contentTypeScope="" ma:versionID="2b36bd8adf3b76a66c496f185ca67d3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AF79B-2205-4FB6-A83D-3FA7D40E88AC}">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724D4720-59CA-41CD-A3DD-31DC668B41B9}">
  <ds:schemaRefs>
    <ds:schemaRef ds:uri="http://schemas.microsoft.com/sharepoint/v3/contenttype/forms"/>
  </ds:schemaRefs>
</ds:datastoreItem>
</file>

<file path=customXml/itemProps3.xml><?xml version="1.0" encoding="utf-8"?>
<ds:datastoreItem xmlns:ds="http://schemas.openxmlformats.org/officeDocument/2006/customXml" ds:itemID="{D35B7630-37FD-44FB-9895-F3BBBA885D7A}">
  <ds:schemaRef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4.xml><?xml version="1.0" encoding="utf-8"?>
<ds:datastoreItem xmlns:ds="http://schemas.openxmlformats.org/officeDocument/2006/customXml" ds:itemID="{B35A485F-5FCD-4F41-98AC-B083017A5F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101733</TotalTime>
  <Words>709</Words>
  <Application>Microsoft Office PowerPoint</Application>
  <PresentationFormat>Widescreen</PresentationFormat>
  <Paragraphs>129</Paragraphs>
  <Slides>9</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20" baseType="lpstr">
      <vt:lpstr>Arial</vt:lpstr>
      <vt:lpstr>Calibri</vt:lpstr>
      <vt:lpstr>Calibri Light</vt:lpstr>
      <vt:lpstr>Helvetica Neue Light</vt:lpstr>
      <vt:lpstr>Times New Roman</vt:lpstr>
      <vt:lpstr>Verdana</vt:lpstr>
      <vt:lpstr>Wingdings</vt:lpstr>
      <vt:lpstr>Wingdings 2</vt:lpstr>
      <vt:lpstr>HCL Template</vt:lpstr>
      <vt:lpstr>Default Design</vt:lpstr>
      <vt:lpstr>think-cell Slide</vt:lpstr>
      <vt:lpstr> </vt:lpstr>
      <vt:lpstr>Contents</vt:lpstr>
      <vt:lpstr>Background and Objective</vt:lpstr>
      <vt:lpstr>High Level Solution Design</vt:lpstr>
      <vt:lpstr>Scope</vt:lpstr>
      <vt:lpstr>Major Activities and Key Deliverables</vt:lpstr>
      <vt:lpstr>RAID (Risks, Assumptions, Issues and Dependencies)</vt:lpstr>
      <vt:lpstr>Receivables and Other Terms</vt:lpstr>
      <vt:lpstr>PowerPoint Presentation</vt:lpstr>
    </vt:vector>
  </TitlesOfParts>
  <Manager>HCL</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Building a Web Application</dc:title>
  <dc:subject>Proposal</dc:subject>
  <dc:creator>HCL</dc:creator>
  <cp:lastModifiedBy>Thirumurugan Meenakshisundaram</cp:lastModifiedBy>
  <cp:revision>3866</cp:revision>
  <cp:lastPrinted>2016-11-18T15:04:18Z</cp:lastPrinted>
  <dcterms:created xsi:type="dcterms:W3CDTF">2002-02-05T06:41:08Z</dcterms:created>
  <dcterms:modified xsi:type="dcterms:W3CDTF">2019-02-08T06:14:57Z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y fmtid="{D5CDD505-2E9C-101B-9397-08002B2CF9AE}" pid="3" name="ContentTypeId">
    <vt:lpwstr>0x010100ED188525B9494B49A477050EF20CDB7F</vt:lpwstr>
  </property>
  <property fmtid="{D5CDD505-2E9C-101B-9397-08002B2CF9AE}" pid="4" name="docIndexRef">
    <vt:lpwstr>208067ef-faed-4b96-8f5a-241a9a698d3e</vt:lpwstr>
  </property>
  <property fmtid="{D5CDD505-2E9C-101B-9397-08002B2CF9AE}" pid="5" name="bjSaver">
    <vt:lpwstr>JHWelvcHFF/keMxmRGhh1Djp0+CTPFSl</vt:lpwstr>
  </property>
  <property fmtid="{D5CDD505-2E9C-101B-9397-08002B2CF9AE}" pid="6" name="bjDocumentLabelXML">
    <vt:lpwstr>&lt;?xml version="1.0" encoding="us-ascii"?&gt;&lt;sisl xmlns:xsi="http://www.w3.org/2001/XMLSchema-instance" xmlns:xsd="http://www.w3.org/2001/XMLSchema" sislVersion="0" policy="29493e11-43b2-444c-9949-93e4e79e13ca" origin="userSelected" xmlns="http://www.boldonj</vt:lpwstr>
  </property>
  <property fmtid="{D5CDD505-2E9C-101B-9397-08002B2CF9AE}" pid="7" name="bjDocumentLabelXML-0">
    <vt:lpwstr>ames.com/2008/01/sie/internal/label"&gt;&lt;element uid="d594d16e-bd72-4a7a-b554-fc74cdefcaf9" value="" /&gt;&lt;element uid="id_classification_generalbusiness" value="" /&gt;&lt;/sisl&gt;</vt:lpwstr>
  </property>
  <property fmtid="{D5CDD505-2E9C-101B-9397-08002B2CF9AE}" pid="8" name="bjDocumentSecurityLabel">
    <vt:lpwstr>INTERNAL</vt:lpwstr>
  </property>
</Properties>
</file>