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5E5E-4D79-4FC5-9ED4-8B79B24405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IN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DB935-F364-4797-B2CD-AA41733B613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IN"/>
              <a:t>20-02-2021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6278E-4646-4E7E-AEF9-85CBFC8945D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IN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401726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681C6D-A3BF-4E8F-B641-9D88AE6C9E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48" y="365101"/>
            <a:ext cx="10514950" cy="1325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0" tIns="45720" rIns="91430" bIns="45720" anchor="ctr" anchorCtr="0" compatLnSpc="1">
            <a:noAutofit/>
          </a:bodyPr>
          <a:lstStyle/>
          <a:p>
            <a:pPr lvl="0"/>
            <a:r>
              <a:rPr lang="en-IN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9A3B9-B23B-40A1-9221-4601DDFD7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148" y="1825508"/>
            <a:ext cx="10514950" cy="4351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0" tIns="45720" rIns="91430" bIns="45720" anchor="t" anchorCtr="0" compatLnSpc="1">
            <a:noAutofit/>
          </a:bodyPr>
          <a:lstStyle/>
          <a:p>
            <a:pPr lvl="0"/>
            <a:r>
              <a:rPr lang="en-IN"/>
              <a:t>Click to edit Master text styles</a:t>
            </a:r>
          </a:p>
          <a:p>
            <a:pPr lvl="1"/>
            <a:r>
              <a:rPr lang="en-IN"/>
              <a:t>Second level</a:t>
            </a:r>
          </a:p>
          <a:p>
            <a:pPr lvl="2"/>
            <a:r>
              <a:rPr lang="en-IN"/>
              <a:t>Third level</a:t>
            </a:r>
          </a:p>
          <a:p>
            <a:pPr lvl="3"/>
            <a:r>
              <a:rPr lang="en-IN"/>
              <a:t>Fourth level</a:t>
            </a:r>
          </a:p>
          <a:p>
            <a:pPr lvl="4"/>
            <a:r>
              <a:rPr lang="en-IN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2A839-73CA-449F-A75B-A4D54E06339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148" y="6355957"/>
            <a:ext cx="2743026" cy="36510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0" tIns="45720" rIns="9143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898989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r>
              <a:rPr lang="en-IN"/>
              <a:t>20-02-2021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DE3FF-F920-4196-86A4-CAEC151EEBE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347" y="6355957"/>
            <a:ext cx="4114543" cy="36510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F5B67-2AAB-4A0E-9079-5BE6E784283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063" y="6355957"/>
            <a:ext cx="2743026" cy="36510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0" tIns="45720" rIns="9143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898989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r>
              <a:rPr lang="en-IN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IN" sz="4400" b="0" i="0" u="none" strike="noStrike" kern="0" cap="none" spc="0" baseline="0">
          <a:solidFill>
            <a:srgbClr val="000000"/>
          </a:solidFill>
          <a:uFillTx/>
          <a:latin typeface="Arial"/>
          <a:ea typeface="Arial"/>
          <a:cs typeface="Arial"/>
        </a:defRPr>
      </a:lvl1pPr>
    </p:titleStyle>
    <p:bodyStyle>
      <a:lvl1pPr marL="0" marR="0" lvl="0" indent="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Char char="•"/>
        <a:tabLst/>
        <a:defRPr lang="en-IN" sz="2800" b="0" i="0" u="none" strike="noStrike" kern="0" cap="none" spc="0" baseline="0">
          <a:solidFill>
            <a:srgbClr val="000000"/>
          </a:solidFill>
          <a:uFillTx/>
          <a:latin typeface="Arial"/>
          <a:ea typeface="Arial"/>
          <a:cs typeface="Arial"/>
        </a:defRPr>
      </a:lvl1pPr>
      <a:lvl2pPr marL="0" marR="0" lvl="1" indent="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Char char="•"/>
        <a:tabLst/>
        <a:defRPr lang="en-IN" sz="2400" b="0" i="0" u="none" strike="noStrike" kern="0" cap="none" spc="0" baseline="0">
          <a:solidFill>
            <a:srgbClr val="000000"/>
          </a:solidFill>
          <a:uFillTx/>
          <a:latin typeface="Arial"/>
          <a:ea typeface="Arial"/>
          <a:cs typeface="Arial"/>
        </a:defRPr>
      </a:lvl2pPr>
      <a:lvl3pPr marL="0" marR="0" lvl="2" indent="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Char char="•"/>
        <a:tabLst/>
        <a:defRPr lang="en-IN" sz="2000" b="0" i="0" u="none" strike="noStrike" kern="0" cap="none" spc="0" baseline="0">
          <a:solidFill>
            <a:srgbClr val="000000"/>
          </a:solidFill>
          <a:uFillTx/>
          <a:latin typeface="Arial"/>
          <a:ea typeface="Arial"/>
          <a:cs typeface="Arial"/>
        </a:defRPr>
      </a:lvl3pPr>
      <a:lvl4pPr marL="0" marR="0" lvl="3" indent="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Char char="•"/>
        <a:tabLst/>
        <a:defRPr lang="en-IN" sz="1800" b="0" i="0" u="none" strike="noStrike" kern="0" cap="none" spc="0" baseline="0">
          <a:solidFill>
            <a:srgbClr val="000000"/>
          </a:solidFill>
          <a:uFillTx/>
          <a:latin typeface="Arial"/>
          <a:ea typeface="Arial"/>
          <a:cs typeface="Arial"/>
        </a:defRPr>
      </a:lvl4pPr>
      <a:lvl5pPr marL="0" marR="0" lvl="4" indent="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Char char="•"/>
        <a:tabLst/>
        <a:defRPr lang="en-IN" sz="1800" b="0" i="0" u="none" strike="noStrike" kern="0" cap="none" spc="0" baseline="0">
          <a:solidFill>
            <a:srgbClr val="000000"/>
          </a:solidFill>
          <a:uFillTx/>
          <a:latin typeface="Arial"/>
          <a:ea typeface="Arial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2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6EEC-1189-4AC9-903A-52836124F66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sz="2800"/>
              <a:t>Chatbot - ESAIP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6E1266-FF5A-4869-8CE1-8BED37370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247" cy="685757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2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56BD-0C6A-40F9-92DD-B80823EC14F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IN"/>
              <a:t>Project plan and Execution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FF8C46-96FD-4AD1-9B2C-1098941D1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247" cy="685757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2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287D-D2FD-409D-A55A-FF8D6660A4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/>
              <a:t>Project plan and Execution(continued..)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7C0922-0C63-46EC-9D43-FF4701F36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247" cy="685757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E5C8A0-1B36-47DE-8037-32B135ABC73C}"/>
              </a:ext>
            </a:extLst>
          </p:cNvPr>
          <p:cNvSpPr/>
          <p:nvPr/>
        </p:nvSpPr>
        <p:spPr>
          <a:xfrm>
            <a:off x="763571" y="2158738"/>
            <a:ext cx="6146276" cy="2950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500B6-0DB4-4E78-9ACD-76DBF646A4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3570" y="2158738"/>
            <a:ext cx="8125906" cy="29505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D33F38-46F5-4F15-95B9-A954233642EF}"/>
              </a:ext>
            </a:extLst>
          </p:cNvPr>
          <p:cNvSpPr/>
          <p:nvPr/>
        </p:nvSpPr>
        <p:spPr>
          <a:xfrm>
            <a:off x="6985261" y="2648932"/>
            <a:ext cx="4367837" cy="13254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2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5D70-D170-499A-B2F9-DF2DAAE501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sz="2600"/>
              <a:t>Project plan and Execution(continued..)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668297-CCEF-4B62-A50A-3F3EFB900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247" cy="685757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2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52FD-9C49-4B37-A1A4-AEE0F01444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/>
              <a:t>Development (continued..)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2FFF71-A416-4C35-A025-6D991C2BE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247" cy="685757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2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087B-12EB-4077-BDBD-A6503BF7DE9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/>
              <a:t>Development (continued..)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4EAA51-56E0-46A6-A676-1C788DA19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247" cy="685757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2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26F3-6FDF-4A75-BF23-2B9AC876CDA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/>
              <a:t>Development (continued..)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3D707-A9A1-44B5-9020-ECA8CF527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247" cy="685757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2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D5D1-26C6-4EA0-8E4A-1731F2595A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/>
              <a:t>Challenges in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87303-8AAA-4B1E-84E6-E2EADC1F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247" cy="685757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1D3DA4-52DF-441F-83DA-7F4F860BDF42}"/>
              </a:ext>
            </a:extLst>
          </p:cNvPr>
          <p:cNvSpPr/>
          <p:nvPr/>
        </p:nvSpPr>
        <p:spPr>
          <a:xfrm>
            <a:off x="1055802" y="3591612"/>
            <a:ext cx="4326903" cy="24226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More complex algorithmic design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Complex data structures usage for storing the data in live variable usage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Accuracy and efficiency building in algorithm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Database handling dataset with different category of data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Required high learning related to machine learning algorithms</a:t>
            </a:r>
          </a:p>
          <a:p>
            <a:pPr algn="ctr"/>
            <a:endParaRPr lang="en-IN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E7B238-F0D3-4D00-9551-88E813B8E059}"/>
              </a:ext>
            </a:extLst>
          </p:cNvPr>
          <p:cNvSpPr/>
          <p:nvPr/>
        </p:nvSpPr>
        <p:spPr>
          <a:xfrm>
            <a:off x="6096000" y="3657600"/>
            <a:ext cx="4047242" cy="1743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6CC05-3339-4FE2-95F9-AA296C2A88A0}"/>
              </a:ext>
            </a:extLst>
          </p:cNvPr>
          <p:cNvSpPr txBox="1"/>
          <p:nvPr/>
        </p:nvSpPr>
        <p:spPr>
          <a:xfrm>
            <a:off x="6095999" y="3591612"/>
            <a:ext cx="4047241" cy="19537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Algorithm with high complexity in terms of efficiency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Non-proper datasets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Proper and  knowledge in Machine learning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2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08D9-E16F-4AD6-AB49-822490EF57C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/>
              <a:t>Courses helpful for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2BCBAF-EEB8-4369-AE50-09FCE2D88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30"/>
            <a:ext cx="12191247" cy="685757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D8B77F-F7BE-4F11-84B3-1E8FC2B2E034}"/>
              </a:ext>
            </a:extLst>
          </p:cNvPr>
          <p:cNvSpPr/>
          <p:nvPr/>
        </p:nvSpPr>
        <p:spPr>
          <a:xfrm>
            <a:off x="1055802" y="2055249"/>
            <a:ext cx="4251489" cy="27243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/>
                </a:solidFill>
              </a:rPr>
              <a:t>Python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/>
                </a:solidFill>
              </a:rPr>
              <a:t>Cloud (Azure, IBM)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/>
                </a:solidFill>
              </a:rPr>
              <a:t>Artificial Intelligence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/>
                </a:solidFill>
              </a:rPr>
              <a:t>Web development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/>
                </a:solidFill>
              </a:rPr>
              <a:t>Project Management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2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BA22-B5BA-4568-9924-24A60CF402E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sz="4800"/>
              <a:t>Question and Answer Session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697198-7B4E-4520-A049-E3B536EA4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247" cy="685757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2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4D59-0ED1-4136-A3B6-E18BCAB158F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sz="4800"/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396E23-0ED5-40D1-8E93-0ABE6EBF7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247" cy="685757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2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EB16-DAA6-4125-B63F-5EE0F98BA40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/>
              <a:t>Agenda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BBCE8E-8E54-4094-8E7F-D73535DC3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247" cy="685757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2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F51B-3B25-423A-B793-1FEE878571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/>
              <a:t>Abstract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6EAB0-66BE-4FF3-96DD-356C7E307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38030" cy="685757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2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8EFC-6D0E-41F3-B05F-8C593359921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sz="3700"/>
              <a:t>Requirements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31632A-FE7C-4A8C-A039-868D65F6F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247" cy="685757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2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E29E-24AC-4195-A2E1-0B34B85EAA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/>
              <a:t>Requirements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69F2F6-6896-4FE0-908A-82F15ACFF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247" cy="685757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2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73B1-64DC-44D5-B6E0-1654FC524D4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sz="3000"/>
              <a:t>Feasibility study(Choice - I)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B3F8C4-A062-4DAB-9631-93A6076D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247" cy="685757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2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1ABE-3F43-4EBD-BC98-D07230C160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sz="3400"/>
              <a:t>Feasibility study (Choice - II)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9A2654-9E4A-476F-9B1F-EF651A1A0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247" cy="685757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2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C7A9-814C-4D14-8613-C4452F557EE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/>
              <a:t>Design(Choice-I)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E3AE6B-899F-4E16-90D5-BD53EA056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247" cy="685757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2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77C5-C5FB-4912-83A8-2C7C681F80B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sz="3700"/>
              <a:t>Design(Choice-II)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03A196-18A9-4852-8846-4237FC7C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247" cy="685757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139</Words>
  <Application>Microsoft Office PowerPoint</Application>
  <PresentationFormat>Widescreen</PresentationFormat>
  <Paragraphs>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Slide</vt:lpstr>
      <vt:lpstr>Chatbot - ESAIP</vt:lpstr>
      <vt:lpstr>Agenda</vt:lpstr>
      <vt:lpstr>Abstract</vt:lpstr>
      <vt:lpstr>Requirements</vt:lpstr>
      <vt:lpstr>Requirements</vt:lpstr>
      <vt:lpstr>Feasibility study(Choice - I)</vt:lpstr>
      <vt:lpstr>Feasibility study (Choice - II)</vt:lpstr>
      <vt:lpstr>Design(Choice-I)</vt:lpstr>
      <vt:lpstr>Design(Choice-II)</vt:lpstr>
      <vt:lpstr>Project plan and Execution</vt:lpstr>
      <vt:lpstr>Project plan and Execution(continued..)</vt:lpstr>
      <vt:lpstr>Project plan and Execution(continued..)</vt:lpstr>
      <vt:lpstr>Development (continued..)</vt:lpstr>
      <vt:lpstr>Development (continued..)</vt:lpstr>
      <vt:lpstr>Development (continued..)</vt:lpstr>
      <vt:lpstr>Challenges in project</vt:lpstr>
      <vt:lpstr>Courses helpful for project</vt:lpstr>
      <vt:lpstr>Question and Answer Session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- ESAIP</dc:title>
  <dc:creator>Aravindh Jawahar</dc:creator>
  <cp:lastModifiedBy>Aravindh Jawahar</cp:lastModifiedBy>
  <cp:revision>4</cp:revision>
  <dcterms:created xsi:type="dcterms:W3CDTF">2021-02-20T20:18:51Z</dcterms:created>
  <dcterms:modified xsi:type="dcterms:W3CDTF">2021-02-22T13:45:09Z</dcterms:modified>
</cp:coreProperties>
</file>