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599525" cy="18000663"/>
  <p:notesSz cx="6797675" cy="9926638"/>
  <p:defaultTextStyle>
    <a:defPPr>
      <a:defRPr lang="en-US"/>
    </a:defPPr>
    <a:lvl1pPr marL="0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950382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1900763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2851145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3801527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4751908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5702290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6652671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7603053" algn="l" defTabSz="1900763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9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E2D-9B84-4AE4-9468-4620CB42B7B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3AC5-4C37-4249-9896-CA34FD44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958373"/>
            <a:ext cx="1862959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791843"/>
            <a:ext cx="1862959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0E2D-9B84-4AE4-9468-4620CB42B7B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6683952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3AC5-4C37-4249-9896-CA34FD44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813536" y="576331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H=19.5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985176" y="761997"/>
            <a:ext cx="4254824" cy="15434666"/>
            <a:chOff x="10985176" y="761997"/>
            <a:chExt cx="4254824" cy="15434666"/>
          </a:xfrm>
        </p:grpSpPr>
        <p:grpSp>
          <p:nvGrpSpPr>
            <p:cNvPr id="28" name="Group 27"/>
            <p:cNvGrpSpPr/>
            <p:nvPr/>
          </p:nvGrpSpPr>
          <p:grpSpPr>
            <a:xfrm>
              <a:off x="10985176" y="761997"/>
              <a:ext cx="4254824" cy="4876800"/>
              <a:chOff x="10919863" y="587829"/>
              <a:chExt cx="4254824" cy="48768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919863" y="587829"/>
                <a:ext cx="4254824" cy="4876800"/>
                <a:chOff x="10919863" y="587829"/>
                <a:chExt cx="4254824" cy="48768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2162649" y="1589994"/>
                  <a:ext cx="2106237" cy="3855028"/>
                  <a:chOff x="12162649" y="1589994"/>
                  <a:chExt cx="2106237" cy="3855028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12867769" y="5333994"/>
                    <a:ext cx="720000" cy="0"/>
                  </a:xfrm>
                  <a:prstGeom prst="line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13079654" y="1589994"/>
                    <a:ext cx="309600" cy="0"/>
                  </a:xfrm>
                  <a:prstGeom prst="line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2162649" y="1701022"/>
                    <a:ext cx="0" cy="3744000"/>
                  </a:xfrm>
                  <a:prstGeom prst="line">
                    <a:avLst/>
                  </a:prstGeom>
                  <a:ln>
                    <a:prstDash val="solid"/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2402136" y="2988247"/>
                    <a:ext cx="9140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/>
                      <a:t>10.4</a:t>
                    </a: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3840288" y="2205022"/>
                    <a:ext cx="0" cy="3240000"/>
                  </a:xfrm>
                  <a:prstGeom prst="line">
                    <a:avLst/>
                  </a:prstGeom>
                  <a:ln>
                    <a:prstDash val="solid"/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3875830" y="3542438"/>
                    <a:ext cx="39305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 smtClean="0"/>
                      <a:t>9</a:t>
                    </a:r>
                    <a:endParaRPr lang="en-US" sz="3200" dirty="0" smtClean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10919863" y="587829"/>
                  <a:ext cx="4254824" cy="4876800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4247259" y="650868"/>
                <a:ext cx="9074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Trap</a:t>
                </a:r>
                <a:endParaRPr lang="en-US" sz="3200" dirty="0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>
              <a:off x="13302170" y="1796663"/>
              <a:ext cx="0" cy="144000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7622170" y="17078330"/>
            <a:ext cx="3758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Dimensions are in cm</a:t>
            </a:r>
            <a:endParaRPr 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222170" y="5660572"/>
            <a:ext cx="15669544" cy="11896724"/>
            <a:chOff x="3222170" y="5660572"/>
            <a:chExt cx="15669544" cy="11896724"/>
          </a:xfrm>
        </p:grpSpPr>
        <p:grpSp>
          <p:nvGrpSpPr>
            <p:cNvPr id="21" name="Group 20"/>
            <p:cNvGrpSpPr/>
            <p:nvPr/>
          </p:nvGrpSpPr>
          <p:grpSpPr>
            <a:xfrm>
              <a:off x="3222170" y="5660572"/>
              <a:ext cx="15669544" cy="11896724"/>
              <a:chOff x="3222170" y="5660572"/>
              <a:chExt cx="15669544" cy="118967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222170" y="5660572"/>
                <a:ext cx="14400000" cy="100800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17961429" y="5660572"/>
                <a:ext cx="0" cy="10080000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3222170" y="16742223"/>
                <a:ext cx="14400000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0121446" y="1697252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40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290267" y="10408184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28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222170" y="16023774"/>
                <a:ext cx="6120000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9342170" y="16023773"/>
                <a:ext cx="3960000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3302170" y="16023773"/>
                <a:ext cx="4320000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981446" y="16061175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17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684452" y="16061175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11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416053" y="16061175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12</a:t>
                </a:r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71274" y="5810668"/>
              <a:ext cx="24593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Outside Table</a:t>
              </a:r>
              <a:endParaRPr lang="en-US" sz="3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864596" y="5664365"/>
            <a:ext cx="601447" cy="3960000"/>
            <a:chOff x="15234133" y="5701593"/>
            <a:chExt cx="601447" cy="3960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5275138" y="5701593"/>
              <a:ext cx="0" cy="39600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234133" y="7111481"/>
              <a:ext cx="60144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</a:p>
            <a:p>
              <a:endParaRPr lang="en-US" sz="320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5618808" y="2366091"/>
            <a:ext cx="0" cy="7200000"/>
          </a:xfrm>
          <a:prstGeom prst="line">
            <a:avLst/>
          </a:prstGeom>
          <a:ln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33369" y="9154580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(W0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)</a:t>
            </a:r>
            <a:endParaRPr lang="en-US" sz="3200" baseline="-25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663969" y="649306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=20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183385" y="5660572"/>
            <a:ext cx="11104002" cy="10109481"/>
            <a:chOff x="2206245" y="5660572"/>
            <a:chExt cx="11104002" cy="10109481"/>
          </a:xfrm>
        </p:grpSpPr>
        <p:grpSp>
          <p:nvGrpSpPr>
            <p:cNvPr id="49" name="Group 48"/>
            <p:cNvGrpSpPr/>
            <p:nvPr/>
          </p:nvGrpSpPr>
          <p:grpSpPr>
            <a:xfrm>
              <a:off x="8939274" y="5660572"/>
              <a:ext cx="750705" cy="1620000"/>
              <a:chOff x="8939274" y="5660572"/>
              <a:chExt cx="750705" cy="16200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8939274" y="5660572"/>
                <a:ext cx="0" cy="162000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984337" y="6184032"/>
                <a:ext cx="7056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4.5</a:t>
                </a:r>
                <a:endParaRPr lang="en-US" sz="3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206245" y="7304973"/>
              <a:ext cx="11104002" cy="4593775"/>
              <a:chOff x="3551175" y="7324023"/>
              <a:chExt cx="11104002" cy="459377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551175" y="7324023"/>
                <a:ext cx="11104002" cy="4593775"/>
                <a:chOff x="3551175" y="8535333"/>
                <a:chExt cx="11104002" cy="459377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551175" y="8535333"/>
                  <a:ext cx="7434000" cy="457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72675" y="8879923"/>
                  <a:ext cx="7434000" cy="0"/>
                </a:xfrm>
                <a:prstGeom prst="line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421701" y="8557108"/>
                  <a:ext cx="0" cy="4572000"/>
                </a:xfrm>
                <a:prstGeom prst="line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447558" y="10313916"/>
                  <a:ext cx="9140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12.7</a:t>
                  </a:r>
                  <a:endParaRPr lang="en-US" sz="32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479709" y="8905260"/>
                  <a:ext cx="112242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20.65</a:t>
                  </a:r>
                  <a:endParaRPr lang="en-US" sz="32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0119178" y="10821333"/>
                  <a:ext cx="0" cy="2286000"/>
                </a:xfrm>
                <a:prstGeom prst="line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10119177" y="10821333"/>
                  <a:ext cx="4536000" cy="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9205145" y="11685415"/>
                  <a:ext cx="9140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6.35</a:t>
                  </a:r>
                  <a:endParaRPr lang="en-US" sz="32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0159950" y="10882136"/>
                  <a:ext cx="8547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H=3</a:t>
                  </a:r>
                  <a:endParaRPr lang="en-US" sz="3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565173" y="10800299"/>
                  <a:ext cx="7649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VDi</a:t>
                  </a:r>
                  <a:endParaRPr lang="en-US" sz="3200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028445" y="9945028"/>
                <a:ext cx="3600000" cy="602041"/>
                <a:chOff x="10985173" y="9879745"/>
                <a:chExt cx="3600000" cy="6020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0985173" y="9879745"/>
                  <a:ext cx="3600000" cy="0"/>
                </a:xfrm>
                <a:prstGeom prst="line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11737722" y="9897011"/>
                  <a:ext cx="14959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err="1" smtClean="0"/>
                    <a:t>d</a:t>
                  </a:r>
                  <a:r>
                    <a:rPr lang="en-US" sz="3200" baseline="-25000" dirty="0" err="1" smtClean="0"/>
                    <a:t>out</a:t>
                  </a:r>
                  <a:r>
                    <a:rPr lang="en-US" sz="3200" dirty="0"/>
                    <a:t>=</a:t>
                  </a:r>
                  <a:r>
                    <a:rPr lang="en-US" sz="3200" dirty="0" smtClean="0">
                      <a:sym typeface="Wingdings" panose="05000000000000000000" pitchFamily="2" charset="2"/>
                    </a:rPr>
                    <a:t> </a:t>
                  </a:r>
                  <a:r>
                    <a:rPr lang="en-US" sz="3200" dirty="0" smtClean="0">
                      <a:sym typeface="Wingdings" panose="05000000000000000000" pitchFamily="2" charset="2"/>
                    </a:rPr>
                    <a:t>10</a:t>
                  </a:r>
                  <a:endParaRPr lang="en-US" sz="3200" baseline="-25000" dirty="0" smtClean="0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9412727" y="11882053"/>
              <a:ext cx="1084119" cy="3888000"/>
              <a:chOff x="10144247" y="11882053"/>
              <a:chExt cx="1084119" cy="38880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0144247" y="11882053"/>
                <a:ext cx="0" cy="3888000"/>
              </a:xfrm>
              <a:prstGeom prst="line">
                <a:avLst/>
              </a:prstGeom>
              <a:ln>
                <a:prstDash val="solid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0314333" y="13062277"/>
                <a:ext cx="9140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10.8</a:t>
                </a:r>
                <a:endParaRPr lang="en-US" sz="3200" dirty="0"/>
              </a:p>
            </p:txBody>
          </p:sp>
        </p:grp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14364395-DE6A-4989-8D24-3648DF89D0B0}"/>
              </a:ext>
            </a:extLst>
          </p:cNvPr>
          <p:cNvSpPr txBox="1">
            <a:spLocks/>
          </p:cNvSpPr>
          <p:nvPr/>
        </p:nvSpPr>
        <p:spPr>
          <a:xfrm>
            <a:off x="1612576" y="812347"/>
            <a:ext cx="5516207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4399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930" dirty="0" smtClean="0"/>
              <a:t>THz-Setup</a:t>
            </a:r>
            <a:endParaRPr lang="x-none" sz="6930" dirty="0"/>
          </a:p>
        </p:txBody>
      </p:sp>
      <p:sp>
        <p:nvSpPr>
          <p:cNvPr id="63" name="TextBox 62"/>
          <p:cNvSpPr txBox="1"/>
          <p:nvPr/>
        </p:nvSpPr>
        <p:spPr>
          <a:xfrm>
            <a:off x="12636188" y="176288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0.86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52884" y="49690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287969" y="1701333"/>
            <a:ext cx="2376000" cy="677857"/>
            <a:chOff x="11103034" y="2360968"/>
            <a:chExt cx="2376000" cy="677857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1103034" y="3038825"/>
              <a:ext cx="2376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282374" y="2360968"/>
              <a:ext cx="1992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W0</a:t>
              </a:r>
              <a:r>
                <a:rPr lang="en-US" sz="3200" baseline="-25000" dirty="0" smtClean="0"/>
                <a:t>in</a:t>
              </a:r>
              <a:r>
                <a:rPr lang="en-US" sz="3200" dirty="0" smtClean="0"/>
                <a:t>= </a:t>
              </a:r>
              <a:r>
                <a:rPr lang="en-US" sz="3200" dirty="0" smtClean="0"/>
                <a:t>0.34</a:t>
              </a:r>
              <a:endParaRPr lang="en-US" sz="3200" baseline="-25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0694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11972</TotalTime>
  <Words>36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SCCM01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Setup_diagram_002</dc:title>
  <dc:creator>aravindh@science.ru.nl</dc:creator>
  <dc:description/>
  <cp:lastModifiedBy>aravindh@science.ru.nl</cp:lastModifiedBy>
  <cp:revision>88</cp:revision>
  <cp:lastPrinted>2019-05-28T13:17:31Z</cp:lastPrinted>
  <dcterms:created xsi:type="dcterms:W3CDTF">2019-05-02T13:34:20Z</dcterms:created>
  <dcterms:modified xsi:type="dcterms:W3CDTF">2019-05-29T19:16:26Z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Setup_diagram_002</vt:lpwstr>
  </property>
  <property fmtid="{D5CDD505-2E9C-101B-9397-08002B2CF9AE}" pid="3" name="SlideDescription">
    <vt:lpwstr/>
  </property>
</Properties>
</file>