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A69-8CEE-DA4B-8A0B-A0CD6FF8BEB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7.png"/><Relationship Id="rId6" Type="http://schemas.microsoft.com/office/2007/relationships/hdphoto" Target="../media/hdphoto3.wdp"/><Relationship Id="rId7" Type="http://schemas.microsoft.com/office/2007/relationships/hdphoto" Target="../media/hdphoto4.wdp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291705" y="838405"/>
            <a:ext cx="6485904" cy="5342817"/>
            <a:chOff x="1291705" y="838405"/>
            <a:chExt cx="6485904" cy="53428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2344413" y="3331753"/>
              <a:ext cx="4358669" cy="27970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91705" y="838405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3069" y="5050748"/>
              <a:ext cx="2877913" cy="650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3567" y="5228005"/>
              <a:ext cx="467733" cy="4677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5725" y="5228005"/>
              <a:ext cx="464524" cy="4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3808175" y="5242773"/>
              <a:ext cx="549410" cy="3847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370" y="5229500"/>
              <a:ext cx="466685" cy="46668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39" y="2232910"/>
              <a:ext cx="454490" cy="495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5044" y="2232910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1777029" y="2306549"/>
              <a:ext cx="533853" cy="4078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7718" y="2230619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455020" y="843584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854" y="2238090"/>
              <a:ext cx="454490" cy="495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8359" y="2238090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3955110" y="2282193"/>
              <a:ext cx="533853" cy="4078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5799" y="2235799"/>
              <a:ext cx="453472" cy="49471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619541" y="848311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0375" y="2242817"/>
              <a:ext cx="454490" cy="49582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2880" y="2242817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104865" y="2316456"/>
              <a:ext cx="533853" cy="4078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5554" y="2240526"/>
              <a:ext cx="453472" cy="494711"/>
            </a:xfrm>
            <a:prstGeom prst="rect">
              <a:avLst/>
            </a:prstGeom>
          </p:spPr>
        </p:pic>
        <p:sp>
          <p:nvSpPr>
            <p:cNvPr id="144" name="Trapezoid 143"/>
            <p:cNvSpPr/>
            <p:nvPr/>
          </p:nvSpPr>
          <p:spPr>
            <a:xfrm rot="10800000">
              <a:off x="1306471" y="3071804"/>
              <a:ext cx="6471138" cy="1637042"/>
            </a:xfrm>
            <a:prstGeom prst="trapezoid">
              <a:avLst>
                <a:gd name="adj" fmla="val 890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3171605" y="3688039"/>
              <a:ext cx="561811" cy="56181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3797812" y="3688039"/>
              <a:ext cx="561811" cy="5618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489380" y="3688039"/>
              <a:ext cx="561811" cy="56181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174651" y="3688039"/>
              <a:ext cx="561811" cy="56181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16" idx="2"/>
              <a:endCxn id="34" idx="3"/>
            </p:cNvCxnSpPr>
            <p:nvPr/>
          </p:nvCxnSpPr>
          <p:spPr>
            <a:xfrm>
              <a:off x="1549784" y="2728732"/>
              <a:ext cx="1902727" cy="959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81783" y="581189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50375" y="3525910"/>
              <a:ext cx="1699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31" idx="2"/>
              <a:endCxn id="35" idx="3"/>
            </p:cNvCxnSpPr>
            <p:nvPr/>
          </p:nvCxnSpPr>
          <p:spPr>
            <a:xfrm flipH="1">
              <a:off x="4078718" y="2724336"/>
              <a:ext cx="2293074" cy="9637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4" idx="2"/>
              <a:endCxn id="36" idx="3"/>
            </p:cNvCxnSpPr>
            <p:nvPr/>
          </p:nvCxnSpPr>
          <p:spPr>
            <a:xfrm flipH="1">
              <a:off x="4770286" y="2730510"/>
              <a:ext cx="13759" cy="957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0" idx="2"/>
              <a:endCxn id="36" idx="3"/>
            </p:cNvCxnSpPr>
            <p:nvPr/>
          </p:nvCxnSpPr>
          <p:spPr>
            <a:xfrm flipH="1">
              <a:off x="4770286" y="2735237"/>
              <a:ext cx="2178280" cy="952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36" idx="3"/>
            </p:cNvCxnSpPr>
            <p:nvPr/>
          </p:nvCxnSpPr>
          <p:spPr>
            <a:xfrm>
              <a:off x="2620730" y="2725330"/>
              <a:ext cx="2149556" cy="9627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  <a:endCxn id="37" idx="3"/>
            </p:cNvCxnSpPr>
            <p:nvPr/>
          </p:nvCxnSpPr>
          <p:spPr>
            <a:xfrm flipH="1">
              <a:off x="5455557" y="2735237"/>
              <a:ext cx="2026733" cy="952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9" idx="2"/>
              <a:endCxn id="34" idx="3"/>
            </p:cNvCxnSpPr>
            <p:nvPr/>
          </p:nvCxnSpPr>
          <p:spPr>
            <a:xfrm flipH="1">
              <a:off x="3452511" y="2738639"/>
              <a:ext cx="2425109" cy="949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2"/>
              <a:endCxn id="34" idx="3"/>
            </p:cNvCxnSpPr>
            <p:nvPr/>
          </p:nvCxnSpPr>
          <p:spPr>
            <a:xfrm flipH="1">
              <a:off x="3452511" y="2733912"/>
              <a:ext cx="260588" cy="9541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5" idx="2"/>
              <a:endCxn id="35" idx="3"/>
            </p:cNvCxnSpPr>
            <p:nvPr/>
          </p:nvCxnSpPr>
          <p:spPr>
            <a:xfrm flipH="1">
              <a:off x="4078718" y="2690073"/>
              <a:ext cx="143319" cy="9979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8" idx="2"/>
              <a:endCxn id="35" idx="3"/>
            </p:cNvCxnSpPr>
            <p:nvPr/>
          </p:nvCxnSpPr>
          <p:spPr>
            <a:xfrm>
              <a:off x="2043956" y="2714429"/>
              <a:ext cx="2034762" cy="9736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6" idx="2"/>
              <a:endCxn id="37" idx="3"/>
            </p:cNvCxnSpPr>
            <p:nvPr/>
          </p:nvCxnSpPr>
          <p:spPr>
            <a:xfrm>
              <a:off x="5332535" y="2730510"/>
              <a:ext cx="123022" cy="957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9" idx="2"/>
              <a:endCxn id="37" idx="3"/>
            </p:cNvCxnSpPr>
            <p:nvPr/>
          </p:nvCxnSpPr>
          <p:spPr>
            <a:xfrm>
              <a:off x="3154454" y="2725330"/>
              <a:ext cx="2301103" cy="9627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37" idx="1"/>
              <a:endCxn id="15" idx="0"/>
            </p:cNvCxnSpPr>
            <p:nvPr/>
          </p:nvCxnSpPr>
          <p:spPr>
            <a:xfrm flipH="1">
              <a:off x="5454713" y="4249850"/>
              <a:ext cx="844" cy="979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1"/>
              <a:endCxn id="13" idx="0"/>
            </p:cNvCxnSpPr>
            <p:nvPr/>
          </p:nvCxnSpPr>
          <p:spPr>
            <a:xfrm flipH="1">
              <a:off x="4767987" y="4249850"/>
              <a:ext cx="2299" cy="9781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35" idx="1"/>
              <a:endCxn id="14" idx="0"/>
            </p:cNvCxnSpPr>
            <p:nvPr/>
          </p:nvCxnSpPr>
          <p:spPr>
            <a:xfrm>
              <a:off x="4078718" y="4249850"/>
              <a:ext cx="4162" cy="9929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34" idx="1"/>
              <a:endCxn id="12" idx="0"/>
            </p:cNvCxnSpPr>
            <p:nvPr/>
          </p:nvCxnSpPr>
          <p:spPr>
            <a:xfrm>
              <a:off x="3452511" y="4249850"/>
              <a:ext cx="4923" cy="9781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8178" y="1521119"/>
            <a:ext cx="4453128" cy="4859185"/>
            <a:chOff x="1998178" y="1521119"/>
            <a:chExt cx="4453128" cy="485918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999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4247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297478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52547" y="564133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297006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715" y="5770704"/>
              <a:ext cx="609600" cy="609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2015" y="564605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Eth1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 with SR-IOV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476815"/>
            <a:ext cx="4453128" cy="4947487"/>
            <a:chOff x="1998178" y="1521119"/>
            <a:chExt cx="4453128" cy="4947487"/>
          </a:xfrm>
        </p:grpSpPr>
        <p:grpSp>
          <p:nvGrpSpPr>
            <p:cNvPr id="8" name="Group 7"/>
            <p:cNvGrpSpPr/>
            <p:nvPr/>
          </p:nvGrpSpPr>
          <p:grpSpPr>
            <a:xfrm>
              <a:off x="1998178" y="1521119"/>
              <a:ext cx="4453128" cy="4854465"/>
              <a:chOff x="1998178" y="1521119"/>
              <a:chExt cx="4453128" cy="48544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8178" y="4076025"/>
                <a:ext cx="4453128" cy="19346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8179" y="1521119"/>
                <a:ext cx="1486656" cy="22743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98179" y="1550676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12441" y="1521119"/>
                <a:ext cx="1486656" cy="22759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12441" y="1537568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05801" y="4103589"/>
                <a:ext cx="1028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 Linux Kernel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98180" y="3278535"/>
                <a:ext cx="927509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27180" y="3283255"/>
                <a:ext cx="950357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781" y="5765984"/>
                <a:ext cx="609600" cy="609600"/>
              </a:xfrm>
              <a:prstGeom prst="rect">
                <a:avLst/>
              </a:prstGeom>
            </p:spPr>
          </p:pic>
          <p:sp>
            <p:nvSpPr>
              <p:cNvPr id="57" name="Up-Down Arrow 56"/>
              <p:cNvSpPr/>
              <p:nvPr/>
            </p:nvSpPr>
            <p:spPr>
              <a:xfrm>
                <a:off x="3002835" y="2702588"/>
                <a:ext cx="336302" cy="2392455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76081" y="5641331"/>
                <a:ext cx="75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Eth0</a:t>
                </a:r>
                <a:endParaRPr lang="en-US" dirty="0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4661367" y="2707309"/>
                <a:ext cx="336302" cy="2387734"/>
              </a:xfrm>
              <a:prstGeom prst="up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567" y="5046468"/>
                <a:ext cx="623280" cy="464344"/>
              </a:xfrm>
              <a:prstGeom prst="rect">
                <a:avLst/>
              </a:prstGeom>
            </p:spPr>
          </p:pic>
          <p:sp>
            <p:nvSpPr>
              <p:cNvPr id="2" name="Left-Right Arrow 1"/>
              <p:cNvSpPr/>
              <p:nvPr/>
            </p:nvSpPr>
            <p:spPr>
              <a:xfrm>
                <a:off x="2131073" y="5095043"/>
                <a:ext cx="3012322" cy="256772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9407" y="5514263"/>
                <a:ext cx="19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Intel VT-X, VT-D </a:t>
                </a:r>
                <a:endParaRPr lang="en-US" dirty="0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3839219" y="5351815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94981" y="5341767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7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11574" y="3928353"/>
              <a:ext cx="4579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Commodity Server Hardware capable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 of running GNU/Linux</a:t>
              </a:r>
              <a:endParaRPr lang="en-US" b="1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11574" y="679339"/>
            <a:ext cx="4564617" cy="3130864"/>
            <a:chOff x="2111574" y="679339"/>
            <a:chExt cx="4564617" cy="3130864"/>
          </a:xfrm>
        </p:grpSpPr>
        <p:sp>
          <p:nvSpPr>
            <p:cNvPr id="10" name="TextBox 9"/>
            <p:cNvSpPr txBox="1"/>
            <p:nvPr/>
          </p:nvSpPr>
          <p:spPr>
            <a:xfrm>
              <a:off x="2598860" y="3381927"/>
              <a:ext cx="347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Linux Kernel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4937" y="2953645"/>
              <a:ext cx="2790816" cy="398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937" y="2968419"/>
              <a:ext cx="2746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CGroups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2019" y="1181470"/>
              <a:ext cx="1434172" cy="1137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42019" y="1521138"/>
              <a:ext cx="143417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User-space Applications</a:t>
              </a:r>
              <a:endParaRPr lang="en-US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0168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32492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9702" y="243676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Namespace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87625" y="1919870"/>
              <a:ext cx="2510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0171" y="1580185"/>
              <a:ext cx="13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Application</a:t>
              </a:r>
              <a:endParaRPr lang="en-US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66744" y="244148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Namespace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2915" y="1584905"/>
              <a:ext cx="1358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Application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1574" y="2341089"/>
              <a:ext cx="4564617" cy="1469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  <a:alpha val="20000"/>
                  </a:schemeClr>
                </a:gs>
                <a:gs pos="100000">
                  <a:schemeClr val="accent1">
                    <a:tint val="15000"/>
                    <a:satMod val="350000"/>
                    <a:alpha val="20000"/>
                  </a:schemeClr>
                </a:gs>
              </a:gsLst>
              <a:lin ang="16200000" scaled="1"/>
              <a:tileRect/>
            </a:gradFill>
            <a:ln w="38100" cmpd="sng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4911" y="787433"/>
              <a:ext cx="1358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Container #1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7655" y="792153"/>
              <a:ext cx="1358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Container #2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42019" y="2436760"/>
              <a:ext cx="976418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708" y="2432908"/>
              <a:ext cx="976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LXC </a:t>
              </a:r>
            </a:p>
            <a:p>
              <a:pPr algn="ctr"/>
              <a:r>
                <a:rPr lang="en-US" dirty="0" smtClean="0"/>
                <a:t>(or) LibVirt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9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19265" y="813903"/>
            <a:ext cx="6491151" cy="5017921"/>
            <a:chOff x="1600762" y="1565444"/>
            <a:chExt cx="6491151" cy="50179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600763" y="2820742"/>
              <a:ext cx="6491150" cy="3762623"/>
            </a:xfrm>
            <a:prstGeom prst="rect">
              <a:avLst/>
            </a:prstGeom>
          </p:spPr>
        </p:pic>
        <p:sp>
          <p:nvSpPr>
            <p:cNvPr id="38" name="Rounded Rectangle 37"/>
            <p:cNvSpPr/>
            <p:nvPr/>
          </p:nvSpPr>
          <p:spPr>
            <a:xfrm>
              <a:off x="1600763" y="3160411"/>
              <a:ext cx="6491150" cy="12995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Hypervisor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0762" y="156544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2804" y="5203909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602" y="5305252"/>
              <a:ext cx="667372" cy="66737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697" y="5305251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087700" y="5320020"/>
              <a:ext cx="783910" cy="5490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4429" y="5306747"/>
              <a:ext cx="665877" cy="665877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1631596" y="2750906"/>
              <a:ext cx="2117715" cy="498113"/>
              <a:chOff x="787742" y="539276"/>
              <a:chExt cx="2342189" cy="50498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764077" y="157062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794911" y="2756086"/>
              <a:ext cx="2117715" cy="498113"/>
              <a:chOff x="787742" y="539276"/>
              <a:chExt cx="2342189" cy="50498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5928598" y="1575351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59432" y="2760813"/>
              <a:ext cx="2117715" cy="498113"/>
              <a:chOff x="787742" y="539276"/>
              <a:chExt cx="2342189" cy="504988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742363" y="3975426"/>
              <a:ext cx="484583" cy="48458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294740" y="3975426"/>
              <a:ext cx="484583" cy="48458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823882" y="3975426"/>
              <a:ext cx="484583" cy="48458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76259" y="3975426"/>
              <a:ext cx="484583" cy="48458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929378" y="3975426"/>
              <a:ext cx="484583" cy="48458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481755" y="3975426"/>
              <a:ext cx="484583" cy="48458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010897" y="3975426"/>
              <a:ext cx="484583" cy="4845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563274" y="3975426"/>
              <a:ext cx="484583" cy="4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65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1310" y="856433"/>
            <a:ext cx="8852690" cy="5136065"/>
            <a:chOff x="184255" y="1458661"/>
            <a:chExt cx="8852690" cy="5136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84256" y="2832103"/>
              <a:ext cx="6491150" cy="376262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84256" y="3616306"/>
              <a:ext cx="6491150" cy="8550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55" y="1458661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6297" y="5215270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095" y="5316613"/>
              <a:ext cx="667372" cy="6673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2190" y="5316612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671193" y="5331381"/>
              <a:ext cx="783910" cy="5490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7922" y="5318108"/>
              <a:ext cx="665877" cy="6658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9" y="2853166"/>
              <a:ext cx="454490" cy="4958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594" y="285316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69579" y="2926805"/>
              <a:ext cx="533853" cy="4078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332" y="2850875"/>
              <a:ext cx="453472" cy="49471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347570" y="1463840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404" y="2858346"/>
              <a:ext cx="454490" cy="4958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0909" y="285834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862426" y="2902449"/>
              <a:ext cx="533853" cy="407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2647" y="2856055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512091" y="1468567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925" y="2863073"/>
              <a:ext cx="454490" cy="4958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430" y="2863073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997415" y="2936712"/>
              <a:ext cx="533853" cy="4078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7168" y="2860782"/>
              <a:ext cx="453472" cy="4947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300411" y="3909559"/>
              <a:ext cx="561811" cy="5618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52788" y="3909559"/>
              <a:ext cx="561811" cy="5618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381930" y="3909559"/>
              <a:ext cx="561811" cy="56181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934307" y="3909559"/>
              <a:ext cx="561811" cy="56181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12" idx="2"/>
              <a:endCxn id="26" idx="1"/>
            </p:cNvCxnSpPr>
            <p:nvPr/>
          </p:nvCxnSpPr>
          <p:spPr>
            <a:xfrm>
              <a:off x="442334" y="3348988"/>
              <a:ext cx="2138982" cy="560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75406" y="522480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406" y="3882131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27" idx="1"/>
            </p:cNvCxnSpPr>
            <p:nvPr/>
          </p:nvCxnSpPr>
          <p:spPr>
            <a:xfrm flipH="1">
              <a:off x="3133693" y="3344592"/>
              <a:ext cx="2130649" cy="5649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2"/>
              <a:endCxn id="28" idx="1"/>
            </p:cNvCxnSpPr>
            <p:nvPr/>
          </p:nvCxnSpPr>
          <p:spPr>
            <a:xfrm flipH="1">
              <a:off x="3662835" y="3350766"/>
              <a:ext cx="13760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2"/>
              <a:endCxn id="28" idx="1"/>
            </p:cNvCxnSpPr>
            <p:nvPr/>
          </p:nvCxnSpPr>
          <p:spPr>
            <a:xfrm flipH="1">
              <a:off x="3662835" y="3355493"/>
              <a:ext cx="2178281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2"/>
              <a:endCxn id="28" idx="1"/>
            </p:cNvCxnSpPr>
            <p:nvPr/>
          </p:nvCxnSpPr>
          <p:spPr>
            <a:xfrm>
              <a:off x="1513280" y="3345586"/>
              <a:ext cx="2149555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9" idx="1"/>
            </p:cNvCxnSpPr>
            <p:nvPr/>
          </p:nvCxnSpPr>
          <p:spPr>
            <a:xfrm flipH="1">
              <a:off x="4215212" y="3355493"/>
              <a:ext cx="2218692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6" idx="1"/>
            </p:cNvCxnSpPr>
            <p:nvPr/>
          </p:nvCxnSpPr>
          <p:spPr>
            <a:xfrm flipH="1">
              <a:off x="2581316" y="3358895"/>
              <a:ext cx="2188854" cy="550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2"/>
              <a:endCxn id="26" idx="1"/>
            </p:cNvCxnSpPr>
            <p:nvPr/>
          </p:nvCxnSpPr>
          <p:spPr>
            <a:xfrm flipH="1">
              <a:off x="2581316" y="3354168"/>
              <a:ext cx="24333" cy="5553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  <a:endCxn id="27" idx="1"/>
            </p:cNvCxnSpPr>
            <p:nvPr/>
          </p:nvCxnSpPr>
          <p:spPr>
            <a:xfrm>
              <a:off x="3129353" y="3310329"/>
              <a:ext cx="4340" cy="5992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2"/>
              <a:endCxn id="27" idx="1"/>
            </p:cNvCxnSpPr>
            <p:nvPr/>
          </p:nvCxnSpPr>
          <p:spPr>
            <a:xfrm>
              <a:off x="936506" y="3334685"/>
              <a:ext cx="2197187" cy="5748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2"/>
              <a:endCxn id="29" idx="1"/>
            </p:cNvCxnSpPr>
            <p:nvPr/>
          </p:nvCxnSpPr>
          <p:spPr>
            <a:xfrm flipH="1">
              <a:off x="4215212" y="3350766"/>
              <a:ext cx="54171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2"/>
              <a:endCxn id="29" idx="1"/>
            </p:cNvCxnSpPr>
            <p:nvPr/>
          </p:nvCxnSpPr>
          <p:spPr>
            <a:xfrm>
              <a:off x="2106068" y="3345586"/>
              <a:ext cx="2109144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3"/>
              <a:endCxn id="11" idx="0"/>
            </p:cNvCxnSpPr>
            <p:nvPr/>
          </p:nvCxnSpPr>
          <p:spPr>
            <a:xfrm>
              <a:off x="4215212" y="4471370"/>
              <a:ext cx="925649" cy="8467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8" idx="3"/>
              <a:endCxn id="9" idx="0"/>
            </p:cNvCxnSpPr>
            <p:nvPr/>
          </p:nvCxnSpPr>
          <p:spPr>
            <a:xfrm>
              <a:off x="3662835" y="4471370"/>
              <a:ext cx="480752" cy="8452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3"/>
              <a:endCxn id="10" idx="0"/>
            </p:cNvCxnSpPr>
            <p:nvPr/>
          </p:nvCxnSpPr>
          <p:spPr>
            <a:xfrm flipH="1">
              <a:off x="3063148" y="4471370"/>
              <a:ext cx="70545" cy="8600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6" idx="3"/>
              <a:endCxn id="8" idx="0"/>
            </p:cNvCxnSpPr>
            <p:nvPr/>
          </p:nvCxnSpPr>
          <p:spPr>
            <a:xfrm flipH="1">
              <a:off x="2198781" y="4471370"/>
              <a:ext cx="382535" cy="8452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6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70" y="-44900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7732" r="-17732"/>
          <a:stretch>
            <a:fillRect/>
          </a:stretch>
        </p:blipFill>
        <p:spPr>
          <a:xfrm>
            <a:off x="457200" y="2604440"/>
            <a:ext cx="822960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214" y="1803400"/>
            <a:ext cx="3251200" cy="32512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10582" t="5759" r="15871" b="10383"/>
          <a:stretch/>
        </p:blipFill>
        <p:spPr>
          <a:xfrm>
            <a:off x="4607070" y="1803400"/>
            <a:ext cx="2911190" cy="3529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3605" y="4181086"/>
            <a:ext cx="546351" cy="19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21665" y="3928353"/>
              <a:ext cx="39278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Server with Virtualization capable CPU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 (Intel VT-X or AMD – SVM)</a:t>
              </a:r>
              <a:endParaRPr lang="en-US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111574" y="2983181"/>
            <a:ext cx="4564617" cy="827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8860" y="3440999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Kernel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3150" y="3042253"/>
            <a:ext cx="1683352" cy="39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50" y="3057028"/>
            <a:ext cx="16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KVM</a:t>
            </a:r>
            <a:endParaRPr lang="en-US" b="1" dirty="0"/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9122" y="1816494"/>
            <a:ext cx="1567069" cy="11371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9123" y="2097090"/>
            <a:ext cx="15670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User-space Applications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2111572" y="383974"/>
            <a:ext cx="1358495" cy="2584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99598" y="383974"/>
            <a:ext cx="1358495" cy="2584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11574" y="245152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QEMU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029" y="1993710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1572" y="181649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1574" y="178695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Hardware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11572" y="121099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1572" y="1181465"/>
            <a:ext cx="135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Unmodified guest kernel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1575" y="635033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504318" y="245624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QEMU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4316" y="182121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4318" y="179167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Hardware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504316" y="121571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4316" y="1186185"/>
            <a:ext cx="135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Unmodified guest kernel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04319" y="639753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2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96" y="-29686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998179" y="1875565"/>
            <a:ext cx="4533238" cy="4725837"/>
            <a:chOff x="1998179" y="1875565"/>
            <a:chExt cx="4533238" cy="4725837"/>
          </a:xfrm>
        </p:grpSpPr>
        <p:sp>
          <p:nvSpPr>
            <p:cNvPr id="10" name="Rectangle 9"/>
            <p:cNvSpPr/>
            <p:nvPr/>
          </p:nvSpPr>
          <p:spPr>
            <a:xfrm>
              <a:off x="1998179" y="3529609"/>
              <a:ext cx="4533238" cy="30717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 flipH="1">
              <a:off x="2175370" y="368466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434217" y="3875015"/>
              <a:ext cx="116426" cy="33837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763809" y="3879735"/>
              <a:ext cx="116426" cy="33837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98179" y="187556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027" y="2656475"/>
              <a:ext cx="623280" cy="46434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0" idx="2"/>
              <a:endCxn id="16" idx="0"/>
            </p:cNvCxnSpPr>
            <p:nvPr/>
          </p:nvCxnSpPr>
          <p:spPr>
            <a:xfrm>
              <a:off x="2309819" y="313086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179" y="2666523"/>
              <a:ext cx="623280" cy="464344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1" idx="2"/>
              <a:endCxn id="17" idx="0"/>
            </p:cNvCxnSpPr>
            <p:nvPr/>
          </p:nvCxnSpPr>
          <p:spPr>
            <a:xfrm flipH="1">
              <a:off x="2822022" y="312081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9819" y="4070434"/>
              <a:ext cx="104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Linux Process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179" y="2008484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3789632" y="368632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048479" y="3876675"/>
              <a:ext cx="116426" cy="33837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378071" y="3881395"/>
              <a:ext cx="116426" cy="33837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3612441" y="187722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289" y="2658135"/>
              <a:ext cx="623280" cy="464344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54" idx="2"/>
              <a:endCxn id="49" idx="0"/>
            </p:cNvCxnSpPr>
            <p:nvPr/>
          </p:nvCxnSpPr>
          <p:spPr>
            <a:xfrm>
              <a:off x="3924081" y="313252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2441" y="2668183"/>
              <a:ext cx="623280" cy="464344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52" idx="2"/>
              <a:endCxn id="50" idx="0"/>
            </p:cNvCxnSpPr>
            <p:nvPr/>
          </p:nvCxnSpPr>
          <p:spPr>
            <a:xfrm flipH="1">
              <a:off x="4436284" y="312247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24081" y="4072094"/>
              <a:ext cx="104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Linux Process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12441" y="2010144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74915" y="4761095"/>
              <a:ext cx="1018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pic>
          <p:nvPicPr>
            <p:cNvPr id="59" name="Content Placeholder 3"/>
            <p:cNvPicPr>
              <a:picLocks noChangeAspect="1"/>
            </p:cNvPicPr>
            <p:nvPr/>
          </p:nvPicPr>
          <p:blipFill rotWithShape="1">
            <a:blip r:embed="rId8"/>
            <a:srcRect l="10582" t="5759" r="15871" b="10383"/>
            <a:stretch/>
          </p:blipFill>
          <p:spPr>
            <a:xfrm>
              <a:off x="3375608" y="4653655"/>
              <a:ext cx="473666" cy="57428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5773605" y="418108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Elbow Connector 61"/>
            <p:cNvCxnSpPr>
              <a:stCxn id="56" idx="2"/>
              <a:endCxn id="59" idx="3"/>
            </p:cNvCxnSpPr>
            <p:nvPr/>
          </p:nvCxnSpPr>
          <p:spPr>
            <a:xfrm rot="5400000">
              <a:off x="4036022" y="4531678"/>
              <a:ext cx="222373" cy="5958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7" idx="2"/>
              <a:endCxn id="59" idx="1"/>
            </p:cNvCxnSpPr>
            <p:nvPr/>
          </p:nvCxnSpPr>
          <p:spPr>
            <a:xfrm rot="16200000" flipH="1">
              <a:off x="2991227" y="4556416"/>
              <a:ext cx="224033" cy="5447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9225" y="5572326"/>
              <a:ext cx="623280" cy="46434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4605" y="5577046"/>
              <a:ext cx="623280" cy="464344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1625" y="5724726"/>
              <a:ext cx="623280" cy="46434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005" y="5729446"/>
              <a:ext cx="623280" cy="46434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25" y="5877126"/>
              <a:ext cx="623280" cy="4643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9405" y="5881846"/>
              <a:ext cx="623280" cy="464344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425" y="6029526"/>
              <a:ext cx="623280" cy="4643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1805" y="6034246"/>
              <a:ext cx="623280" cy="464344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2739693" y="5557558"/>
              <a:ext cx="1737024" cy="92154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59" idx="2"/>
              <a:endCxn id="74" idx="0"/>
            </p:cNvCxnSpPr>
            <p:nvPr/>
          </p:nvCxnSpPr>
          <p:spPr>
            <a:xfrm flipH="1">
              <a:off x="3608205" y="5227941"/>
              <a:ext cx="4236" cy="329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9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Emulated Devices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1998179" y="1521119"/>
            <a:ext cx="4439906" cy="4947487"/>
            <a:chOff x="1998179" y="1521119"/>
            <a:chExt cx="4439906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9" y="4076025"/>
              <a:ext cx="4439906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896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217" y="2394112"/>
              <a:ext cx="609600" cy="6096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998180" y="327853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145840" y="435661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0387" y="437304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804" b="41103"/>
            <a:stretch/>
          </p:blipFill>
          <p:spPr>
            <a:xfrm>
              <a:off x="2707515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035" y="5765984"/>
              <a:ext cx="609600" cy="609600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657923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2825643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2589387" y="384139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>
              <a:off x="2759425" y="4738949"/>
              <a:ext cx="725410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/>
            <p:cNvSpPr/>
            <p:nvPr/>
          </p:nvSpPr>
          <p:spPr>
            <a:xfrm flipH="1">
              <a:off x="3760074" y="436133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4621" y="437776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203621" y="384611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1" idx="3"/>
              <a:endCxn id="48" idx="0"/>
            </p:cNvCxnSpPr>
            <p:nvPr/>
          </p:nvCxnSpPr>
          <p:spPr>
            <a:xfrm flipH="1">
              <a:off x="3484835" y="4743669"/>
              <a:ext cx="888824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685" y="2394112"/>
              <a:ext cx="609600" cy="609600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257391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25111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3484835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25689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89635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3843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5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Networking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521119"/>
            <a:ext cx="4453128" cy="4947487"/>
            <a:chOff x="1998178" y="1521119"/>
            <a:chExt cx="4453128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28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854607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36262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370315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439309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0964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36" idx="3"/>
            </p:cNvCxnSpPr>
            <p:nvPr/>
          </p:nvCxnSpPr>
          <p:spPr>
            <a:xfrm flipV="1">
              <a:off x="3339137" y="4743669"/>
              <a:ext cx="1480543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72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Internal Networking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98178" y="1521119"/>
            <a:ext cx="4453128" cy="4854465"/>
            <a:chOff x="1998178" y="1521119"/>
            <a:chExt cx="4453128" cy="485446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14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1" y="3278535"/>
              <a:ext cx="856426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81212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647883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538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2840409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163591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749963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542671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4326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442499" y="4747097"/>
              <a:ext cx="1480543" cy="3001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3596287" y="4463526"/>
              <a:ext cx="685923" cy="203532"/>
            </a:xfrm>
            <a:prstGeom prst="rect">
              <a:avLst/>
            </a:prstGeom>
          </p:spPr>
        </p:pic>
        <p:cxnSp>
          <p:nvCxnSpPr>
            <p:cNvPr id="4" name="Elbow Connector 3"/>
            <p:cNvCxnSpPr/>
            <p:nvPr/>
          </p:nvCxnSpPr>
          <p:spPr>
            <a:xfrm rot="16200000" flipH="1">
              <a:off x="3101428" y="3694029"/>
              <a:ext cx="928416" cy="540502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>
              <a:off x="3900466" y="3645560"/>
              <a:ext cx="928414" cy="63744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365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 Sampathkumar</dc:creator>
  <cp:lastModifiedBy>Aravindh Sampathkumar</cp:lastModifiedBy>
  <cp:revision>37</cp:revision>
  <dcterms:created xsi:type="dcterms:W3CDTF">2013-09-26T02:43:34Z</dcterms:created>
  <dcterms:modified xsi:type="dcterms:W3CDTF">2013-10-01T00:58:49Z</dcterms:modified>
</cp:coreProperties>
</file>