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699750"/>
  <p:notesSz cx="75565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6553" y="1217691"/>
            <a:ext cx="6137102" cy="34202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4369" y="4863017"/>
            <a:ext cx="6521814" cy="47381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990"/>
            <a:ext cx="6806565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827" y="142471"/>
            <a:ext cx="4500245" cy="1012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46885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latin typeface="Arial"/>
                <a:cs typeface="Arial"/>
              </a:rPr>
              <a:t>Customer_Bookings</a:t>
            </a:r>
            <a:endParaRPr sz="22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2045"/>
              </a:spcBef>
            </a:pPr>
            <a:r>
              <a:rPr dirty="0" sz="1200" spc="5" b="1">
                <a:latin typeface="Arial"/>
                <a:cs typeface="Arial"/>
              </a:rPr>
              <a:t>Model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used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70" b="1">
                <a:latin typeface="Arial"/>
                <a:cs typeface="Arial"/>
              </a:rPr>
              <a:t>:</a:t>
            </a:r>
            <a:r>
              <a:rPr dirty="0" sz="1200" spc="38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RandomForestClassifier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15" b="1">
                <a:latin typeface="Arial"/>
                <a:cs typeface="Arial"/>
              </a:rPr>
              <a:t>Accuracy:</a:t>
            </a:r>
            <a:r>
              <a:rPr dirty="0" sz="1200" spc="275" b="1">
                <a:latin typeface="Arial"/>
                <a:cs typeface="Arial"/>
              </a:rPr>
              <a:t> </a:t>
            </a:r>
            <a:r>
              <a:rPr dirty="0" sz="1200" spc="10" b="1">
                <a:latin typeface="Arial"/>
                <a:cs typeface="Arial"/>
              </a:rPr>
              <a:t>0.8479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||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15" b="1">
                <a:latin typeface="Arial"/>
                <a:cs typeface="Arial"/>
              </a:rPr>
              <a:t>84%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558" y="9719464"/>
            <a:ext cx="138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 b="1">
                <a:latin typeface="Arial"/>
                <a:cs typeface="Arial"/>
              </a:rPr>
              <a:t>Correlation_Matrix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Aravind Kontham</dc:creator>
  <cp:keywords>DAGBnE3sr8s,BAFIbJcS-10</cp:keywords>
  <dc:title>Your paragraph text</dc:title>
  <dcterms:created xsi:type="dcterms:W3CDTF">2024-04-06T04:36:52Z</dcterms:created>
  <dcterms:modified xsi:type="dcterms:W3CDTF">2024-04-06T04:36:52Z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2024-04-06T00:00:00Z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2024-04-06T00:00:00Z</vt:filetime>
  </property>
</Properties>
</file>