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458D1A-40B1-45B5-B906-FE97F2409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BritishAirways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480859B-B278-45E4-8E61-7A57D3C64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Aravind Kontham</a:t>
            </a:r>
          </a:p>
          <a:p>
            <a:r>
              <a:rPr lang="en-IN" dirty="0"/>
              <a:t>6305527319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7C49A08E-B6C7-4FB2-AB6C-E03BFAC2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BritishAirways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BritishAirways</dc:title>
  <dc:creator/>
  <cp:lastModifiedBy>aravind kontham</cp:lastModifiedBy>
  <cp:revision>1</cp:revision>
  <dcterms:created xsi:type="dcterms:W3CDTF">2024-04-05T17:01:29Z</dcterms:created>
  <dcterms:modified xsi:type="dcterms:W3CDTF">2024-04-05T17:03:56Z</dcterms:modified>
</cp:coreProperties>
</file>