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752601"/>
          </a:xfrm>
        </p:spPr>
        <p:txBody>
          <a:bodyPr>
            <a:normAutofit fontScale="90000"/>
          </a:bodyPr>
          <a:lstStyle/>
          <a:p>
            <a:r>
              <a:rPr lang="en-US" b="1" dirty="0"/>
              <a:t>ON-DEMAND CAR WASH APP</a:t>
            </a:r>
            <a:r>
              <a:rPr lang="en-US" dirty="0"/>
              <a:t/>
            </a:r>
            <a:br>
              <a:rPr lang="en-US" dirty="0"/>
            </a:br>
            <a:r>
              <a:rPr lang="en-US" b="1" dirty="0"/>
              <a:t> </a:t>
            </a:r>
            <a:r>
              <a:rPr lang="en-US" dirty="0"/>
              <a:t/>
            </a:r>
            <a:br>
              <a:rPr lang="en-US" dirty="0"/>
            </a:br>
            <a:endParaRPr lang="en-US" dirty="0"/>
          </a:p>
        </p:txBody>
      </p:sp>
      <p:sp>
        <p:nvSpPr>
          <p:cNvPr id="3" name="Subtitle 2"/>
          <p:cNvSpPr>
            <a:spLocks noGrp="1"/>
          </p:cNvSpPr>
          <p:nvPr>
            <p:ph type="subTitle" idx="1"/>
          </p:nvPr>
        </p:nvSpPr>
        <p:spPr>
          <a:xfrm>
            <a:off x="2590800" y="4953000"/>
            <a:ext cx="6400800" cy="1752600"/>
          </a:xfrm>
        </p:spPr>
        <p:txBody>
          <a:bodyPr>
            <a:normAutofit fontScale="85000" lnSpcReduction="20000"/>
          </a:bodyPr>
          <a:lstStyle/>
          <a:p>
            <a:pPr algn="r"/>
            <a:r>
              <a:rPr lang="en-US" dirty="0" smtClean="0">
                <a:solidFill>
                  <a:schemeClr val="tx1"/>
                </a:solidFill>
              </a:rPr>
              <a:t>Submitted By: </a:t>
            </a:r>
          </a:p>
          <a:p>
            <a:pPr algn="r"/>
            <a:r>
              <a:rPr lang="en-US" dirty="0" err="1" smtClean="0">
                <a:solidFill>
                  <a:schemeClr val="tx1"/>
                </a:solidFill>
              </a:rPr>
              <a:t>Adhi</a:t>
            </a:r>
            <a:r>
              <a:rPr lang="en-US" dirty="0" smtClean="0">
                <a:solidFill>
                  <a:schemeClr val="tx1"/>
                </a:solidFill>
              </a:rPr>
              <a:t> Shankar V (150071601007)</a:t>
            </a:r>
          </a:p>
          <a:p>
            <a:pPr algn="r"/>
            <a:r>
              <a:rPr lang="en-US" dirty="0" smtClean="0">
                <a:solidFill>
                  <a:schemeClr val="tx1"/>
                </a:solidFill>
              </a:rPr>
              <a:t>S. </a:t>
            </a:r>
            <a:r>
              <a:rPr lang="en-US" dirty="0" err="1" smtClean="0">
                <a:solidFill>
                  <a:schemeClr val="tx1"/>
                </a:solidFill>
              </a:rPr>
              <a:t>Aravind</a:t>
            </a:r>
            <a:r>
              <a:rPr lang="en-US" dirty="0" smtClean="0">
                <a:solidFill>
                  <a:schemeClr val="tx1"/>
                </a:solidFill>
              </a:rPr>
              <a:t> Kumar (150071601013)</a:t>
            </a:r>
          </a:p>
          <a:p>
            <a:pPr algn="r"/>
            <a:r>
              <a:rPr lang="en-US" dirty="0" err="1" smtClean="0">
                <a:solidFill>
                  <a:schemeClr val="tx1"/>
                </a:solidFill>
              </a:rPr>
              <a:t>Basheer</a:t>
            </a:r>
            <a:r>
              <a:rPr lang="en-US" dirty="0" smtClean="0">
                <a:solidFill>
                  <a:schemeClr val="tx1"/>
                </a:solidFill>
              </a:rPr>
              <a:t> </a:t>
            </a:r>
            <a:r>
              <a:rPr lang="en-US" dirty="0" err="1" smtClean="0">
                <a:solidFill>
                  <a:schemeClr val="tx1"/>
                </a:solidFill>
              </a:rPr>
              <a:t>Ahamed</a:t>
            </a:r>
            <a:r>
              <a:rPr lang="en-US" dirty="0" smtClean="0">
                <a:solidFill>
                  <a:schemeClr val="tx1"/>
                </a:solidFill>
              </a:rPr>
              <a:t> A (150071601018)</a:t>
            </a:r>
          </a:p>
          <a:p>
            <a:endParaRPr lang="en-US" dirty="0"/>
          </a:p>
        </p:txBody>
      </p:sp>
    </p:spTree>
    <p:extLst>
      <p:ext uri="{BB962C8B-B14F-4D97-AF65-F5344CB8AC3E}">
        <p14:creationId xmlns:p14="http://schemas.microsoft.com/office/powerpoint/2010/main" val="2105051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a:t>Usage of cars is very common these days. There is at least one car for every family . Buying a car is easy but maintaining it is the most difficult task. It requires frequent visit to the servicing centers for washing and servicing. Doing all these works consumes lots of time and money. In today’s busy world no one finds that time though they have money to do all of it. </a:t>
            </a:r>
            <a:endParaRPr lang="en-US" dirty="0" smtClean="0"/>
          </a:p>
          <a:p>
            <a:r>
              <a:rPr lang="en-US" dirty="0" smtClean="0"/>
              <a:t>To </a:t>
            </a:r>
            <a:r>
              <a:rPr lang="en-US" dirty="0"/>
              <a:t>avoid this problem the app On demand car wash will be required. </a:t>
            </a:r>
            <a:endParaRPr lang="en-US" dirty="0"/>
          </a:p>
        </p:txBody>
      </p:sp>
    </p:spTree>
    <p:extLst>
      <p:ext uri="{BB962C8B-B14F-4D97-AF65-F5344CB8AC3E}">
        <p14:creationId xmlns:p14="http://schemas.microsoft.com/office/powerpoint/2010/main" val="162451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 demand car wash is an android application that is designed to provide car servicing to the people when needed. </a:t>
            </a:r>
            <a:endParaRPr lang="en-US" dirty="0" smtClean="0"/>
          </a:p>
          <a:p>
            <a:r>
              <a:rPr lang="en-US" dirty="0"/>
              <a:t>This project is about </a:t>
            </a:r>
            <a:r>
              <a:rPr lang="en-US" dirty="0" smtClean="0"/>
              <a:t>creating </a:t>
            </a:r>
            <a:r>
              <a:rPr lang="en-US" dirty="0"/>
              <a:t>an intelligent On-demand car wash app using android studio. </a:t>
            </a:r>
            <a:endParaRPr lang="en-US" dirty="0" smtClean="0"/>
          </a:p>
          <a:p>
            <a:r>
              <a:rPr lang="en-US" dirty="0"/>
              <a:t>The key benefit of this project is that the users need not bring the vehicle to the service providers instead the service providers will come to the users location for car washing and servicing. </a:t>
            </a:r>
          </a:p>
          <a:p>
            <a:endParaRPr lang="en-US" dirty="0"/>
          </a:p>
          <a:p>
            <a:endParaRPr lang="en-US" dirty="0"/>
          </a:p>
        </p:txBody>
      </p:sp>
    </p:spTree>
    <p:extLst>
      <p:ext uri="{BB962C8B-B14F-4D97-AF65-F5344CB8AC3E}">
        <p14:creationId xmlns:p14="http://schemas.microsoft.com/office/powerpoint/2010/main" val="1340776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US" dirty="0"/>
              <a:t/>
            </a:r>
            <a:br>
              <a:rPr lang="en-US" dirty="0"/>
            </a:br>
            <a:r>
              <a:rPr lang="en-IN" b="1" dirty="0"/>
              <a:t>PURPOSE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objective of this project is to provide on demand mobile service for the customers who require servicing for their cars. </a:t>
            </a:r>
            <a:endParaRPr lang="en-US" dirty="0" smtClean="0"/>
          </a:p>
          <a:p>
            <a:r>
              <a:rPr lang="en-US" dirty="0"/>
              <a:t>T</a:t>
            </a:r>
            <a:r>
              <a:rPr lang="en-US" dirty="0" smtClean="0"/>
              <a:t>his </a:t>
            </a:r>
            <a:r>
              <a:rPr lang="en-US" dirty="0"/>
              <a:t>on-demand app is a combination of ease and amenity that saves time of people meanwhile giving employment opportunities to the hidden talents of the skilled artist or professionals</a:t>
            </a:r>
            <a:r>
              <a:rPr lang="en-US" dirty="0" smtClean="0"/>
              <a:t>.</a:t>
            </a:r>
            <a:endParaRPr lang="en-US" dirty="0"/>
          </a:p>
          <a:p>
            <a:endParaRPr lang="en-US" dirty="0"/>
          </a:p>
        </p:txBody>
      </p:sp>
    </p:spTree>
    <p:extLst>
      <p:ext uri="{BB962C8B-B14F-4D97-AF65-F5344CB8AC3E}">
        <p14:creationId xmlns:p14="http://schemas.microsoft.com/office/powerpoint/2010/main" val="1620889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future work this app can also contains various packages and add-ons to wipe, clean and dress your entire car from inside out. </a:t>
            </a:r>
            <a:endParaRPr lang="en-US" dirty="0" smtClean="0"/>
          </a:p>
          <a:p>
            <a:r>
              <a:rPr lang="en-US" dirty="0" smtClean="0"/>
              <a:t>One </a:t>
            </a:r>
            <a:r>
              <a:rPr lang="en-US" dirty="0"/>
              <a:t>other feature could be, users can even schedule future car wash and give reviews and ratings to washers</a:t>
            </a:r>
            <a:r>
              <a:rPr lang="en-US" dirty="0" smtClean="0"/>
              <a:t>.</a:t>
            </a:r>
          </a:p>
          <a:p>
            <a:r>
              <a:rPr lang="en-US" dirty="0" smtClean="0"/>
              <a:t>Another feature could be, if the Car wash service provider is far away from the customer, then it automatically directs the nearby car wash service to the customers.</a:t>
            </a:r>
            <a:endParaRPr lang="en-US" dirty="0"/>
          </a:p>
        </p:txBody>
      </p:sp>
    </p:spTree>
    <p:extLst>
      <p:ext uri="{BB962C8B-B14F-4D97-AF65-F5344CB8AC3E}">
        <p14:creationId xmlns:p14="http://schemas.microsoft.com/office/powerpoint/2010/main" val="592432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REQUIREMENT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IN" b="1" dirty="0"/>
              <a:t>Hardware:</a:t>
            </a:r>
            <a:endParaRPr lang="en-US" dirty="0"/>
          </a:p>
          <a:p>
            <a:r>
              <a:rPr lang="en-IN" dirty="0"/>
              <a:t>Processor                : Intel Core i5 (5</a:t>
            </a:r>
            <a:r>
              <a:rPr lang="en-IN" baseline="30000" dirty="0"/>
              <a:t>th</a:t>
            </a:r>
            <a:r>
              <a:rPr lang="en-IN" dirty="0"/>
              <a:t> Gen.)</a:t>
            </a:r>
            <a:endParaRPr lang="en-US" dirty="0"/>
          </a:p>
          <a:p>
            <a:r>
              <a:rPr lang="en-IN" dirty="0"/>
              <a:t>RAM                        </a:t>
            </a:r>
            <a:r>
              <a:rPr lang="en-IN" dirty="0" smtClean="0"/>
              <a:t> : </a:t>
            </a:r>
            <a:r>
              <a:rPr lang="en-IN" dirty="0"/>
              <a:t>8GB DDR3L memory</a:t>
            </a:r>
            <a:endParaRPr lang="en-US" dirty="0"/>
          </a:p>
          <a:p>
            <a:r>
              <a:rPr lang="en-IN" dirty="0"/>
              <a:t>Monitor                   </a:t>
            </a:r>
            <a:r>
              <a:rPr lang="en-IN" dirty="0" smtClean="0"/>
              <a:t>: </a:t>
            </a:r>
            <a:r>
              <a:rPr lang="en-IN" dirty="0"/>
              <a:t>39.62 cm (15.6) screen size</a:t>
            </a:r>
            <a:endParaRPr lang="en-US" dirty="0"/>
          </a:p>
          <a:p>
            <a:r>
              <a:rPr lang="en-IN" dirty="0"/>
              <a:t>Hard Disk                </a:t>
            </a:r>
            <a:r>
              <a:rPr lang="en-IN" dirty="0" smtClean="0"/>
              <a:t> : </a:t>
            </a:r>
            <a:r>
              <a:rPr lang="en-IN" dirty="0"/>
              <a:t>1000GB capacity</a:t>
            </a:r>
            <a:endParaRPr lang="en-US" dirty="0"/>
          </a:p>
          <a:p>
            <a:r>
              <a:rPr lang="en-IN" dirty="0"/>
              <a:t>Keyboard                </a:t>
            </a:r>
            <a:r>
              <a:rPr lang="en-IN" dirty="0" smtClean="0"/>
              <a:t> :  </a:t>
            </a:r>
            <a:r>
              <a:rPr lang="en-IN" dirty="0"/>
              <a:t>Alphanumeric keyboard</a:t>
            </a:r>
            <a:endParaRPr lang="en-US" dirty="0"/>
          </a:p>
          <a:p>
            <a:r>
              <a:rPr lang="en-IN" dirty="0"/>
              <a:t>Mouse                     :  Touchpad</a:t>
            </a:r>
            <a:endParaRPr lang="en-US" dirty="0"/>
          </a:p>
          <a:p>
            <a:pPr>
              <a:buNone/>
            </a:pPr>
            <a:endParaRPr lang="en-IN" b="1" dirty="0" smtClean="0"/>
          </a:p>
          <a:p>
            <a:pPr>
              <a:buNone/>
            </a:pPr>
            <a:r>
              <a:rPr lang="en-IN" b="1" dirty="0" smtClean="0"/>
              <a:t>Software</a:t>
            </a:r>
            <a:r>
              <a:rPr lang="en-IN" b="1" dirty="0"/>
              <a:t>:</a:t>
            </a:r>
            <a:endParaRPr lang="en-US" dirty="0"/>
          </a:p>
          <a:p>
            <a:r>
              <a:rPr lang="en-IN" dirty="0"/>
              <a:t>Front End                </a:t>
            </a:r>
            <a:r>
              <a:rPr lang="en-IN" dirty="0" smtClean="0"/>
              <a:t>  : </a:t>
            </a:r>
            <a:r>
              <a:rPr lang="en-US" dirty="0" smtClean="0"/>
              <a:t>Android Studio</a:t>
            </a:r>
            <a:endParaRPr lang="en-US" dirty="0"/>
          </a:p>
          <a:p>
            <a:r>
              <a:rPr lang="en-IN" dirty="0"/>
              <a:t>Back End                </a:t>
            </a:r>
            <a:r>
              <a:rPr lang="en-IN" dirty="0" smtClean="0"/>
              <a:t>   : </a:t>
            </a:r>
            <a:r>
              <a:rPr lang="en-US" dirty="0" smtClean="0"/>
              <a:t>SQL Lite/Google Firebase</a:t>
            </a:r>
            <a:endParaRPr lang="en-US" dirty="0"/>
          </a:p>
          <a:p>
            <a:r>
              <a:rPr lang="en-IN" dirty="0"/>
              <a:t>Operating System  </a:t>
            </a:r>
            <a:r>
              <a:rPr lang="en-IN" dirty="0" smtClean="0"/>
              <a:t>  : </a:t>
            </a:r>
            <a:r>
              <a:rPr lang="en-IN" dirty="0"/>
              <a:t>Windows </a:t>
            </a:r>
            <a:r>
              <a:rPr lang="en-IN" dirty="0" smtClean="0"/>
              <a:t>7,8,10, Android</a:t>
            </a:r>
            <a:endParaRPr lang="en-US" dirty="0"/>
          </a:p>
          <a:p>
            <a:r>
              <a:rPr lang="en-IN" dirty="0"/>
              <a:t>Designing Software : Rational Rose </a:t>
            </a:r>
            <a:endParaRPr lang="en-US" dirty="0"/>
          </a:p>
          <a:p>
            <a:endParaRPr lang="en-US" dirty="0"/>
          </a:p>
          <a:p>
            <a:endParaRPr lang="en-US" dirty="0"/>
          </a:p>
        </p:txBody>
      </p:sp>
    </p:spTree>
    <p:extLst>
      <p:ext uri="{BB962C8B-B14F-4D97-AF65-F5344CB8AC3E}">
        <p14:creationId xmlns:p14="http://schemas.microsoft.com/office/powerpoint/2010/main" val="44318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ra\Screen Shot 2018-05-04 at 10.57.17 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2667000" cy="5181600"/>
          </a:xfrm>
          <a:prstGeom prst="rect">
            <a:avLst/>
          </a:prstGeom>
          <a:noFill/>
          <a:ln>
            <a:noFill/>
          </a:ln>
        </p:spPr>
      </p:pic>
      <p:pic>
        <p:nvPicPr>
          <p:cNvPr id="5" name="Picture 4" descr="H:\ara\Screen Shot 2018-05-04 at 10.56.17 AM.png"/>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14399"/>
            <a:ext cx="2514600" cy="5109845"/>
          </a:xfrm>
          <a:prstGeom prst="rect">
            <a:avLst/>
          </a:prstGeom>
          <a:noFill/>
          <a:ln>
            <a:noFill/>
          </a:ln>
        </p:spPr>
      </p:pic>
      <p:pic>
        <p:nvPicPr>
          <p:cNvPr id="6" name="Picture 5" descr="H:\ara\Screen Shot 2018-05-04 at 10.56.20 AM.png"/>
          <p:cNvPicPr/>
          <p:nvPr/>
        </p:nvPicPr>
        <p:blipFill>
          <a:blip r:embed="rId4">
            <a:extLst>
              <a:ext uri="{28A0092B-C50C-407E-A947-70E740481C1C}">
                <a14:useLocalDpi xmlns:a14="http://schemas.microsoft.com/office/drawing/2010/main" val="0"/>
              </a:ext>
            </a:extLst>
          </a:blip>
          <a:srcRect/>
          <a:stretch>
            <a:fillRect/>
          </a:stretch>
        </p:blipFill>
        <p:spPr bwMode="auto">
          <a:xfrm>
            <a:off x="5943600" y="914400"/>
            <a:ext cx="2743200" cy="5137555"/>
          </a:xfrm>
          <a:prstGeom prst="rect">
            <a:avLst/>
          </a:prstGeom>
          <a:noFill/>
          <a:ln>
            <a:noFill/>
          </a:ln>
        </p:spPr>
      </p:pic>
    </p:spTree>
    <p:extLst>
      <p:ext uri="{BB962C8B-B14F-4D97-AF65-F5344CB8AC3E}">
        <p14:creationId xmlns:p14="http://schemas.microsoft.com/office/powerpoint/2010/main" val="170997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IN" dirty="0"/>
              <a:t>The </a:t>
            </a:r>
            <a:r>
              <a:rPr lang="en-IN" dirty="0" smtClean="0"/>
              <a:t>On-Demand Car Wash App </a:t>
            </a:r>
            <a:r>
              <a:rPr lang="en-IN" dirty="0"/>
              <a:t>is developed using Android Studio, fully meets the objectives of the system which it has been developed. The system has reached a steady state where all bugs have been eliminated. The system is operated at a high level of efficiency and all the users associated with the system understands its advantage. The system solves the problem. It was intended to solve as requirement specification.</a:t>
            </a:r>
            <a:endParaRPr lang="en-US" dirty="0"/>
          </a:p>
          <a:p>
            <a:r>
              <a:rPr lang="en-IN" dirty="0"/>
              <a:t>The project has a very vast scope in future. Project can be updated in near future as and when requirement for the same arises, as it is very flexible in terms of expansion. </a:t>
            </a:r>
            <a:endParaRPr lang="en-US" dirty="0"/>
          </a:p>
          <a:p>
            <a:endParaRPr lang="en-US" dirty="0"/>
          </a:p>
          <a:p>
            <a:endParaRPr lang="en-US" dirty="0"/>
          </a:p>
        </p:txBody>
      </p:sp>
    </p:spTree>
    <p:extLst>
      <p:ext uri="{BB962C8B-B14F-4D97-AF65-F5344CB8AC3E}">
        <p14:creationId xmlns:p14="http://schemas.microsoft.com/office/powerpoint/2010/main" val="1614576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sz="4900" b="1" dirty="0"/>
              <a:t>THANK </a:t>
            </a:r>
            <a:r>
              <a:rPr lang="en-US" sz="4900" b="1" dirty="0" smtClean="0"/>
              <a:t>YOU!!</a:t>
            </a:r>
            <a:r>
              <a:rPr lang="en-US" dirty="0"/>
              <a:t/>
            </a:r>
            <a:br>
              <a:rPr lang="en-US" dirty="0"/>
            </a:br>
            <a:endParaRPr lang="en-US" dirty="0"/>
          </a:p>
        </p:txBody>
      </p:sp>
    </p:spTree>
    <p:extLst>
      <p:ext uri="{BB962C8B-B14F-4D97-AF65-F5344CB8AC3E}">
        <p14:creationId xmlns:p14="http://schemas.microsoft.com/office/powerpoint/2010/main" val="78443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499</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ON-DEMAND CAR WASH APP   </vt:lpstr>
      <vt:lpstr>INTRODUCTION</vt:lpstr>
      <vt:lpstr>ABSTRACT</vt:lpstr>
      <vt:lpstr>  PURPOSE </vt:lpstr>
      <vt:lpstr>PROJECT SCOPE</vt:lpstr>
      <vt:lpstr>SYSTEM REQUIREMENT </vt:lpstr>
      <vt:lpstr>PowerPoint Presentation</vt:lpstr>
      <vt:lpstr>CONCLUSION</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ON-DEMAND CAR WASH APP   </dc:title>
  <dc:creator>subra_000</dc:creator>
  <cp:lastModifiedBy>subramanian.anand92@gmail.com</cp:lastModifiedBy>
  <cp:revision>11</cp:revision>
  <dcterms:created xsi:type="dcterms:W3CDTF">2006-08-16T00:00:00Z</dcterms:created>
  <dcterms:modified xsi:type="dcterms:W3CDTF">2018-05-07T18:26:45Z</dcterms:modified>
</cp:coreProperties>
</file>