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147472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357BB-E2CB-4DA6-A7C6-DA79DF4A7698}" v="3" dt="2024-03-13T19:18:24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an, Aravind (Contractor)" userId="de434d69-3388-407b-af0a-5d6d3af5ac99" providerId="ADAL" clId="{8B5C0FAE-1774-4BE1-875B-CD7E92BB305A}"/>
    <pc:docChg chg="custSel addSld delSld modSld">
      <pc:chgData name="Narayanan, Aravind (Contractor)" userId="de434d69-3388-407b-af0a-5d6d3af5ac99" providerId="ADAL" clId="{8B5C0FAE-1774-4BE1-875B-CD7E92BB305A}" dt="2023-06-12T17:09:54.273" v="3" actId="47"/>
      <pc:docMkLst>
        <pc:docMk/>
      </pc:docMkLst>
      <pc:sldChg chg="del">
        <pc:chgData name="Narayanan, Aravind (Contractor)" userId="de434d69-3388-407b-af0a-5d6d3af5ac99" providerId="ADAL" clId="{8B5C0FAE-1774-4BE1-875B-CD7E92BB305A}" dt="2023-06-12T17:09:54.273" v="3" actId="47"/>
        <pc:sldMkLst>
          <pc:docMk/>
          <pc:sldMk cId="2620040474" sldId="2147472336"/>
        </pc:sldMkLst>
      </pc:sldChg>
      <pc:sldChg chg="add mod modClrScheme chgLayout">
        <pc:chgData name="Narayanan, Aravind (Contractor)" userId="de434d69-3388-407b-af0a-5d6d3af5ac99" providerId="ADAL" clId="{8B5C0FAE-1774-4BE1-875B-CD7E92BB305A}" dt="2023-06-12T17:09:51.424" v="2" actId="700"/>
        <pc:sldMkLst>
          <pc:docMk/>
          <pc:sldMk cId="1645941007" sldId="2147472337"/>
        </pc:sldMkLst>
      </pc:sldChg>
      <pc:sldMasterChg chg="delSldLayout">
        <pc:chgData name="Narayanan, Aravind (Contractor)" userId="de434d69-3388-407b-af0a-5d6d3af5ac99" providerId="ADAL" clId="{8B5C0FAE-1774-4BE1-875B-CD7E92BB305A}" dt="2023-06-12T17:09:54.273" v="3" actId="47"/>
        <pc:sldMasterMkLst>
          <pc:docMk/>
          <pc:sldMasterMk cId="2689589184" sldId="2147483648"/>
        </pc:sldMasterMkLst>
        <pc:sldLayoutChg chg="del">
          <pc:chgData name="Narayanan, Aravind (Contractor)" userId="de434d69-3388-407b-af0a-5d6d3af5ac99" providerId="ADAL" clId="{8B5C0FAE-1774-4BE1-875B-CD7E92BB305A}" dt="2023-06-12T17:09:54.273" v="3" actId="47"/>
          <pc:sldLayoutMkLst>
            <pc:docMk/>
            <pc:sldMasterMk cId="2689589184" sldId="2147483648"/>
            <pc:sldLayoutMk cId="4262902247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9ED8-73FD-9E0F-83CD-23E07A65C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2E640-4AC7-4C98-E68D-DDE1A789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4E8D-3917-F73E-0B4A-A837C75F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84ED-133E-A4A2-5838-359F10B9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F237-0656-84AA-B97D-B4862F4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C467-94FC-F8D7-C34F-185E5B16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0E2B3-DF92-5BF4-194A-E488346E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757F-8D42-5FBE-940A-41BE5B10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929D-01E2-E4CF-D7FA-86F9AAE5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51D5-1039-E94B-BCF5-6010088B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37CDA-FA2D-9CAD-7ACF-781303422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5A5C6-75DA-8CA9-2471-8437E799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E13A-AF5D-7AEB-373F-FF440174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2B91-1DC8-0F50-3DA2-2B7F0327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A648-1FD4-C0F2-66D6-6F565DDA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8FEF-1C80-D5C9-BD4C-558777D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8EA8-CB23-0735-F235-4E1CD209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346C-4CE8-8DBE-D433-FBE9537A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AE9F-EA09-E2EC-AA19-4661DE68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2276-9519-4CD9-C238-E978F0A2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1AC4-42B2-1294-8A96-CEE6BE07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AE0E-1A9D-B159-E208-FE0ED0DA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83B5-A0AF-D32B-1DFA-ACC20388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43EEC-B84D-09F8-681A-256A208D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DADD-0B98-9A82-5D89-13A2ED59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FE96-1F94-2D74-7BBF-BDBFA559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1B03-7EF5-ABD5-5857-FBB6CD98E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33108-C153-3B7C-FBE9-863009E82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4D4DC-C9F3-70DE-FBD0-4152C4CB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D228-6D28-9D91-6C9D-F576557D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5B545-AB0A-67D2-4163-746FE91A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0E36-CDFB-4477-9624-9DD3D7E9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CBDBE-F53C-AE21-5932-22E028D6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074A-1E15-0B64-62E8-F3026058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A4197-CC5F-9593-1E17-419B30AA3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1A4FA-836A-A9CC-27A0-367BEC07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B4EC0-60D7-D5E0-5CF8-6F0A9804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A406C-E970-8CEE-AB93-D8282FFF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F9D9F-3134-CBD4-4E11-C4164AA0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590-E052-A71C-09F1-A23DB35C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780B-D317-F61F-EB82-D0AA6472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FFBAF-8B01-3912-5D4D-05C9CFA6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64C35-6A80-C062-DBCD-7B1FBC7E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9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8225E-A829-EE7C-B349-F94C0A7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CA25A-E5F2-6509-A0F7-1F14FB96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BD50A-0C0B-9B1C-FB1A-31C5DB53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1EB4-C608-DADE-DED5-697D630D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6986-5C43-995B-05E6-DC49244A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FEEC-9B71-CDCF-A1AB-9FBEEE67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0215-D7F4-0D88-AA91-9FCB3D9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BCD2-4910-7E8E-A7EB-1B93CE51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69129-E833-29C4-DD0E-46A0E722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1E3F-A2E3-419B-2406-55ED4EAD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079E6-E43A-C830-F273-3B890989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0A3A-A000-49A6-65C1-8DE0EFC5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DFBDA-B690-7787-F00E-3CF4A3CA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7481-F0D6-CA4E-9463-0CC17F6C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821E-EB76-41FC-93D9-21C68005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47E26-F755-945F-1C19-785ECAE2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9FEAE-F689-C91E-3E30-67015E39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358C-12F9-EE13-4933-1E74FAB81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CC0A-BF0F-46E3-9716-1E69A25EAC6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4F67-37D2-8DFE-4F9A-2ED1F25A3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B0C2-A19E-E600-80EF-48B8AFF3C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7AB3-07B5-403B-AB84-72F5D616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94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B712CB65476D4E86FFEB35DE56BF5E" ma:contentTypeVersion="17" ma:contentTypeDescription="Create a new document." ma:contentTypeScope="" ma:versionID="c239e2724bca4fd28334ac7549e920fd">
  <xsd:schema xmlns:xsd="http://www.w3.org/2001/XMLSchema" xmlns:xs="http://www.w3.org/2001/XMLSchema" xmlns:p="http://schemas.microsoft.com/office/2006/metadata/properties" xmlns:ns2="1ab6b043-350c-4467-a57c-13e25243bb3a" xmlns:ns3="1bba8413-6aaf-40cc-9cbb-19773a38bf7d" targetNamespace="http://schemas.microsoft.com/office/2006/metadata/properties" ma:root="true" ma:fieldsID="db26855db8e786bd1db759c9d442a500" ns2:_="" ns3:_="">
    <xsd:import namespace="1ab6b043-350c-4467-a57c-13e25243bb3a"/>
    <xsd:import namespace="1bba8413-6aaf-40cc-9cbb-19773a38b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6b043-350c-4467-a57c-13e25243bb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403bea8-3a38-4b57-ad86-c86acc1ab4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a8413-6aaf-40cc-9cbb-19773a38bf7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22e561-5426-42fb-bf2f-f1060d61d6b2}" ma:internalName="TaxCatchAll" ma:showField="CatchAllData" ma:web="1bba8413-6aaf-40cc-9cbb-19773a38bf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ba8413-6aaf-40cc-9cbb-19773a38bf7d" xsi:nil="true"/>
    <lcf76f155ced4ddcb4097134ff3c332f xmlns="1ab6b043-350c-4467-a57c-13e25243bb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CB3D92D-02CA-4331-8D0B-7D744A862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FB5610-4391-4F40-BE22-9D67DF697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b6b043-350c-4467-a57c-13e25243bb3a"/>
    <ds:schemaRef ds:uri="1bba8413-6aaf-40cc-9cbb-19773a38b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ABD18-6300-4A4D-BA85-AA629D8C02FE}">
  <ds:schemaRefs>
    <ds:schemaRef ds:uri="http://schemas.microsoft.com/office/2006/metadata/properties"/>
    <ds:schemaRef ds:uri="http://schemas.microsoft.com/office/infopath/2007/PartnerControls"/>
    <ds:schemaRef ds:uri="1bba8413-6aaf-40cc-9cbb-19773a38bf7d"/>
    <ds:schemaRef ds:uri="1ab6b043-350c-4467-a57c-13e25243bb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Narayanan, Aravind (Contractor)</dc:creator>
  <cp:lastModifiedBy>Narayanan, Aravind (Contractor)</cp:lastModifiedBy>
  <cp:revision>1</cp:revision>
  <dcterms:created xsi:type="dcterms:W3CDTF">2023-06-12T14:33:17Z</dcterms:created>
  <dcterms:modified xsi:type="dcterms:W3CDTF">2024-03-13T19:18:32Z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979fc8-5559-4f19-93ee-e28ca03d7638_Enabled">
    <vt:lpwstr>true</vt:lpwstr>
  </property>
  <property fmtid="{D5CDD505-2E9C-101B-9397-08002B2CF9AE}" pid="3" name="MSIP_Label_d0979fc8-5559-4f19-93ee-e28ca03d7638_SetDate">
    <vt:lpwstr>2023-06-12T14:34:02Z</vt:lpwstr>
  </property>
  <property fmtid="{D5CDD505-2E9C-101B-9397-08002B2CF9AE}" pid="4" name="MSIP_Label_d0979fc8-5559-4f19-93ee-e28ca03d7638_Method">
    <vt:lpwstr>Privileged</vt:lpwstr>
  </property>
  <property fmtid="{D5CDD505-2E9C-101B-9397-08002B2CF9AE}" pid="5" name="MSIP_Label_d0979fc8-5559-4f19-93ee-e28ca03d7638_Name">
    <vt:lpwstr>General Business Information (G)</vt:lpwstr>
  </property>
  <property fmtid="{D5CDD505-2E9C-101B-9397-08002B2CF9AE}" pid="6" name="MSIP_Label_d0979fc8-5559-4f19-93ee-e28ca03d7638_SiteId">
    <vt:lpwstr>906aefe9-76a7-4f65-b82d-5ec20775d5aa</vt:lpwstr>
  </property>
  <property fmtid="{D5CDD505-2E9C-101B-9397-08002B2CF9AE}" pid="7" name="MSIP_Label_d0979fc8-5559-4f19-93ee-e28ca03d7638_ActionId">
    <vt:lpwstr>8378eb56-a31b-4132-88b8-ffde37bdbfd5</vt:lpwstr>
  </property>
  <property fmtid="{D5CDD505-2E9C-101B-9397-08002B2CF9AE}" pid="8" name="MSIP_Label_d0979fc8-5559-4f19-93ee-e28ca03d7638_ContentBits">
    <vt:lpwstr>0</vt:lpwstr>
  </property>
  <property fmtid="{D5CDD505-2E9C-101B-9397-08002B2CF9AE}" pid="9" name="ContentTypeId">
    <vt:lpwstr>0x010100E1B712CB65476D4E86FFEB35DE56BF5E</vt:lpwstr>
  </property>
  <property fmtid="{D5CDD505-2E9C-101B-9397-08002B2CF9AE}" pid="10" name="MediaServiceImageTags">
    <vt:lpwstr/>
  </property>
</Properties>
</file>