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Dashboard Design - Sales Call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8016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Objective: Design an interactive dashboard for business stakeholders</a:t>
            </a:r>
          </a:p>
          <a:p>
            <a:r>
              <a:t>Dataset: Product_Sales.csv</a:t>
            </a:r>
          </a:p>
          <a:p>
            <a:r>
              <a:t>Deliverables: Interactive Dashboard + PPT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Key KPIs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Total Calls: 9939</a:t>
            </a:r>
          </a:p>
          <a:p>
            <a:r>
              <a:t>Total Products Sold: 2089</a:t>
            </a:r>
          </a:p>
          <a:p>
            <a:r>
              <a:t>Conversion Rate: 21.02%</a:t>
            </a:r>
          </a:p>
          <a:p>
            <a:r>
              <a:t>Average Call Duration: 125.16 units</a:t>
            </a:r>
          </a:p>
          <a:p>
            <a:r>
              <a:t>Pickup Rate: 69.62%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Top Agents &amp; Pickup Rate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</a:p>
        </p:txBody>
      </p:sp>
      <p:pic>
        <p:nvPicPr>
          <p:cNvPr id="4" name="Picture 3" descr="top_ag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4572000" cy="2743200"/>
          </a:xfrm>
          <a:prstGeom prst="rect">
            <a:avLst/>
          </a:prstGeom>
        </p:spPr>
      </p:pic>
      <p:pic>
        <p:nvPicPr>
          <p:cNvPr id="5" name="Picture 4" descr="pickup_p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4592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- Train low-performing agents to improve conversion.</a:t>
            </a:r>
          </a:p>
          <a:p>
            <a:r>
              <a:t>- Investigate calls with high duration but low conversion.</a:t>
            </a:r>
          </a:p>
          <a:p>
            <a:r>
              <a:t>- Focus outreach on customers with higher pickup rates.</a:t>
            </a:r>
          </a:p>
          <a:p>
            <a:r>
              <a:t>- Create monthly targets per agent and monitor trends.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