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7AE2672-CC1F-49FF-A722-6F70BAE56F78}" type="datetimeFigureOut">
              <a:rPr lang="en-US" smtClean="0"/>
              <a:pPr/>
              <a:t>2/25/2018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B010250-91D9-4DA4-BA48-B39CDF8E080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7AE2672-CC1F-49FF-A722-6F70BAE56F78}" type="datetimeFigureOut">
              <a:rPr lang="en-US" smtClean="0"/>
              <a:pPr/>
              <a:t>2/25/2018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010250-91D9-4DA4-BA48-B39CDF8E08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7AE2672-CC1F-49FF-A722-6F70BAE56F78}" type="datetimeFigureOut">
              <a:rPr lang="en-US" smtClean="0"/>
              <a:pPr/>
              <a:t>2/25/2018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010250-91D9-4DA4-BA48-B39CDF8E08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7AE2672-CC1F-49FF-A722-6F70BAE56F78}" type="datetimeFigureOut">
              <a:rPr lang="en-US" smtClean="0"/>
              <a:pPr/>
              <a:t>2/25/2018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010250-91D9-4DA4-BA48-B39CDF8E080C}"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7AE2672-CC1F-49FF-A722-6F70BAE56F78}" type="datetimeFigureOut">
              <a:rPr lang="en-US" smtClean="0"/>
              <a:pPr/>
              <a:t>2/25/2018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010250-91D9-4DA4-BA48-B39CDF8E080C}"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7AE2672-CC1F-49FF-A722-6F70BAE56F78}" type="datetimeFigureOut">
              <a:rPr lang="en-US" smtClean="0"/>
              <a:pPr/>
              <a:t>2/25/2018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010250-91D9-4DA4-BA48-B39CDF8E080C}"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7AE2672-CC1F-49FF-A722-6F70BAE56F78}" type="datetimeFigureOut">
              <a:rPr lang="en-US" smtClean="0"/>
              <a:pPr/>
              <a:t>2/25/2018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B010250-91D9-4DA4-BA48-B39CDF8E080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7AE2672-CC1F-49FF-A722-6F70BAE56F78}" type="datetimeFigureOut">
              <a:rPr lang="en-US" smtClean="0"/>
              <a:pPr/>
              <a:t>2/25/2018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B010250-91D9-4DA4-BA48-B39CDF8E080C}"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7AE2672-CC1F-49FF-A722-6F70BAE56F78}" type="datetimeFigureOut">
              <a:rPr lang="en-US" smtClean="0"/>
              <a:pPr/>
              <a:t>2/25/2018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B010250-91D9-4DA4-BA48-B39CDF8E08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7AE2672-CC1F-49FF-A722-6F70BAE56F78}" type="datetimeFigureOut">
              <a:rPr lang="en-US" smtClean="0"/>
              <a:pPr/>
              <a:t>2/25/2018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010250-91D9-4DA4-BA48-B39CDF8E080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7AE2672-CC1F-49FF-A722-6F70BAE56F78}" type="datetimeFigureOut">
              <a:rPr lang="en-US" smtClean="0"/>
              <a:pPr/>
              <a:t>2/25/2018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B010250-91D9-4DA4-BA48-B39CDF8E080C}"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7AE2672-CC1F-49FF-A722-6F70BAE56F78}" type="datetimeFigureOut">
              <a:rPr lang="en-US" smtClean="0"/>
              <a:pPr/>
              <a:t>2/25/2018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B010250-91D9-4DA4-BA48-B39CDF8E080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1600200"/>
            <a:ext cx="7772400" cy="1470025"/>
          </a:xfrm>
        </p:spPr>
        <p:txBody>
          <a:bodyPr/>
          <a:lstStyle/>
          <a:p>
            <a:r>
              <a:rPr lang="en-US" dirty="0" smtClean="0">
                <a:latin typeface="Algerian" pitchFamily="82" charset="0"/>
              </a:rPr>
              <a:t>IWONTMISS</a:t>
            </a:r>
            <a:endParaRPr lang="en-US" dirty="0">
              <a:latin typeface="Algerian" pitchFamily="82" charset="0"/>
            </a:endParaRPr>
          </a:p>
        </p:txBody>
      </p:sp>
      <p:sp>
        <p:nvSpPr>
          <p:cNvPr id="5" name="Subtitle 4"/>
          <p:cNvSpPr>
            <a:spLocks noGrp="1"/>
          </p:cNvSpPr>
          <p:nvPr>
            <p:ph type="subTitle" idx="1"/>
          </p:nvPr>
        </p:nvSpPr>
        <p:spPr>
          <a:xfrm>
            <a:off x="1371600" y="3505200"/>
            <a:ext cx="6400800" cy="2133600"/>
          </a:xfrm>
        </p:spPr>
        <p:txBody>
          <a:bodyPr>
            <a:normAutofit/>
          </a:bodyPr>
          <a:lstStyle/>
          <a:p>
            <a:pPr algn="r"/>
            <a:r>
              <a:rPr lang="en-US" dirty="0" smtClean="0">
                <a:latin typeface="Aharoni" pitchFamily="2" charset="-79"/>
                <a:cs typeface="Aharoni" pitchFamily="2" charset="-79"/>
              </a:rPr>
              <a:t>ARAVIND VENKATESAN M (921315621310)</a:t>
            </a:r>
          </a:p>
          <a:p>
            <a:pPr algn="l"/>
            <a:r>
              <a:rPr lang="en-US" dirty="0" smtClean="0">
                <a:latin typeface="Aharoni" pitchFamily="2" charset="-79"/>
                <a:cs typeface="Aharoni" pitchFamily="2" charset="-79"/>
              </a:rPr>
              <a:t>Guided by</a:t>
            </a:r>
          </a:p>
          <a:p>
            <a:pPr algn="l"/>
            <a:r>
              <a:rPr lang="en-US" dirty="0" err="1" smtClean="0">
                <a:latin typeface="Aharoni" pitchFamily="2" charset="-79"/>
                <a:cs typeface="Aharoni" pitchFamily="2" charset="-79"/>
              </a:rPr>
              <a:t>Mathankumar</a:t>
            </a:r>
            <a:endParaRPr lang="en-US" dirty="0">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457200" y="2362200"/>
            <a:ext cx="8229600" cy="1143000"/>
          </a:xfrm>
        </p:spPr>
        <p:txBody>
          <a:bodyPr/>
          <a:lstStyle/>
          <a:p>
            <a:pPr algn="ctr"/>
            <a:r>
              <a:rPr lang="en-US" dirty="0" smtClean="0">
                <a:latin typeface="Arial Black" pitchFamily="34" charset="0"/>
              </a:rPr>
              <a:t>UML Diagrams</a:t>
            </a:r>
            <a:endParaRPr lang="en-US" dirty="0">
              <a:latin typeface="Arial Black"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wmuc.PNG"/>
          <p:cNvPicPr>
            <a:picLocks noGrp="1" noChangeAspect="1"/>
          </p:cNvPicPr>
          <p:nvPr>
            <p:ph idx="1"/>
          </p:nvPr>
        </p:nvPicPr>
        <p:blipFill>
          <a:blip r:embed="rId2"/>
          <a:stretch>
            <a:fillRect/>
          </a:stretch>
        </p:blipFill>
        <p:spPr>
          <a:xfrm>
            <a:off x="1295400" y="1143000"/>
            <a:ext cx="7848600" cy="4953000"/>
          </a:xfrm>
        </p:spPr>
      </p:pic>
      <p:sp>
        <p:nvSpPr>
          <p:cNvPr id="3" name="Title 2"/>
          <p:cNvSpPr>
            <a:spLocks noGrp="1"/>
          </p:cNvSpPr>
          <p:nvPr>
            <p:ph type="title"/>
          </p:nvPr>
        </p:nvSpPr>
        <p:spPr>
          <a:xfrm>
            <a:off x="381000" y="152400"/>
            <a:ext cx="8229600" cy="1143000"/>
          </a:xfrm>
        </p:spPr>
        <p:txBody>
          <a:bodyPr>
            <a:normAutofit/>
          </a:bodyPr>
          <a:lstStyle/>
          <a:p>
            <a:r>
              <a:rPr lang="en-US" sz="4400" dirty="0" smtClean="0">
                <a:latin typeface="Arial Black" pitchFamily="34" charset="0"/>
                <a:cs typeface="Times New Roman" pitchFamily="18" charset="0"/>
              </a:rPr>
              <a:t>Use case Diagram</a:t>
            </a:r>
            <a:endParaRPr lang="en-US" dirty="0">
              <a:latin typeface="Arial Black"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wmc.PNG"/>
          <p:cNvPicPr>
            <a:picLocks noGrp="1" noChangeAspect="1"/>
          </p:cNvPicPr>
          <p:nvPr>
            <p:ph idx="1"/>
          </p:nvPr>
        </p:nvPicPr>
        <p:blipFill>
          <a:blip r:embed="rId2"/>
          <a:stretch>
            <a:fillRect/>
          </a:stretch>
        </p:blipFill>
        <p:spPr>
          <a:xfrm>
            <a:off x="914400" y="1143000"/>
            <a:ext cx="7620000" cy="4913232"/>
          </a:xfrm>
        </p:spPr>
      </p:pic>
      <p:sp>
        <p:nvSpPr>
          <p:cNvPr id="3" name="Title 2"/>
          <p:cNvSpPr>
            <a:spLocks noGrp="1"/>
          </p:cNvSpPr>
          <p:nvPr>
            <p:ph type="title"/>
          </p:nvPr>
        </p:nvSpPr>
        <p:spPr/>
        <p:txBody>
          <a:bodyPr/>
          <a:lstStyle/>
          <a:p>
            <a:r>
              <a:rPr lang="en-US" dirty="0" smtClean="0">
                <a:latin typeface="Arial Black" pitchFamily="34" charset="0"/>
              </a:rPr>
              <a:t>Class Diagram</a:t>
            </a:r>
            <a:endParaRPr lang="en-US" dirty="0">
              <a:latin typeface="Arial Black"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2514600"/>
            <a:ext cx="6172139" cy="707886"/>
          </a:xfrm>
          <a:prstGeom prst="rect">
            <a:avLst/>
          </a:prstGeom>
          <a:noFill/>
        </p:spPr>
        <p:txBody>
          <a:bodyPr wrap="none" rtlCol="0">
            <a:spAutoFit/>
          </a:bodyPr>
          <a:lstStyle/>
          <a:p>
            <a:r>
              <a:rPr lang="en-US" sz="4000" dirty="0" smtClean="0">
                <a:latin typeface="Arial Black" pitchFamily="34" charset="0"/>
              </a:rPr>
              <a:t>Sample Screen Shots</a:t>
            </a:r>
            <a:endParaRPr lang="en-US" sz="4000" dirty="0">
              <a:latin typeface="Arial Black"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 y="0"/>
            <a:ext cx="9143999"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 y="0"/>
            <a:ext cx="9143999" cy="68580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10000"/>
          </a:bodyPr>
          <a:lstStyle/>
          <a:p>
            <a:pPr algn="just">
              <a:buFont typeface="Wingdings" pitchFamily="2" charset="2"/>
              <a:buChar char="Ø"/>
            </a:pPr>
            <a:r>
              <a:rPr lang="en-US" sz="3200" dirty="0" smtClean="0">
                <a:latin typeface="Times New Roman" pitchFamily="18" charset="0"/>
                <a:cs typeface="Times New Roman" pitchFamily="18" charset="0"/>
              </a:rPr>
              <a:t>This IWONTMISS is an online shopping website. </a:t>
            </a:r>
          </a:p>
          <a:p>
            <a:pPr algn="just">
              <a:buFont typeface="Wingdings" pitchFamily="2" charset="2"/>
              <a:buChar char="Ø"/>
            </a:pPr>
            <a:r>
              <a:rPr lang="en-US" sz="3200" dirty="0" smtClean="0">
                <a:latin typeface="Times New Roman" pitchFamily="18" charset="0"/>
                <a:cs typeface="Times New Roman" pitchFamily="18" charset="0"/>
              </a:rPr>
              <a:t>In real time there is no communication between farmer and buyer.</a:t>
            </a:r>
          </a:p>
          <a:p>
            <a:pPr algn="just">
              <a:buFont typeface="Wingdings" pitchFamily="2" charset="2"/>
              <a:buChar char="Ø"/>
            </a:pPr>
            <a:r>
              <a:rPr lang="en-US" sz="3200" dirty="0" smtClean="0">
                <a:latin typeface="Times New Roman" pitchFamily="18" charset="0"/>
                <a:cs typeface="Times New Roman" pitchFamily="18" charset="0"/>
              </a:rPr>
              <a:t>The purpose of this site is to provide easy way of shopping facility to get healthy food products </a:t>
            </a:r>
            <a:r>
              <a:rPr lang="en-US" sz="3200" dirty="0">
                <a:latin typeface="Times New Roman" pitchFamily="18" charset="0"/>
                <a:cs typeface="Times New Roman" pitchFamily="18" charset="0"/>
              </a:rPr>
              <a:t>o</a:t>
            </a:r>
            <a:r>
              <a:rPr lang="en-US" sz="3200" dirty="0" smtClean="0">
                <a:latin typeface="Times New Roman" pitchFamily="18" charset="0"/>
                <a:cs typeface="Times New Roman" pitchFamily="18" charset="0"/>
              </a:rPr>
              <a:t>n online for consumers. </a:t>
            </a:r>
          </a:p>
          <a:p>
            <a:pPr algn="just">
              <a:buFont typeface="Wingdings" pitchFamily="2" charset="2"/>
              <a:buChar char="Ø"/>
            </a:pPr>
            <a:r>
              <a:rPr lang="en-US" sz="3200" dirty="0" smtClean="0">
                <a:latin typeface="Times New Roman" pitchFamily="18" charset="0"/>
                <a:cs typeface="Times New Roman" pitchFamily="18" charset="0"/>
              </a:rPr>
              <a:t>For vendors it provides an easy way to sell the Food products using online.</a:t>
            </a:r>
          </a:p>
        </p:txBody>
      </p:sp>
      <p:sp>
        <p:nvSpPr>
          <p:cNvPr id="4" name="Title 3"/>
          <p:cNvSpPr>
            <a:spLocks noGrp="1"/>
          </p:cNvSpPr>
          <p:nvPr>
            <p:ph type="title"/>
          </p:nvPr>
        </p:nvSpPr>
        <p:spPr/>
        <p:txBody>
          <a:bodyPr/>
          <a:lstStyle/>
          <a:p>
            <a:r>
              <a:rPr lang="en-US" dirty="0" smtClean="0">
                <a:latin typeface="Arial Black" pitchFamily="34" charset="0"/>
              </a:rPr>
              <a:t>Problem Statement</a:t>
            </a:r>
            <a:endParaRPr lang="en-US" dirty="0">
              <a:latin typeface="Arial Black"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76200" y="-76200"/>
            <a:ext cx="9220200" cy="69342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US" sz="3200" dirty="0" smtClean="0">
                <a:latin typeface="Times New Roman" pitchFamily="18" charset="0"/>
                <a:cs typeface="Times New Roman" pitchFamily="18" charset="0"/>
              </a:rPr>
              <a:t>In existing system sellers and buyers are used to go the market to sell and buy food products. </a:t>
            </a:r>
          </a:p>
          <a:p>
            <a:pPr>
              <a:buFont typeface="Wingdings" pitchFamily="2" charset="2"/>
              <a:buChar char="Ø"/>
            </a:pPr>
            <a:r>
              <a:rPr lang="en-US" sz="3200" dirty="0" smtClean="0">
                <a:latin typeface="Times New Roman" pitchFamily="18" charset="0"/>
                <a:cs typeface="Times New Roman" pitchFamily="18" charset="0"/>
              </a:rPr>
              <a:t>in existing system there is middle person between the farmer and buyer. the farmer produce the food products and handover it to the middle person, the middle person who bring food products to the market, consumer able to get food product only from the market</a:t>
            </a:r>
          </a:p>
          <a:p>
            <a:pPr>
              <a:buFont typeface="Wingdings" pitchFamily="2" charset="2"/>
              <a:buChar char="Ø"/>
            </a:pPr>
            <a:r>
              <a:rPr lang="en-US" sz="3200" dirty="0" smtClean="0">
                <a:latin typeface="Times New Roman" pitchFamily="18" charset="0"/>
                <a:cs typeface="Times New Roman" pitchFamily="18" charset="0"/>
              </a:rPr>
              <a:t> there is no opportunity to get different kinds of food products from a single place.</a:t>
            </a:r>
          </a:p>
          <a:p>
            <a:pPr>
              <a:buFont typeface="Wingdings" pitchFamily="2" charset="2"/>
              <a:buChar char="Ø"/>
            </a:pPr>
            <a:endParaRPr lang="en-US" dirty="0" smtClean="0">
              <a:latin typeface="Times New Roman" pitchFamily="18" charset="0"/>
              <a:cs typeface="Times New Roman" pitchFamily="18" charset="0"/>
            </a:endParaRPr>
          </a:p>
          <a:p>
            <a:pPr>
              <a:buFont typeface="Wingdings" pitchFamily="2" charset="2"/>
              <a:buChar char="Ø"/>
            </a:pP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latin typeface="Arial Black" pitchFamily="34" charset="0"/>
              </a:rPr>
              <a:t>Existing System</a:t>
            </a:r>
            <a:endParaRPr lang="en-US" dirty="0">
              <a:latin typeface="Arial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229600" cy="4525963"/>
          </a:xfrm>
        </p:spPr>
        <p:txBody>
          <a:bodyPr>
            <a:noAutofit/>
          </a:bodyPr>
          <a:lstStyle/>
          <a:p>
            <a:pPr>
              <a:buFont typeface="Wingdings" pitchFamily="2" charset="2"/>
              <a:buChar char="Ø"/>
            </a:pPr>
            <a:r>
              <a:rPr lang="en-US" sz="3000" dirty="0" smtClean="0">
                <a:latin typeface="Times New Roman" pitchFamily="18" charset="0"/>
                <a:cs typeface="Times New Roman" pitchFamily="18" charset="0"/>
              </a:rPr>
              <a:t>To solving the issues of the existing system I proposed a system that will allow the buyer and seller to buy and sell food product online.</a:t>
            </a:r>
          </a:p>
          <a:p>
            <a:pPr>
              <a:buFont typeface="Wingdings" pitchFamily="2" charset="2"/>
              <a:buChar char="Ø"/>
            </a:pPr>
            <a:r>
              <a:rPr lang="en-US" sz="3000" dirty="0" smtClean="0">
                <a:latin typeface="Times New Roman" pitchFamily="18" charset="0"/>
                <a:cs typeface="Times New Roman" pitchFamily="18" charset="0"/>
              </a:rPr>
              <a:t> in that system there is no intermediate process between farmer and buyer. Buyer can get a healthy and good product from the farmer it self.</a:t>
            </a:r>
          </a:p>
          <a:p>
            <a:pPr>
              <a:buFont typeface="Wingdings" pitchFamily="2" charset="2"/>
              <a:buChar char="Ø"/>
            </a:pPr>
            <a:r>
              <a:rPr lang="en-US" sz="3000" dirty="0" smtClean="0">
                <a:latin typeface="Times New Roman" pitchFamily="18" charset="0"/>
                <a:cs typeface="Times New Roman" pitchFamily="18" charset="0"/>
              </a:rPr>
              <a:t>We also get different types of product from one place.</a:t>
            </a:r>
          </a:p>
          <a:p>
            <a:pPr>
              <a:buFont typeface="Wingdings" pitchFamily="2" charset="2"/>
              <a:buChar char="Ø"/>
            </a:pPr>
            <a:r>
              <a:rPr lang="en-US" sz="3000" dirty="0" smtClean="0">
                <a:latin typeface="Times New Roman" pitchFamily="18" charset="0"/>
                <a:cs typeface="Times New Roman" pitchFamily="18" charset="0"/>
              </a:rPr>
              <a:t>It also reduce the cost for buyers and encourage the farmers.</a:t>
            </a:r>
          </a:p>
        </p:txBody>
      </p:sp>
      <p:sp>
        <p:nvSpPr>
          <p:cNvPr id="2" name="Title 1"/>
          <p:cNvSpPr>
            <a:spLocks noGrp="1"/>
          </p:cNvSpPr>
          <p:nvPr>
            <p:ph type="title"/>
          </p:nvPr>
        </p:nvSpPr>
        <p:spPr/>
        <p:txBody>
          <a:bodyPr/>
          <a:lstStyle/>
          <a:p>
            <a:r>
              <a:rPr lang="en-US" dirty="0" smtClean="0">
                <a:latin typeface="Arial Black" pitchFamily="34" charset="0"/>
              </a:rPr>
              <a:t>Proposed System</a:t>
            </a:r>
            <a:endParaRPr lang="en-US" dirty="0">
              <a:latin typeface="Arial Black"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sz="3600" b="1" dirty="0" smtClean="0">
                <a:effectLst>
                  <a:outerShdw blurRad="38100" dist="38100" dir="2700000" algn="tl">
                    <a:srgbClr val="000000">
                      <a:alpha val="43137"/>
                    </a:srgbClr>
                  </a:outerShdw>
                </a:effectLst>
                <a:latin typeface="Times New Roman" pitchFamily="18" charset="0"/>
                <a:cs typeface="Times New Roman" pitchFamily="18" charset="0"/>
              </a:rPr>
              <a:t>Hardware Requirements</a:t>
            </a:r>
          </a:p>
          <a:p>
            <a:pPr lvl="0">
              <a:buFont typeface="Wingdings" pitchFamily="2" charset="2"/>
              <a:buChar char="Ø"/>
            </a:pPr>
            <a:r>
              <a:rPr lang="en-US" sz="3600" dirty="0" smtClean="0">
                <a:latin typeface="Times New Roman" pitchFamily="18" charset="0"/>
                <a:cs typeface="Times New Roman" pitchFamily="18" charset="0"/>
              </a:rPr>
              <a:t>Processor                     Intel i3</a:t>
            </a:r>
          </a:p>
          <a:p>
            <a:pPr lvl="0">
              <a:buFont typeface="Wingdings" pitchFamily="2" charset="2"/>
              <a:buChar char="Ø"/>
            </a:pPr>
            <a:r>
              <a:rPr lang="en-US" sz="3600" dirty="0" smtClean="0">
                <a:latin typeface="Times New Roman" pitchFamily="18" charset="0"/>
                <a:cs typeface="Times New Roman" pitchFamily="18" charset="0"/>
              </a:rPr>
              <a:t>Ram                             2GB</a:t>
            </a:r>
          </a:p>
          <a:p>
            <a:pPr lvl="0">
              <a:buFont typeface="Wingdings" pitchFamily="2" charset="2"/>
              <a:buChar char="Ø"/>
            </a:pPr>
            <a:r>
              <a:rPr lang="en-US" sz="3600" dirty="0" smtClean="0">
                <a:latin typeface="Times New Roman" pitchFamily="18" charset="0"/>
                <a:cs typeface="Times New Roman" pitchFamily="18" charset="0"/>
              </a:rPr>
              <a:t>Memory Space            50GB</a:t>
            </a:r>
          </a:p>
          <a:p>
            <a:pPr>
              <a:buNone/>
            </a:pPr>
            <a:endParaRPr lang="en-US" sz="36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a:buNone/>
            </a:pPr>
            <a:endParaRPr lang="en-US" sz="36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a:buNone/>
            </a:pPr>
            <a:endParaRPr lang="en-US" sz="36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latin typeface="Arial Black" pitchFamily="34" charset="0"/>
              </a:rPr>
              <a:t>Requirements</a:t>
            </a:r>
            <a:endParaRPr lang="en-US" dirty="0">
              <a:latin typeface="Arial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524000"/>
            <a:ext cx="9525000" cy="4648200"/>
          </a:xfrm>
        </p:spPr>
        <p:txBody>
          <a:bodyPr>
            <a:normAutofit/>
          </a:bodyPr>
          <a:lstStyle/>
          <a:p>
            <a:pPr algn="ctr">
              <a:buNone/>
            </a:pPr>
            <a:r>
              <a:rPr lang="en-US" sz="3600" b="1" dirty="0" smtClean="0">
                <a:effectLst>
                  <a:outerShdw blurRad="38100" dist="38100" dir="2700000" algn="tl">
                    <a:srgbClr val="000000">
                      <a:alpha val="43137"/>
                    </a:srgbClr>
                  </a:outerShdw>
                </a:effectLst>
                <a:latin typeface="Times New Roman" pitchFamily="18" charset="0"/>
                <a:cs typeface="Times New Roman" pitchFamily="18" charset="0"/>
              </a:rPr>
              <a:t>Software Requirements</a:t>
            </a:r>
          </a:p>
          <a:p>
            <a:pPr lvl="0">
              <a:buFont typeface="Wingdings" pitchFamily="2" charset="2"/>
              <a:buChar char="Ø"/>
            </a:pPr>
            <a:r>
              <a:rPr lang="en-US" sz="3600" dirty="0" smtClean="0">
                <a:latin typeface="Times New Roman" pitchFamily="18" charset="0"/>
                <a:cs typeface="Times New Roman" pitchFamily="18" charset="0"/>
              </a:rPr>
              <a:t>Operating System      Windows and  Android</a:t>
            </a:r>
          </a:p>
          <a:p>
            <a:pPr lvl="0">
              <a:buFont typeface="Wingdings" pitchFamily="2" charset="2"/>
              <a:buChar char="Ø"/>
            </a:pPr>
            <a:r>
              <a:rPr lang="en-US" sz="3600" dirty="0" smtClean="0">
                <a:latin typeface="Times New Roman" pitchFamily="18" charset="0"/>
                <a:cs typeface="Times New Roman" pitchFamily="18" charset="0"/>
              </a:rPr>
              <a:t>Language		      AMP,PWA</a:t>
            </a:r>
          </a:p>
          <a:p>
            <a:pPr lvl="0">
              <a:buFont typeface="Wingdings" pitchFamily="2" charset="2"/>
              <a:buChar char="Ø"/>
            </a:pPr>
            <a:r>
              <a:rPr lang="en-US" sz="3600" dirty="0" smtClean="0">
                <a:latin typeface="Times New Roman" pitchFamily="18" charset="0"/>
                <a:cs typeface="Times New Roman" pitchFamily="18" charset="0"/>
              </a:rPr>
              <a:t>Editor                        Notepad++</a:t>
            </a:r>
          </a:p>
          <a:p>
            <a:pPr lvl="0">
              <a:buFont typeface="Wingdings" pitchFamily="2" charset="2"/>
              <a:buChar char="Ø"/>
            </a:pPr>
            <a:r>
              <a:rPr lang="en-US" sz="3600" dirty="0" smtClean="0">
                <a:latin typeface="Times New Roman" pitchFamily="18" charset="0"/>
                <a:cs typeface="Times New Roman" pitchFamily="18" charset="0"/>
              </a:rPr>
              <a:t>Server                        XAMPP, Web Server for 					      Chrome</a:t>
            </a:r>
          </a:p>
          <a:p>
            <a:pPr>
              <a:buFont typeface="Wingdings" pitchFamily="2" charset="2"/>
              <a:buChar char="Ø"/>
            </a:pPr>
            <a:r>
              <a:rPr lang="en-US" sz="3600" dirty="0" smtClean="0">
                <a:latin typeface="Times New Roman" pitchFamily="18" charset="0"/>
                <a:cs typeface="Times New Roman" pitchFamily="18" charset="0"/>
              </a:rPr>
              <a:t>Browsers	              Google Chrome</a:t>
            </a:r>
            <a:endParaRPr lang="en-US" sz="36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Arial Black" pitchFamily="34" charset="0"/>
              </a:rPr>
              <a:t>Requirements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b="1" spc="300" dirty="0" smtClean="0">
                <a:latin typeface="Times New Roman" pitchFamily="18" charset="0"/>
                <a:cs typeface="Times New Roman" pitchFamily="18" charset="0"/>
              </a:rPr>
              <a:t>Buyer Module</a:t>
            </a:r>
          </a:p>
          <a:p>
            <a:r>
              <a:rPr lang="en-US" sz="3600" b="1" spc="300" dirty="0" smtClean="0">
                <a:latin typeface="Times New Roman" pitchFamily="18" charset="0"/>
                <a:cs typeface="Times New Roman" pitchFamily="18" charset="0"/>
              </a:rPr>
              <a:t>Seller Module</a:t>
            </a:r>
          </a:p>
          <a:p>
            <a:r>
              <a:rPr lang="en-US" sz="3600" b="1" spc="300" dirty="0" smtClean="0">
                <a:latin typeface="Times New Roman" pitchFamily="18" charset="0"/>
                <a:cs typeface="Times New Roman" pitchFamily="18" charset="0"/>
              </a:rPr>
              <a:t>Admin Module</a:t>
            </a:r>
          </a:p>
          <a:p>
            <a:pPr>
              <a:buNone/>
            </a:pPr>
            <a:endParaRPr lang="en-US" sz="3600" b="1" spc="300" dirty="0" smtClean="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0" dirty="0" smtClean="0">
                <a:latin typeface="Arial Black" pitchFamily="34" charset="0"/>
                <a:cs typeface="Times New Roman" pitchFamily="18" charset="0"/>
              </a:rPr>
              <a:t>Modules</a:t>
            </a:r>
            <a:endParaRPr lang="en-US" b="0" dirty="0">
              <a:latin typeface="Arial Black"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sz="3200" b="1" dirty="0" smtClean="0">
                <a:latin typeface="Times New Roman" pitchFamily="18" charset="0"/>
                <a:cs typeface="Times New Roman" pitchFamily="18" charset="0"/>
              </a:rPr>
              <a:t>Buyer Module:</a:t>
            </a:r>
          </a:p>
          <a:p>
            <a:pPr>
              <a:buNone/>
            </a:pPr>
            <a:r>
              <a:rPr lang="en-US" dirty="0" smtClean="0">
                <a:latin typeface="Times New Roman" pitchFamily="18" charset="0"/>
                <a:cs typeface="Times New Roman" pitchFamily="18" charset="0"/>
              </a:rPr>
              <a:t>			 </a:t>
            </a:r>
            <a:r>
              <a:rPr lang="en-US" sz="3300" dirty="0" smtClean="0">
                <a:latin typeface="Times New Roman" pitchFamily="18" charset="0"/>
                <a:cs typeface="Times New Roman" pitchFamily="18" charset="0"/>
              </a:rPr>
              <a:t>Buyer Module is the place where users can Search and order their needed food items. and the buyers also able to pay the amount when they place the order.</a:t>
            </a:r>
          </a:p>
          <a:p>
            <a:r>
              <a:rPr lang="en-US" sz="3200" b="1" dirty="0" smtClean="0">
                <a:latin typeface="Times New Roman" pitchFamily="18" charset="0"/>
                <a:cs typeface="Times New Roman" pitchFamily="18" charset="0"/>
              </a:rPr>
              <a:t>Seller Module:</a:t>
            </a:r>
          </a:p>
          <a:p>
            <a:pPr>
              <a:buNone/>
            </a:pPr>
            <a:r>
              <a:rPr lang="en-US"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Seller Module allows the sellers to create their own login. Also update the quantity of food items and track the order. Seller is also notification about their orders from the page itself. </a:t>
            </a: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Arial Black" pitchFamily="34" charset="0"/>
              </a:rPr>
              <a:t>Module Description</a:t>
            </a:r>
            <a:endParaRPr lang="en-US" dirty="0">
              <a:latin typeface="Arial Black"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b="1" dirty="0" smtClean="0">
                <a:latin typeface="Times New Roman" pitchFamily="18" charset="0"/>
                <a:cs typeface="Times New Roman" pitchFamily="18" charset="0"/>
              </a:rPr>
              <a:t>Admin Module:</a:t>
            </a:r>
          </a:p>
          <a:p>
            <a:pPr>
              <a:buNone/>
            </a:pPr>
            <a:r>
              <a:rPr lang="en-US"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Admin Module is the process of verify the sellers, buyers  and also track the orders.</a:t>
            </a:r>
          </a:p>
          <a:p>
            <a:endParaRPr lang="en-US" dirty="0"/>
          </a:p>
        </p:txBody>
      </p:sp>
      <p:sp>
        <p:nvSpPr>
          <p:cNvPr id="3" name="Title 2"/>
          <p:cNvSpPr>
            <a:spLocks noGrp="1"/>
          </p:cNvSpPr>
          <p:nvPr>
            <p:ph type="title"/>
          </p:nvPr>
        </p:nvSpPr>
        <p:spPr/>
        <p:txBody>
          <a:bodyPr/>
          <a:lstStyle/>
          <a:p>
            <a:r>
              <a:rPr lang="en-US" dirty="0" smtClean="0">
                <a:latin typeface="Arial Black" pitchFamily="34" charset="0"/>
              </a:rPr>
              <a:t>Module Description</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517</TotalTime>
  <Words>283</Words>
  <Application>Microsoft Office PowerPoint</Application>
  <PresentationFormat>On-screen Show (4:3)</PresentationFormat>
  <Paragraphs>48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Concourse</vt:lpstr>
      <vt:lpstr>IWONTMISS</vt:lpstr>
      <vt:lpstr>Problem Statement</vt:lpstr>
      <vt:lpstr>Existing System</vt:lpstr>
      <vt:lpstr>Proposed System</vt:lpstr>
      <vt:lpstr>Requirements</vt:lpstr>
      <vt:lpstr>Requirements</vt:lpstr>
      <vt:lpstr>Modules</vt:lpstr>
      <vt:lpstr>Module Description</vt:lpstr>
      <vt:lpstr>Module Description</vt:lpstr>
      <vt:lpstr>UML Diagrams</vt:lpstr>
      <vt:lpstr>Use case Diagram</vt:lpstr>
      <vt:lpstr>Class Diagram</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Sony</dc:creator>
  <cp:lastModifiedBy>Sony</cp:lastModifiedBy>
  <cp:revision>56</cp:revision>
  <dcterms:created xsi:type="dcterms:W3CDTF">2018-01-19T06:53:47Z</dcterms:created>
  <dcterms:modified xsi:type="dcterms:W3CDTF">2018-02-25T13:16:24Z</dcterms:modified>
</cp:coreProperties>
</file>