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A03FC-6BB7-E54D-BD0D-D77E40544E82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77A3-BFC7-B947-B661-A35EA5A0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77A3-BFC7-B947-B661-A35EA5A05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6202-467D-0B4C-9D2C-B537F0F2AAE3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2C79-6DF7-B14C-A3D3-197E3C60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0475" y="462625"/>
            <a:ext cx="165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5641" y="817334"/>
            <a:ext cx="2060221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and Author 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7006" y="817333"/>
            <a:ext cx="2060222" cy="1171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2888" y="1150343"/>
            <a:ext cx="883351" cy="59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218279"/>
            <a:ext cx="97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Tweets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3056462" y="1402944"/>
            <a:ext cx="6091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57006" y="3235458"/>
            <a:ext cx="2060222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PSL Program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7006" y="5152289"/>
            <a:ext cx="2060222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Inferred Vocabulary and Group Membership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96240" y="5152289"/>
            <a:ext cx="2060222" cy="1171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and Author List for next Iteration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65641" y="5146856"/>
            <a:ext cx="2060221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Filter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40182" y="6318078"/>
            <a:ext cx="166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996240" y="817333"/>
            <a:ext cx="2060222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Geo-Location and Date Filter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8" idx="3"/>
          </p:cNvCxnSpPr>
          <p:nvPr/>
        </p:nvCxnSpPr>
        <p:spPr>
          <a:xfrm flipV="1">
            <a:off x="5725862" y="1402944"/>
            <a:ext cx="5311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" idx="2"/>
            <a:endCxn id="18" idx="0"/>
          </p:cNvCxnSpPr>
          <p:nvPr/>
        </p:nvCxnSpPr>
        <p:spPr>
          <a:xfrm>
            <a:off x="7287117" y="1988554"/>
            <a:ext cx="0" cy="124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" idx="2"/>
            <a:endCxn id="23" idx="0"/>
          </p:cNvCxnSpPr>
          <p:nvPr/>
        </p:nvCxnSpPr>
        <p:spPr>
          <a:xfrm>
            <a:off x="7287117" y="4406680"/>
            <a:ext cx="0" cy="745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50475" y="471611"/>
            <a:ext cx="7690556" cy="18626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stCxn id="31" idx="0"/>
            <a:endCxn id="8" idx="2"/>
          </p:cNvCxnSpPr>
          <p:nvPr/>
        </p:nvCxnSpPr>
        <p:spPr>
          <a:xfrm rot="5400000" flipH="1" flipV="1">
            <a:off x="1779185" y="2235723"/>
            <a:ext cx="3163733" cy="2669401"/>
          </a:xfrm>
          <a:prstGeom prst="bentConnector3">
            <a:avLst>
              <a:gd name="adj1" fmla="val 758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4695752" y="1988554"/>
            <a:ext cx="0" cy="1647849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665641" y="3235458"/>
            <a:ext cx="2060222" cy="1171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Vocabulary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1"/>
            <a:endCxn id="42" idx="3"/>
          </p:cNvCxnSpPr>
          <p:nvPr/>
        </p:nvCxnSpPr>
        <p:spPr>
          <a:xfrm flipH="1" flipV="1">
            <a:off x="5725862" y="5732467"/>
            <a:ext cx="531144" cy="5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3"/>
          </p:cNvCxnSpPr>
          <p:nvPr/>
        </p:nvCxnSpPr>
        <p:spPr>
          <a:xfrm flipH="1" flipV="1">
            <a:off x="3056462" y="5737900"/>
            <a:ext cx="609179" cy="5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6" idx="3"/>
            <a:endCxn id="18" idx="1"/>
          </p:cNvCxnSpPr>
          <p:nvPr/>
        </p:nvCxnSpPr>
        <p:spPr>
          <a:xfrm>
            <a:off x="5725863" y="3821069"/>
            <a:ext cx="531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50475" y="4801134"/>
            <a:ext cx="7690556" cy="18626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Mahendiran</dc:creator>
  <cp:lastModifiedBy>Aravindan Mahendiran</cp:lastModifiedBy>
  <cp:revision>14</cp:revision>
  <dcterms:created xsi:type="dcterms:W3CDTF">2014-01-05T01:23:24Z</dcterms:created>
  <dcterms:modified xsi:type="dcterms:W3CDTF">2014-01-05T08:02:59Z</dcterms:modified>
</cp:coreProperties>
</file>