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61" r:id="rId3"/>
    <p:sldId id="262" r:id="rId4"/>
    <p:sldId id="264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7/2/2021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7/2/2021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2724151"/>
            <a:ext cx="6253317" cy="1600961"/>
          </a:xfrm>
        </p:spPr>
        <p:txBody>
          <a:bodyPr>
            <a:noAutofit/>
          </a:bodyPr>
          <a:lstStyle/>
          <a:p>
            <a:br>
              <a:rPr lang="en-US" sz="4400" dirty="0"/>
            </a:br>
            <a:r>
              <a:rPr lang="en-US" sz="4400" dirty="0"/>
              <a:t>Number Detection from Finger Gestures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/>
              <a:t>Machine Learning through Python, ICFOSS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C5298-9779-4275-A44E-86214DB21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4B96F-491A-4359-ACB5-C60B14EBE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 implement a system that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Detects and displays the numbers shown in the hand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Provides a feature for the user to draw and erase on the camera feed with hand gestures</a:t>
            </a:r>
          </a:p>
        </p:txBody>
      </p:sp>
    </p:spTree>
    <p:extLst>
      <p:ext uri="{BB962C8B-B14F-4D97-AF65-F5344CB8AC3E}">
        <p14:creationId xmlns:p14="http://schemas.microsoft.com/office/powerpoint/2010/main" val="4211975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C5298-9779-4275-A44E-86214DB21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4B96F-491A-4359-ACB5-C60B14EBE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system is implemented in Python using the following libraries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OpenCV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Mediapipe</a:t>
            </a:r>
          </a:p>
        </p:txBody>
      </p:sp>
    </p:spTree>
    <p:extLst>
      <p:ext uri="{BB962C8B-B14F-4D97-AF65-F5344CB8AC3E}">
        <p14:creationId xmlns:p14="http://schemas.microsoft.com/office/powerpoint/2010/main" val="2959049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10C2E-1C68-414C-A298-2234F1A755C6}"/>
              </a:ext>
            </a:extLst>
          </p:cNvPr>
          <p:cNvSpPr txBox="1">
            <a:spLocks/>
          </p:cNvSpPr>
          <p:nvPr/>
        </p:nvSpPr>
        <p:spPr>
          <a:xfrm>
            <a:off x="1097280" y="2703622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51301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73990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ARAVIND MJ</a:t>
            </a:r>
          </a:p>
        </p:txBody>
      </p:sp>
    </p:spTree>
    <p:extLst>
      <p:ext uri="{BB962C8B-B14F-4D97-AF65-F5344CB8AC3E}">
        <p14:creationId xmlns:p14="http://schemas.microsoft.com/office/powerpoint/2010/main" val="313143743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{CECE9F05-0523-488E-BC6D-334307AEDFF7}tf56160789_win32</Template>
  <TotalTime>15</TotalTime>
  <Words>62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Bookman Old Style</vt:lpstr>
      <vt:lpstr>Calibri</vt:lpstr>
      <vt:lpstr>Franklin Gothic Book</vt:lpstr>
      <vt:lpstr>1_RetrospectVTI</vt:lpstr>
      <vt:lpstr> Number Detection from Finger Gestures</vt:lpstr>
      <vt:lpstr>Objective</vt:lpstr>
      <vt:lpstr>Implementation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 Detection from Finger Gestures</dc:title>
  <dc:creator>MJ, Aravind</dc:creator>
  <cp:lastModifiedBy>MJ, Aravind</cp:lastModifiedBy>
  <cp:revision>4</cp:revision>
  <dcterms:created xsi:type="dcterms:W3CDTF">2021-07-02T06:59:01Z</dcterms:created>
  <dcterms:modified xsi:type="dcterms:W3CDTF">2021-07-02T07:14:52Z</dcterms:modified>
</cp:coreProperties>
</file>