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10449360" y="325800"/>
            <a:ext cx="1445760" cy="378720"/>
          </a:xfrm>
          <a:prstGeom prst="rect">
            <a:avLst/>
          </a:prstGeom>
          <a:ln>
            <a:noFill/>
          </a:ln>
        </p:spPr>
      </p:pic>
      <p:pic>
        <p:nvPicPr>
          <p:cNvPr id="1" name="Picture 7" descr=""/>
          <p:cNvPicPr/>
          <p:nvPr/>
        </p:nvPicPr>
        <p:blipFill>
          <a:blip r:embed="rId3"/>
          <a:stretch/>
        </p:blipFill>
        <p:spPr>
          <a:xfrm>
            <a:off x="0" y="177840"/>
            <a:ext cx="1267200" cy="81396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6" descr=""/>
          <p:cNvPicPr/>
          <p:nvPr/>
        </p:nvPicPr>
        <p:blipFill>
          <a:blip r:embed="rId2"/>
          <a:stretch/>
        </p:blipFill>
        <p:spPr>
          <a:xfrm>
            <a:off x="10449360" y="325800"/>
            <a:ext cx="1445760" cy="378720"/>
          </a:xfrm>
          <a:prstGeom prst="rect">
            <a:avLst/>
          </a:prstGeom>
          <a:ln>
            <a:noFill/>
          </a:ln>
        </p:spPr>
      </p:pic>
      <p:pic>
        <p:nvPicPr>
          <p:cNvPr id="39" name="Picture 7" descr=""/>
          <p:cNvPicPr/>
          <p:nvPr/>
        </p:nvPicPr>
        <p:blipFill>
          <a:blip r:embed="rId3"/>
          <a:stretch/>
        </p:blipFill>
        <p:spPr>
          <a:xfrm>
            <a:off x="0" y="177840"/>
            <a:ext cx="1267200" cy="81396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391400" y="344520"/>
            <a:ext cx="9142920" cy="31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INVESTMENT CASE STUDY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SUBMISSION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88440" y="4793760"/>
            <a:ext cx="6137640" cy="153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Santhosh Kumar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05000" y="1855080"/>
            <a:ext cx="11167560" cy="43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"/>
          <p:cNvSpPr/>
          <p:nvPr/>
        </p:nvSpPr>
        <p:spPr>
          <a:xfrm>
            <a:off x="1136520" y="640080"/>
            <a:ext cx="931284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&lt;Conclusions&gt;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05000" y="1855080"/>
            <a:ext cx="11167560" cy="43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1136520" y="640080"/>
            <a:ext cx="931284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&lt;Abstract&gt;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TextShape 3"/>
          <p:cNvSpPr txBox="1"/>
          <p:nvPr/>
        </p:nvSpPr>
        <p:spPr>
          <a:xfrm>
            <a:off x="504000" y="2109600"/>
            <a:ext cx="11251080" cy="192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Spark Funds wants to make investments in a few companies. The CEO of Spark Funds wants to understand the global trends in investments so that she can take the investment decisions effectively.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Spark Funds has two minor constraints for investments:</a:t>
            </a:r>
            <a:endParaRPr b="0" lang="en-IN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wants to invest between 5 to 15 million USD per round of investment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wants to invest only in English-speaking countries because of the ease of communication with the companies it would invest in</a:t>
            </a:r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05000" y="1855080"/>
            <a:ext cx="11167560" cy="43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Use flow chart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1136520" y="640080"/>
            <a:ext cx="931284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&lt;Problem solving methodology&gt;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136520" y="640080"/>
            <a:ext cx="931284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&lt;Analysis&gt;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405000" y="1855080"/>
            <a:ext cx="11167560" cy="43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136520" y="640080"/>
            <a:ext cx="931284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&lt;Analysis&gt;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05000" y="1855080"/>
            <a:ext cx="11167560" cy="43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136520" y="640080"/>
            <a:ext cx="931284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&lt;Analysis&gt;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405000" y="1855080"/>
            <a:ext cx="11167560" cy="43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05000" y="1855080"/>
            <a:ext cx="11167560" cy="43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Venture has lot of investments and it also falls into the 5-15 million budget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136520" y="640080"/>
            <a:ext cx="931284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1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raction of total investments (globally) in venture, seed, and private equity, and the average amount of investment in each funding type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2016720" y="1855080"/>
            <a:ext cx="8279280" cy="434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05000" y="1855080"/>
            <a:ext cx="11167560" cy="43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1136520" y="640080"/>
            <a:ext cx="931284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1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op 9 countries against the total amount of investments of funding type “Venture”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1080000" y="1638720"/>
            <a:ext cx="10067760" cy="512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05000" y="1855080"/>
            <a:ext cx="11167560" cy="43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2"/>
          <p:cNvSpPr/>
          <p:nvPr/>
        </p:nvSpPr>
        <p:spPr>
          <a:xfrm>
            <a:off x="1136520" y="640080"/>
            <a:ext cx="931284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&lt;Results&gt;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224000" y="849600"/>
            <a:ext cx="9179640" cy="5993640"/>
          </a:xfrm>
          <a:prstGeom prst="rect">
            <a:avLst/>
          </a:prstGeom>
          <a:ln>
            <a:noFill/>
          </a:ln>
        </p:spPr>
      </p:pic>
      <p:sp>
        <p:nvSpPr>
          <p:cNvPr id="98" name="TextShape 3"/>
          <p:cNvSpPr txBox="1"/>
          <p:nvPr/>
        </p:nvSpPr>
        <p:spPr>
          <a:xfrm>
            <a:off x="3094920" y="288000"/>
            <a:ext cx="5257080" cy="34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Investments in the top 3 sectors of the top 3 countries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</TotalTime>
  <Application>LibreOffice/5.1.6.2$Linux_X86_64 LibreOffice_project/10m0$Build-2</Application>
  <Words>66</Words>
  <Paragraphs>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2016-06-09T08:16:28Z</dcterms:created>
  <dc:creator>Chiranjeev</dc:creator>
  <dc:description/>
  <dc:language>en-IN</dc:language>
  <cp:lastModifiedBy/>
  <dcterms:modified xsi:type="dcterms:W3CDTF">2018-02-03T23:05:08Z</dcterms:modified>
  <cp:revision>28</cp:revision>
  <dc:subject/>
  <dc:title>Investment Case Study  Submission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