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20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39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1400" y="344520"/>
            <a:ext cx="9143280" cy="31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INVESTMENT CASE STUDY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SUBMISSION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40" y="4793760"/>
            <a:ext cx="6138000" cy="15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Santhosh Kumar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&lt;Conclusions&gt;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&lt;Abstract&gt;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flow chart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&lt;Problem solving methodology&gt;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&lt;Analysis&gt;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&lt;Analysis&gt;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&lt;Analysis&gt;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Plot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&lt;Results&gt;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160000" y="1944000"/>
            <a:ext cx="8279640" cy="434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Plot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&lt;Results&gt;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80000" y="1494000"/>
            <a:ext cx="10068120" cy="512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Plot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&lt;Results&gt;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224000" y="849600"/>
            <a:ext cx="9180000" cy="599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Application>LibreOffice/5.1.6.2$Linux_X86_64 LibreOffice_project/10m0$Build-2</Application>
  <Words>66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2018-02-02T06:13:00Z</dcterms:modified>
  <cp:revision>26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