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{8D17B1E5-9C9B-4689-9797-F247999317FC}tf11531919_win32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Avenir Next LT Pro</vt:lpstr>
      <vt:lpstr>Avenir Next LT Pro Light</vt:lpstr>
      <vt:lpstr>Calibri</vt:lpstr>
      <vt:lpstr>Garamond</vt:lpstr>
      <vt:lpstr>SavonVTI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Natchiappan</dc:creator>
  <cp:lastModifiedBy>Aravind Natchiappan</cp:lastModifiedBy>
  <cp:revision>1</cp:revision>
  <dcterms:created xsi:type="dcterms:W3CDTF">2020-12-06T09:50:53Z</dcterms:created>
  <dcterms:modified xsi:type="dcterms:W3CDTF">2020-12-06T09:51:13Z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