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503C0-79E7-4BA6-9370-DE33F6C75CA6}" v="62" dt="2025-02-16T15:07:27.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kumar paidi" userId="8b3786cc0a7a42ec" providerId="LiveId" clId="{155503C0-79E7-4BA6-9370-DE33F6C75CA6}"/>
    <pc:docChg chg="undo custSel addSld modSld">
      <pc:chgData name="Aravind kumar paidi" userId="8b3786cc0a7a42ec" providerId="LiveId" clId="{155503C0-79E7-4BA6-9370-DE33F6C75CA6}" dt="2025-02-16T15:07:27.321" v="924" actId="1076"/>
      <pc:docMkLst>
        <pc:docMk/>
      </pc:docMkLst>
      <pc:sldChg chg="modSp mod">
        <pc:chgData name="Aravind kumar paidi" userId="8b3786cc0a7a42ec" providerId="LiveId" clId="{155503C0-79E7-4BA6-9370-DE33F6C75CA6}" dt="2025-02-16T14:10:35.967" v="171" actId="20577"/>
        <pc:sldMkLst>
          <pc:docMk/>
          <pc:sldMk cId="953325580" sldId="256"/>
        </pc:sldMkLst>
        <pc:spChg chg="mod">
          <ac:chgData name="Aravind kumar paidi" userId="8b3786cc0a7a42ec" providerId="LiveId" clId="{155503C0-79E7-4BA6-9370-DE33F6C75CA6}" dt="2025-02-16T14:05:03.325" v="161" actId="20577"/>
          <ac:spMkLst>
            <pc:docMk/>
            <pc:sldMk cId="953325580" sldId="256"/>
            <ac:spMk id="2" creationId="{A8A11E26-4C38-41A6-9857-11032CEECD80}"/>
          </ac:spMkLst>
        </pc:spChg>
        <pc:spChg chg="mod">
          <ac:chgData name="Aravind kumar paidi" userId="8b3786cc0a7a42ec" providerId="LiveId" clId="{155503C0-79E7-4BA6-9370-DE33F6C75CA6}" dt="2025-02-16T14:10:35.967" v="171" actId="20577"/>
          <ac:spMkLst>
            <pc:docMk/>
            <pc:sldMk cId="953325580" sldId="256"/>
            <ac:spMk id="4" creationId="{00000000-0000-0000-0000-000000000000}"/>
          </ac:spMkLst>
        </pc:spChg>
      </pc:sldChg>
      <pc:sldChg chg="addSp delSp modSp mod">
        <pc:chgData name="Aravind kumar paidi" userId="8b3786cc0a7a42ec" providerId="LiveId" clId="{155503C0-79E7-4BA6-9370-DE33F6C75CA6}" dt="2025-02-16T14:55:59.285" v="891" actId="123"/>
        <pc:sldMkLst>
          <pc:docMk/>
          <pc:sldMk cId="1186421160" sldId="262"/>
        </pc:sldMkLst>
        <pc:spChg chg="add del mod">
          <ac:chgData name="Aravind kumar paidi" userId="8b3786cc0a7a42ec" providerId="LiveId" clId="{155503C0-79E7-4BA6-9370-DE33F6C75CA6}" dt="2025-02-16T14:55:59.285" v="891" actId="123"/>
          <ac:spMkLst>
            <pc:docMk/>
            <pc:sldMk cId="1186421160" sldId="262"/>
            <ac:spMk id="2" creationId="{8FEE4A9C-3F57-7DA7-91FD-715C3FB47F93}"/>
          </ac:spMkLst>
        </pc:spChg>
        <pc:spChg chg="add mod">
          <ac:chgData name="Aravind kumar paidi" userId="8b3786cc0a7a42ec" providerId="LiveId" clId="{155503C0-79E7-4BA6-9370-DE33F6C75CA6}" dt="2025-02-16T14:13:04.222" v="176"/>
          <ac:spMkLst>
            <pc:docMk/>
            <pc:sldMk cId="1186421160" sldId="262"/>
            <ac:spMk id="3" creationId="{4DF66408-F192-9130-EF5C-1A038241F5E3}"/>
          </ac:spMkLst>
        </pc:spChg>
        <pc:spChg chg="add mod">
          <ac:chgData name="Aravind kumar paidi" userId="8b3786cc0a7a42ec" providerId="LiveId" clId="{155503C0-79E7-4BA6-9370-DE33F6C75CA6}" dt="2025-02-16T14:14:13.104" v="184" actId="14100"/>
          <ac:spMkLst>
            <pc:docMk/>
            <pc:sldMk cId="1186421160" sldId="262"/>
            <ac:spMk id="4" creationId="{7177FF8A-3B2B-CC00-C58D-0160A2334313}"/>
          </ac:spMkLst>
        </pc:spChg>
        <pc:spChg chg="add del mod">
          <ac:chgData name="Aravind kumar paidi" userId="8b3786cc0a7a42ec" providerId="LiveId" clId="{155503C0-79E7-4BA6-9370-DE33F6C75CA6}" dt="2025-02-16T14:13:56.286" v="182"/>
          <ac:spMkLst>
            <pc:docMk/>
            <pc:sldMk cId="1186421160" sldId="262"/>
            <ac:spMk id="6" creationId="{8FEE4A9C-3F57-7DA7-91FD-715C3FB47F93}"/>
          </ac:spMkLst>
        </pc:spChg>
        <pc:spChg chg="add mod">
          <ac:chgData name="Aravind kumar paidi" userId="8b3786cc0a7a42ec" providerId="LiveId" clId="{155503C0-79E7-4BA6-9370-DE33F6C75CA6}" dt="2025-02-16T14:13:56.286" v="182"/>
          <ac:spMkLst>
            <pc:docMk/>
            <pc:sldMk cId="1186421160" sldId="262"/>
            <ac:spMk id="7" creationId="{F2D15708-5A9B-A694-971E-1AB2E79AF47A}"/>
          </ac:spMkLst>
        </pc:spChg>
        <pc:spChg chg="add">
          <ac:chgData name="Aravind kumar paidi" userId="8b3786cc0a7a42ec" providerId="LiveId" clId="{155503C0-79E7-4BA6-9370-DE33F6C75CA6}" dt="2025-02-16T14:14:08.970" v="183"/>
          <ac:spMkLst>
            <pc:docMk/>
            <pc:sldMk cId="1186421160" sldId="262"/>
            <ac:spMk id="8" creationId="{49607C42-94BA-AC8E-2FCC-3BCEAF3EE155}"/>
          </ac:spMkLst>
        </pc:spChg>
      </pc:sldChg>
      <pc:sldChg chg="addSp delSp modSp mod">
        <pc:chgData name="Aravind kumar paidi" userId="8b3786cc0a7a42ec" providerId="LiveId" clId="{155503C0-79E7-4BA6-9370-DE33F6C75CA6}" dt="2025-02-16T14:55:19.861" v="885" actId="2711"/>
        <pc:sldMkLst>
          <pc:docMk/>
          <pc:sldMk cId="3210358481" sldId="263"/>
        </pc:sldMkLst>
        <pc:spChg chg="mod">
          <ac:chgData name="Aravind kumar paidi" userId="8b3786cc0a7a42ec" providerId="LiveId" clId="{155503C0-79E7-4BA6-9370-DE33F6C75CA6}" dt="2025-02-16T14:55:19.861" v="885" actId="2711"/>
          <ac:spMkLst>
            <pc:docMk/>
            <pc:sldMk cId="3210358481" sldId="263"/>
            <ac:spMk id="2" creationId="{E041FD9D-DF07-9C37-1E61-1D920E0EF1D4}"/>
          </ac:spMkLst>
        </pc:spChg>
        <pc:spChg chg="add">
          <ac:chgData name="Aravind kumar paidi" userId="8b3786cc0a7a42ec" providerId="LiveId" clId="{155503C0-79E7-4BA6-9370-DE33F6C75CA6}" dt="2025-02-16T14:17:30.931" v="234"/>
          <ac:spMkLst>
            <pc:docMk/>
            <pc:sldMk cId="3210358481" sldId="263"/>
            <ac:spMk id="3" creationId="{67D92444-A828-4802-930C-5BF1567A0DF7}"/>
          </ac:spMkLst>
        </pc:spChg>
        <pc:spChg chg="add">
          <ac:chgData name="Aravind kumar paidi" userId="8b3786cc0a7a42ec" providerId="LiveId" clId="{155503C0-79E7-4BA6-9370-DE33F6C75CA6}" dt="2025-02-16T14:17:36.978" v="235"/>
          <ac:spMkLst>
            <pc:docMk/>
            <pc:sldMk cId="3210358481" sldId="263"/>
            <ac:spMk id="4" creationId="{F42C7834-018D-1892-D290-96D1D45A1DBB}"/>
          </ac:spMkLst>
        </pc:spChg>
        <pc:spChg chg="add del mod">
          <ac:chgData name="Aravind kumar paidi" userId="8b3786cc0a7a42ec" providerId="LiveId" clId="{155503C0-79E7-4BA6-9370-DE33F6C75CA6}" dt="2025-02-16T14:22:06.663" v="374" actId="21"/>
          <ac:spMkLst>
            <pc:docMk/>
            <pc:sldMk cId="3210358481" sldId="263"/>
            <ac:spMk id="6" creationId="{B0F9508C-4C2F-55DD-0C3D-E6C2ECC6029A}"/>
          </ac:spMkLst>
        </pc:spChg>
        <pc:spChg chg="add">
          <ac:chgData name="Aravind kumar paidi" userId="8b3786cc0a7a42ec" providerId="LiveId" clId="{155503C0-79E7-4BA6-9370-DE33F6C75CA6}" dt="2025-02-16T14:22:26.752" v="376"/>
          <ac:spMkLst>
            <pc:docMk/>
            <pc:sldMk cId="3210358481" sldId="263"/>
            <ac:spMk id="7" creationId="{12C496F1-036E-90C8-3FFE-E0431298F207}"/>
          </ac:spMkLst>
        </pc:spChg>
      </pc:sldChg>
      <pc:sldChg chg="addSp delSp modSp mod">
        <pc:chgData name="Aravind kumar paidi" userId="8b3786cc0a7a42ec" providerId="LiveId" clId="{155503C0-79E7-4BA6-9370-DE33F6C75CA6}" dt="2025-02-16T14:55:53.832" v="890" actId="123"/>
        <pc:sldMkLst>
          <pc:docMk/>
          <pc:sldMk cId="3202024527" sldId="265"/>
        </pc:sldMkLst>
        <pc:spChg chg="del mod">
          <ac:chgData name="Aravind kumar paidi" userId="8b3786cc0a7a42ec" providerId="LiveId" clId="{155503C0-79E7-4BA6-9370-DE33F6C75CA6}" dt="2025-02-16T14:27:12.343" v="510" actId="21"/>
          <ac:spMkLst>
            <pc:docMk/>
            <pc:sldMk cId="3202024527" sldId="265"/>
            <ac:spMk id="2" creationId="{C4FFAF3C-BA60-9181-132C-C36C403AAEA7}"/>
          </ac:spMkLst>
        </pc:spChg>
        <pc:spChg chg="add del mod">
          <ac:chgData name="Aravind kumar paidi" userId="8b3786cc0a7a42ec" providerId="LiveId" clId="{155503C0-79E7-4BA6-9370-DE33F6C75CA6}" dt="2025-02-16T14:31:26.806" v="661"/>
          <ac:spMkLst>
            <pc:docMk/>
            <pc:sldMk cId="3202024527" sldId="265"/>
            <ac:spMk id="3" creationId="{77CA7B20-384A-D5C7-0C91-84DC65E63B8E}"/>
          </ac:spMkLst>
        </pc:spChg>
        <pc:spChg chg="add del mod">
          <ac:chgData name="Aravind kumar paidi" userId="8b3786cc0a7a42ec" providerId="LiveId" clId="{155503C0-79E7-4BA6-9370-DE33F6C75CA6}" dt="2025-02-16T14:27:45.347" v="513"/>
          <ac:spMkLst>
            <pc:docMk/>
            <pc:sldMk cId="3202024527" sldId="265"/>
            <ac:spMk id="4" creationId="{C4FFAF3C-BA60-9181-132C-C36C403AAEA7}"/>
          </ac:spMkLst>
        </pc:spChg>
        <pc:spChg chg="add mod">
          <ac:chgData name="Aravind kumar paidi" userId="8b3786cc0a7a42ec" providerId="LiveId" clId="{155503C0-79E7-4BA6-9370-DE33F6C75CA6}" dt="2025-02-16T14:55:53.832" v="890" actId="123"/>
          <ac:spMkLst>
            <pc:docMk/>
            <pc:sldMk cId="3202024527" sldId="265"/>
            <ac:spMk id="6" creationId="{1ED025BD-D80F-8941-3160-6E730D4CCD9C}"/>
          </ac:spMkLst>
        </pc:spChg>
      </pc:sldChg>
      <pc:sldChg chg="addSp delSp modSp mod">
        <pc:chgData name="Aravind kumar paidi" userId="8b3786cc0a7a42ec" providerId="LiveId" clId="{155503C0-79E7-4BA6-9370-DE33F6C75CA6}" dt="2025-02-16T15:07:27.321" v="924" actId="1076"/>
        <pc:sldMkLst>
          <pc:docMk/>
          <pc:sldMk cId="614882681" sldId="2146847055"/>
        </pc:sldMkLst>
        <pc:spChg chg="add mod">
          <ac:chgData name="Aravind kumar paidi" userId="8b3786cc0a7a42ec" providerId="LiveId" clId="{155503C0-79E7-4BA6-9370-DE33F6C75CA6}" dt="2025-02-16T15:07:27.321" v="924" actId="1076"/>
          <ac:spMkLst>
            <pc:docMk/>
            <pc:sldMk cId="614882681" sldId="2146847055"/>
            <ac:spMk id="2" creationId="{24B20130-F93C-EDB6-8E36-562041CDFAA4}"/>
          </ac:spMkLst>
        </pc:spChg>
        <pc:spChg chg="del">
          <ac:chgData name="Aravind kumar paidi" userId="8b3786cc0a7a42ec" providerId="LiveId" clId="{155503C0-79E7-4BA6-9370-DE33F6C75CA6}" dt="2025-02-16T15:05:38.163" v="899"/>
          <ac:spMkLst>
            <pc:docMk/>
            <pc:sldMk cId="614882681" sldId="2146847055"/>
            <ac:spMk id="3" creationId="{A6638FD1-D00E-E75B-705C-564F06D93D7B}"/>
          </ac:spMkLst>
        </pc:spChg>
      </pc:sldChg>
      <pc:sldChg chg="addSp delSp modSp mod">
        <pc:chgData name="Aravind kumar paidi" userId="8b3786cc0a7a42ec" providerId="LiveId" clId="{155503C0-79E7-4BA6-9370-DE33F6C75CA6}" dt="2025-02-16T14:55:46.087" v="889" actId="123"/>
        <pc:sldMkLst>
          <pc:docMk/>
          <pc:sldMk cId="3819043843" sldId="2146847057"/>
        </pc:sldMkLst>
        <pc:spChg chg="del">
          <ac:chgData name="Aravind kumar paidi" userId="8b3786cc0a7a42ec" providerId="LiveId" clId="{155503C0-79E7-4BA6-9370-DE33F6C75CA6}" dt="2025-02-16T14:32:18.070" v="665" actId="21"/>
          <ac:spMkLst>
            <pc:docMk/>
            <pc:sldMk cId="3819043843" sldId="2146847057"/>
            <ac:spMk id="3" creationId="{AB679E23-F86A-AFA9-FE9C-7F5A518E8198}"/>
          </ac:spMkLst>
        </pc:spChg>
        <pc:spChg chg="add del mod">
          <ac:chgData name="Aravind kumar paidi" userId="8b3786cc0a7a42ec" providerId="LiveId" clId="{155503C0-79E7-4BA6-9370-DE33F6C75CA6}" dt="2025-02-16T14:36:42.832" v="685"/>
          <ac:spMkLst>
            <pc:docMk/>
            <pc:sldMk cId="3819043843" sldId="2146847057"/>
            <ac:spMk id="5" creationId="{8371FEF6-56EB-C0F8-D3FF-B31F014EDD09}"/>
          </ac:spMkLst>
        </pc:spChg>
        <pc:spChg chg="add del mod">
          <ac:chgData name="Aravind kumar paidi" userId="8b3786cc0a7a42ec" providerId="LiveId" clId="{155503C0-79E7-4BA6-9370-DE33F6C75CA6}" dt="2025-02-16T14:37:05.760" v="687" actId="21"/>
          <ac:spMkLst>
            <pc:docMk/>
            <pc:sldMk cId="3819043843" sldId="2146847057"/>
            <ac:spMk id="6" creationId="{AB679E23-F86A-AFA9-FE9C-7F5A518E8198}"/>
          </ac:spMkLst>
        </pc:spChg>
        <pc:spChg chg="add">
          <ac:chgData name="Aravind kumar paidi" userId="8b3786cc0a7a42ec" providerId="LiveId" clId="{155503C0-79E7-4BA6-9370-DE33F6C75CA6}" dt="2025-02-16T14:36:59.127" v="686"/>
          <ac:spMkLst>
            <pc:docMk/>
            <pc:sldMk cId="3819043843" sldId="2146847057"/>
            <ac:spMk id="7" creationId="{8FDA2561-75B5-386A-970D-8C27D9A5371A}"/>
          </ac:spMkLst>
        </pc:spChg>
        <pc:spChg chg="add del mod">
          <ac:chgData name="Aravind kumar paidi" userId="8b3786cc0a7a42ec" providerId="LiveId" clId="{155503C0-79E7-4BA6-9370-DE33F6C75CA6}" dt="2025-02-16T14:37:16.333" v="689" actId="21"/>
          <ac:spMkLst>
            <pc:docMk/>
            <pc:sldMk cId="3819043843" sldId="2146847057"/>
            <ac:spMk id="9" creationId="{EEF5B0D5-2F76-DD65-82DB-DDDD9E3AEE34}"/>
          </ac:spMkLst>
        </pc:spChg>
        <pc:spChg chg="add del mod">
          <ac:chgData name="Aravind kumar paidi" userId="8b3786cc0a7a42ec" providerId="LiveId" clId="{155503C0-79E7-4BA6-9370-DE33F6C75CA6}" dt="2025-02-16T14:37:16.338" v="691"/>
          <ac:spMkLst>
            <pc:docMk/>
            <pc:sldMk cId="3819043843" sldId="2146847057"/>
            <ac:spMk id="10" creationId="{5F6381A2-8560-70AE-9AEF-C848CD25FA5A}"/>
          </ac:spMkLst>
        </pc:spChg>
        <pc:spChg chg="add mod">
          <ac:chgData name="Aravind kumar paidi" userId="8b3786cc0a7a42ec" providerId="LiveId" clId="{155503C0-79E7-4BA6-9370-DE33F6C75CA6}" dt="2025-02-16T14:37:29.653" v="692" actId="767"/>
          <ac:spMkLst>
            <pc:docMk/>
            <pc:sldMk cId="3819043843" sldId="2146847057"/>
            <ac:spMk id="11" creationId="{0E709DD9-749B-2896-BE92-DCE2A776B5EA}"/>
          </ac:spMkLst>
        </pc:spChg>
        <pc:spChg chg="add mod">
          <ac:chgData name="Aravind kumar paidi" userId="8b3786cc0a7a42ec" providerId="LiveId" clId="{155503C0-79E7-4BA6-9370-DE33F6C75CA6}" dt="2025-02-16T14:37:34.666" v="693"/>
          <ac:spMkLst>
            <pc:docMk/>
            <pc:sldMk cId="3819043843" sldId="2146847057"/>
            <ac:spMk id="12" creationId="{EEF5B0D5-2F76-DD65-82DB-DDDD9E3AEE34}"/>
          </ac:spMkLst>
        </pc:spChg>
        <pc:spChg chg="add">
          <ac:chgData name="Aravind kumar paidi" userId="8b3786cc0a7a42ec" providerId="LiveId" clId="{155503C0-79E7-4BA6-9370-DE33F6C75CA6}" dt="2025-02-16T14:37:55.212" v="694"/>
          <ac:spMkLst>
            <pc:docMk/>
            <pc:sldMk cId="3819043843" sldId="2146847057"/>
            <ac:spMk id="13" creationId="{35F5AD77-8064-FABD-B3AF-BBD7B2D66A59}"/>
          </ac:spMkLst>
        </pc:spChg>
        <pc:spChg chg="add mod">
          <ac:chgData name="Aravind kumar paidi" userId="8b3786cc0a7a42ec" providerId="LiveId" clId="{155503C0-79E7-4BA6-9370-DE33F6C75CA6}" dt="2025-02-16T14:55:46.087" v="889" actId="123"/>
          <ac:spMkLst>
            <pc:docMk/>
            <pc:sldMk cId="3819043843" sldId="2146847057"/>
            <ac:spMk id="14" creationId="{886F03DC-CF16-9109-EBDC-F01DF8988719}"/>
          </ac:spMkLst>
        </pc:spChg>
      </pc:sldChg>
      <pc:sldChg chg="addSp delSp modSp mod">
        <pc:chgData name="Aravind kumar paidi" userId="8b3786cc0a7a42ec" providerId="LiveId" clId="{155503C0-79E7-4BA6-9370-DE33F6C75CA6}" dt="2025-02-16T14:50:50.791" v="821" actId="14100"/>
        <pc:sldMkLst>
          <pc:docMk/>
          <pc:sldMk cId="2083715239" sldId="2146847060"/>
        </pc:sldMkLst>
        <pc:spChg chg="del mod">
          <ac:chgData name="Aravind kumar paidi" userId="8b3786cc0a7a42ec" providerId="LiveId" clId="{155503C0-79E7-4BA6-9370-DE33F6C75CA6}" dt="2025-02-16T14:45:44.882" v="719" actId="931"/>
          <ac:spMkLst>
            <pc:docMk/>
            <pc:sldMk cId="2083715239" sldId="2146847060"/>
            <ac:spMk id="3" creationId="{805D7125-AC62-752D-6E68-9EB88BCC631C}"/>
          </ac:spMkLst>
        </pc:spChg>
        <pc:spChg chg="add mod">
          <ac:chgData name="Aravind kumar paidi" userId="8b3786cc0a7a42ec" providerId="LiveId" clId="{155503C0-79E7-4BA6-9370-DE33F6C75CA6}" dt="2025-02-16T14:50:50.791" v="821" actId="14100"/>
          <ac:spMkLst>
            <pc:docMk/>
            <pc:sldMk cId="2083715239" sldId="2146847060"/>
            <ac:spMk id="6" creationId="{4F630370-DC28-D1B6-858B-DF52B0EF85E9}"/>
          </ac:spMkLst>
        </pc:spChg>
        <pc:picChg chg="add mod">
          <ac:chgData name="Aravind kumar paidi" userId="8b3786cc0a7a42ec" providerId="LiveId" clId="{155503C0-79E7-4BA6-9370-DE33F6C75CA6}" dt="2025-02-16T14:45:44.882" v="719" actId="931"/>
          <ac:picMkLst>
            <pc:docMk/>
            <pc:sldMk cId="2083715239" sldId="2146847060"/>
            <ac:picMk id="5" creationId="{0F6BCCEB-25EF-2762-9B7E-F0A12398A81B}"/>
          </ac:picMkLst>
        </pc:picChg>
      </pc:sldChg>
      <pc:sldChg chg="modSp mod">
        <pc:chgData name="Aravind kumar paidi" userId="8b3786cc0a7a42ec" providerId="LiveId" clId="{155503C0-79E7-4BA6-9370-DE33F6C75CA6}" dt="2025-02-16T15:02:54.755" v="898" actId="1076"/>
        <pc:sldMkLst>
          <pc:docMk/>
          <pc:sldMk cId="2230664768" sldId="2146847061"/>
        </pc:sldMkLst>
        <pc:spChg chg="mod">
          <ac:chgData name="Aravind kumar paidi" userId="8b3786cc0a7a42ec" providerId="LiveId" clId="{155503C0-79E7-4BA6-9370-DE33F6C75CA6}" dt="2025-02-16T15:02:54.755" v="898" actId="1076"/>
          <ac:spMkLst>
            <pc:docMk/>
            <pc:sldMk cId="2230664768" sldId="2146847061"/>
            <ac:spMk id="3" creationId="{51A299DD-46FA-7866-41D8-C1BFCC2F69DD}"/>
          </ac:spMkLst>
        </pc:spChg>
      </pc:sldChg>
      <pc:sldChg chg="modSp mod">
        <pc:chgData name="Aravind kumar paidi" userId="8b3786cc0a7a42ec" providerId="LiveId" clId="{155503C0-79E7-4BA6-9370-DE33F6C75CA6}" dt="2025-02-16T14:54:46.543" v="883" actId="14100"/>
        <pc:sldMkLst>
          <pc:docMk/>
          <pc:sldMk cId="4233882376" sldId="2146847062"/>
        </pc:sldMkLst>
        <pc:spChg chg="mod">
          <ac:chgData name="Aravind kumar paidi" userId="8b3786cc0a7a42ec" providerId="LiveId" clId="{155503C0-79E7-4BA6-9370-DE33F6C75CA6}" dt="2025-02-16T14:54:46.543" v="883" actId="14100"/>
          <ac:spMkLst>
            <pc:docMk/>
            <pc:sldMk cId="4233882376" sldId="2146847062"/>
            <ac:spMk id="3" creationId="{D4974547-DF1B-77BB-E545-9344EDB9AD3F}"/>
          </ac:spMkLst>
        </pc:spChg>
      </pc:sldChg>
      <pc:sldChg chg="addSp delSp modSp new mod">
        <pc:chgData name="Aravind kumar paidi" userId="8b3786cc0a7a42ec" providerId="LiveId" clId="{155503C0-79E7-4BA6-9370-DE33F6C75CA6}" dt="2025-02-16T14:50:12.394" v="796" actId="14100"/>
        <pc:sldMkLst>
          <pc:docMk/>
          <pc:sldMk cId="471750519" sldId="2146847063"/>
        </pc:sldMkLst>
        <pc:spChg chg="mod">
          <ac:chgData name="Aravind kumar paidi" userId="8b3786cc0a7a42ec" providerId="LiveId" clId="{155503C0-79E7-4BA6-9370-DE33F6C75CA6}" dt="2025-02-16T14:46:27.538" v="727"/>
          <ac:spMkLst>
            <pc:docMk/>
            <pc:sldMk cId="471750519" sldId="2146847063"/>
            <ac:spMk id="2" creationId="{E78D6662-10AA-FF2B-8003-0F421345ABD8}"/>
          </ac:spMkLst>
        </pc:spChg>
        <pc:spChg chg="add mod">
          <ac:chgData name="Aravind kumar paidi" userId="8b3786cc0a7a42ec" providerId="LiveId" clId="{155503C0-79E7-4BA6-9370-DE33F6C75CA6}" dt="2025-02-16T14:50:01.611" v="793" actId="14100"/>
          <ac:spMkLst>
            <pc:docMk/>
            <pc:sldMk cId="471750519" sldId="2146847063"/>
            <ac:spMk id="9" creationId="{0087DA31-E7EB-AF04-222E-4BEDAFB54DC4}"/>
          </ac:spMkLst>
        </pc:spChg>
        <pc:spChg chg="add mod">
          <ac:chgData name="Aravind kumar paidi" userId="8b3786cc0a7a42ec" providerId="LiveId" clId="{155503C0-79E7-4BA6-9370-DE33F6C75CA6}" dt="2025-02-16T14:50:12.394" v="796" actId="14100"/>
          <ac:spMkLst>
            <pc:docMk/>
            <pc:sldMk cId="471750519" sldId="2146847063"/>
            <ac:spMk id="10" creationId="{5A04E1D1-E1A3-2958-BCB8-42CF9DC83660}"/>
          </ac:spMkLst>
        </pc:spChg>
        <pc:picChg chg="add del mod">
          <ac:chgData name="Aravind kumar paidi" userId="8b3786cc0a7a42ec" providerId="LiveId" clId="{155503C0-79E7-4BA6-9370-DE33F6C75CA6}" dt="2025-02-16T14:48:07.546" v="742" actId="21"/>
          <ac:picMkLst>
            <pc:docMk/>
            <pc:sldMk cId="471750519" sldId="2146847063"/>
            <ac:picMk id="4" creationId="{B935C4DE-562B-8FE5-F3D5-39EC775E4CE9}"/>
          </ac:picMkLst>
        </pc:picChg>
        <pc:picChg chg="add mod">
          <ac:chgData name="Aravind kumar paidi" userId="8b3786cc0a7a42ec" providerId="LiveId" clId="{155503C0-79E7-4BA6-9370-DE33F6C75CA6}" dt="2025-02-16T14:47:47.904" v="739" actId="1076"/>
          <ac:picMkLst>
            <pc:docMk/>
            <pc:sldMk cId="471750519" sldId="2146847063"/>
            <ac:picMk id="6" creationId="{D633CDA1-972B-90E8-553B-A850A93BDC1F}"/>
          </ac:picMkLst>
        </pc:picChg>
        <pc:picChg chg="add mod">
          <ac:chgData name="Aravind kumar paidi" userId="8b3786cc0a7a42ec" providerId="LiveId" clId="{155503C0-79E7-4BA6-9370-DE33F6C75CA6}" dt="2025-02-16T14:48:35.806" v="749" actId="1076"/>
          <ac:picMkLst>
            <pc:docMk/>
            <pc:sldMk cId="471750519" sldId="2146847063"/>
            <ac:picMk id="8" creationId="{0BF859F7-9403-2947-0515-C3C6372A0E74}"/>
          </ac:picMkLst>
        </pc:picChg>
      </pc:sldChg>
      <pc:sldChg chg="addSp modSp new mod">
        <pc:chgData name="Aravind kumar paidi" userId="8b3786cc0a7a42ec" providerId="LiveId" clId="{155503C0-79E7-4BA6-9370-DE33F6C75CA6}" dt="2025-02-16T14:52:17.693" v="877" actId="122"/>
        <pc:sldMkLst>
          <pc:docMk/>
          <pc:sldMk cId="3442378155" sldId="2146847064"/>
        </pc:sldMkLst>
        <pc:spChg chg="mod">
          <ac:chgData name="Aravind kumar paidi" userId="8b3786cc0a7a42ec" providerId="LiveId" clId="{155503C0-79E7-4BA6-9370-DE33F6C75CA6}" dt="2025-02-16T14:51:10.372" v="823"/>
          <ac:spMkLst>
            <pc:docMk/>
            <pc:sldMk cId="3442378155" sldId="2146847064"/>
            <ac:spMk id="2" creationId="{AE57D067-EFF0-4CDF-E0FE-4E5705BC1427}"/>
          </ac:spMkLst>
        </pc:spChg>
        <pc:spChg chg="add mod">
          <ac:chgData name="Aravind kumar paidi" userId="8b3786cc0a7a42ec" providerId="LiveId" clId="{155503C0-79E7-4BA6-9370-DE33F6C75CA6}" dt="2025-02-16T14:52:17.693" v="877" actId="122"/>
          <ac:spMkLst>
            <pc:docMk/>
            <pc:sldMk cId="3442378155" sldId="2146847064"/>
            <ac:spMk id="7" creationId="{70A7028D-8DC5-1BD4-472D-345361181001}"/>
          </ac:spMkLst>
        </pc:spChg>
        <pc:picChg chg="add mod">
          <ac:chgData name="Aravind kumar paidi" userId="8b3786cc0a7a42ec" providerId="LiveId" clId="{155503C0-79E7-4BA6-9370-DE33F6C75CA6}" dt="2025-02-16T14:51:23.788" v="825" actId="1076"/>
          <ac:picMkLst>
            <pc:docMk/>
            <pc:sldMk cId="3442378155" sldId="2146847064"/>
            <ac:picMk id="4" creationId="{95EB6E6A-3E18-04A2-F8ED-1743B42101B7}"/>
          </ac:picMkLst>
        </pc:picChg>
        <pc:picChg chg="add mod">
          <ac:chgData name="Aravind kumar paidi" userId="8b3786cc0a7a42ec" providerId="LiveId" clId="{155503C0-79E7-4BA6-9370-DE33F6C75CA6}" dt="2025-02-16T14:51:37.307" v="828" actId="1076"/>
          <ac:picMkLst>
            <pc:docMk/>
            <pc:sldMk cId="3442378155" sldId="2146847064"/>
            <ac:picMk id="6" creationId="{BBE35614-159A-32F5-2A34-0F508432ADB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ARAVIND KUMAR PAIDI</a:t>
            </a:r>
          </a:p>
          <a:p>
            <a:r>
              <a:rPr lang="en-US" sz="2000" b="1" dirty="0">
                <a:solidFill>
                  <a:schemeClr val="accent1">
                    <a:lumMod val="75000"/>
                  </a:schemeClr>
                </a:solidFill>
                <a:latin typeface="Arial"/>
                <a:cs typeface="Arial"/>
              </a:rPr>
              <a:t>College Name &amp; Department : MARRI LAXMAN REDDY INSTITUTE OF TECHNOLOGY AND MANAGEMENT(CSE-CS)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2552219"/>
          </a:xfrm>
        </p:spPr>
        <p:txBody>
          <a:bodyPr>
            <a:normAutofit/>
          </a:bodyPr>
          <a:lstStyle/>
          <a:p>
            <a:pPr marL="0" indent="0" algn="just">
              <a:buNone/>
            </a:pPr>
            <a:r>
              <a:rPr lang="en-US" sz="1800" dirty="0"/>
              <a:t>The </a:t>
            </a:r>
            <a:r>
              <a:rPr lang="en-US" sz="1800" b="1" dirty="0"/>
              <a:t>"Secure Data Hiding in Images Using Steganography"</a:t>
            </a:r>
            <a:r>
              <a:rPr lang="en-US" sz="1800" dirty="0"/>
              <a:t> project demonstrates a fundamental approach to concealing messages within image pixels using ASCII-based mapping. While it successfully implements basic steganographic techniques with password-protected decryption, its security limitations—such as the absence of encryption, hardcoded file paths, and unstructured pixel allocation—make it susceptible to unauthorized access and data integrity issues. Future improvements, including robust encryption algorithms, dynamic pixel allocation, and error-handling mechanisms, can significantly enhance the security and reliability of the system. This project serves as a foundational step toward more advanced and secure steganographic applications.</a:t>
            </a:r>
            <a:endParaRPr lang="en-IN" sz="1800"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1588658"/>
            <a:ext cx="11029615" cy="386980"/>
          </a:xfrm>
        </p:spPr>
        <p:txBody>
          <a:bodyPr/>
          <a:lstStyle/>
          <a:p>
            <a:r>
              <a:rPr lang="en-IN" dirty="0"/>
              <a:t>https://github.com/aravindpaidi25/SECURE-DATA-HIDING-IN-IMAGES-USING-STEGANOGRAPHY.git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24B20130-F93C-EDB6-8E36-562041CDFAA4}"/>
              </a:ext>
            </a:extLst>
          </p:cNvPr>
          <p:cNvSpPr>
            <a:spLocks noGrp="1" noChangeArrowheads="1"/>
          </p:cNvSpPr>
          <p:nvPr>
            <p:ph idx="1"/>
          </p:nvPr>
        </p:nvSpPr>
        <p:spPr bwMode="auto">
          <a:xfrm>
            <a:off x="603953" y="1608606"/>
            <a:ext cx="1098409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Franklin Gothic Book (Body)"/>
              </a:rPr>
              <a:t> </a:t>
            </a:r>
            <a:r>
              <a:rPr kumimoji="0" lang="en-US" altLang="en-US" sz="1800" b="1" i="0" u="none" strike="noStrike" cap="none" normalizeH="0" baseline="0" dirty="0">
                <a:ln>
                  <a:noFill/>
                </a:ln>
                <a:solidFill>
                  <a:schemeClr val="tx1"/>
                </a:solidFill>
                <a:effectLst/>
                <a:latin typeface="Franklin Gothic Book (Body)"/>
              </a:rPr>
              <a:t>Stronger Security</a:t>
            </a:r>
            <a:r>
              <a:rPr kumimoji="0" lang="en-US" altLang="en-US" sz="1800" b="0" i="0" u="none" strike="noStrike" cap="none" normalizeH="0" baseline="0" dirty="0">
                <a:ln>
                  <a:noFill/>
                </a:ln>
                <a:solidFill>
                  <a:schemeClr val="tx1"/>
                </a:solidFill>
                <a:effectLst/>
                <a:latin typeface="Franklin Gothic Book (Body)"/>
              </a:rPr>
              <a:t> – Add </a:t>
            </a:r>
            <a:r>
              <a:rPr kumimoji="0" lang="en-US" altLang="en-US" sz="1800" b="1" i="0" u="none" strike="noStrike" cap="none" normalizeH="0" baseline="0" dirty="0">
                <a:ln>
                  <a:noFill/>
                </a:ln>
                <a:solidFill>
                  <a:schemeClr val="tx1"/>
                </a:solidFill>
                <a:effectLst/>
                <a:latin typeface="Franklin Gothic Book (Body)"/>
              </a:rPr>
              <a:t>AES/RSA encryption</a:t>
            </a:r>
            <a:r>
              <a:rPr kumimoji="0" lang="en-US" altLang="en-US" sz="1800" b="0" i="0" u="none" strike="noStrike" cap="none" normalizeH="0" baseline="0" dirty="0">
                <a:ln>
                  <a:noFill/>
                </a:ln>
                <a:solidFill>
                  <a:schemeClr val="tx1"/>
                </a:solidFill>
                <a:effectLst/>
                <a:latin typeface="Franklin Gothic Book (Body)"/>
              </a:rPr>
              <a:t> to protect hidden messages.</a:t>
            </a:r>
            <a:endParaRPr lang="en-US" altLang="en-US" sz="1800" dirty="0">
              <a:solidFill>
                <a:schemeClr val="tx1"/>
              </a:solidFill>
              <a:latin typeface="Franklin Gothic Book (Body)"/>
            </a:endParaRPr>
          </a:p>
          <a:p>
            <a:pPr marR="0" lvl="0" algn="l" defTabSz="914400" rtl="0" eaLnBrk="0" fontAlgn="base" latinLnBrk="0" hangingPunct="0">
              <a:lnSpc>
                <a:spcPct val="100000"/>
              </a:lnSpc>
              <a:spcBef>
                <a:spcPct val="0"/>
              </a:spcBef>
              <a:spcAft>
                <a:spcPct val="0"/>
              </a:spcAft>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rPr>
              <a:t>Better Hiding Techniques</a:t>
            </a:r>
            <a:r>
              <a:rPr kumimoji="0" lang="en-US" altLang="en-US" sz="1800" b="0" i="0" u="none" strike="noStrike" cap="none" normalizeH="0" baseline="0" dirty="0">
                <a:ln>
                  <a:noFill/>
                </a:ln>
                <a:solidFill>
                  <a:schemeClr val="tx1"/>
                </a:solidFill>
                <a:effectLst/>
                <a:latin typeface="Franklin Gothic Book (Body)"/>
              </a:rPr>
              <a:t> – Use </a:t>
            </a:r>
            <a:r>
              <a:rPr kumimoji="0" lang="en-US" altLang="en-US" sz="1800" b="1" i="0" u="none" strike="noStrike" cap="none" normalizeH="0" baseline="0" dirty="0">
                <a:ln>
                  <a:noFill/>
                </a:ln>
                <a:solidFill>
                  <a:schemeClr val="tx1"/>
                </a:solidFill>
                <a:effectLst/>
                <a:latin typeface="Franklin Gothic Book (Body)"/>
              </a:rPr>
              <a:t>LSB, DCT, and DWT methods</a:t>
            </a:r>
            <a:r>
              <a:rPr kumimoji="0" lang="en-US" altLang="en-US" sz="1800" b="0" i="0" u="none" strike="noStrike" cap="none" normalizeH="0" baseline="0" dirty="0">
                <a:ln>
                  <a:noFill/>
                </a:ln>
                <a:solidFill>
                  <a:schemeClr val="tx1"/>
                </a:solidFill>
                <a:effectLst/>
                <a:latin typeface="Franklin Gothic Book (Body)"/>
              </a:rPr>
              <a:t> for improved secrecy.</a:t>
            </a:r>
            <a:endParaRPr lang="en-US" altLang="en-US" sz="1800" dirty="0">
              <a:solidFill>
                <a:schemeClr val="tx1"/>
              </a:solidFill>
              <a:latin typeface="Franklin Gothic Book (Body)"/>
            </a:endParaRPr>
          </a:p>
          <a:p>
            <a:pPr marR="0" lvl="0" algn="l" defTabSz="914400" rtl="0" eaLnBrk="0" fontAlgn="base" latinLnBrk="0" hangingPunct="0">
              <a:lnSpc>
                <a:spcPct val="100000"/>
              </a:lnSpc>
              <a:spcBef>
                <a:spcPct val="0"/>
              </a:spcBef>
              <a:spcAft>
                <a:spcPct val="0"/>
              </a:spcAft>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Franklin Gothic Book (Body)"/>
              </a:rPr>
              <a:t> </a:t>
            </a:r>
            <a:r>
              <a:rPr kumimoji="0" lang="en-US" altLang="en-US" sz="1800" b="1" i="0" u="none" strike="noStrike" cap="none" normalizeH="0" baseline="0" dirty="0">
                <a:ln>
                  <a:noFill/>
                </a:ln>
                <a:solidFill>
                  <a:schemeClr val="tx1"/>
                </a:solidFill>
                <a:effectLst/>
                <a:latin typeface="Franklin Gothic Book (Body)"/>
              </a:rPr>
              <a:t>More Robust System</a:t>
            </a:r>
            <a:r>
              <a:rPr kumimoji="0" lang="en-US" altLang="en-US" sz="1800" b="0" i="0" u="none" strike="noStrike" cap="none" normalizeH="0" baseline="0" dirty="0">
                <a:ln>
                  <a:noFill/>
                </a:ln>
                <a:solidFill>
                  <a:schemeClr val="tx1"/>
                </a:solidFill>
                <a:effectLst/>
                <a:latin typeface="Franklin Gothic Book (Body)"/>
              </a:rPr>
              <a:t> – Ensure messages stay intact even after </a:t>
            </a:r>
            <a:r>
              <a:rPr kumimoji="0" lang="en-US" altLang="en-US" sz="1800" b="1" i="0" u="none" strike="noStrike" cap="none" normalizeH="0" baseline="0" dirty="0">
                <a:ln>
                  <a:noFill/>
                </a:ln>
                <a:solidFill>
                  <a:schemeClr val="tx1"/>
                </a:solidFill>
                <a:effectLst/>
                <a:latin typeface="Franklin Gothic Book (Body)"/>
              </a:rPr>
              <a:t>image compression</a:t>
            </a:r>
            <a:r>
              <a:rPr kumimoji="0" lang="en-US" altLang="en-US" sz="1800" b="0" i="0" u="none" strike="noStrike" cap="none" normalizeH="0" baseline="0" dirty="0">
                <a:ln>
                  <a:noFill/>
                </a:ln>
                <a:solidFill>
                  <a:schemeClr val="tx1"/>
                </a:solidFill>
                <a:effectLst/>
                <a:latin typeface="Franklin Gothic Book (Body)"/>
              </a:rPr>
              <a:t> and prevent </a:t>
            </a:r>
            <a:r>
              <a:rPr kumimoji="0" lang="en-US" altLang="en-US" sz="1800" b="1" i="0" u="none" strike="noStrike" cap="none" normalizeH="0" baseline="0" dirty="0">
                <a:ln>
                  <a:noFill/>
                </a:ln>
                <a:solidFill>
                  <a:schemeClr val="tx1"/>
                </a:solidFill>
                <a:effectLst/>
                <a:latin typeface="Franklin Gothic Book (Body)"/>
              </a:rPr>
              <a:t>AI detection</a:t>
            </a:r>
            <a:r>
              <a:rPr kumimoji="0" lang="en-US" altLang="en-US" sz="1800" b="0" i="0" u="none" strike="noStrike" cap="none" normalizeH="0" baseline="0" dirty="0">
                <a:ln>
                  <a:noFill/>
                </a:ln>
                <a:solidFill>
                  <a:schemeClr val="tx1"/>
                </a:solidFill>
                <a:effectLst/>
                <a:latin typeface="Franklin Gothic Book (Body)"/>
              </a:rPr>
              <a:t>.</a:t>
            </a:r>
            <a:endParaRPr lang="en-US" altLang="en-US" sz="1800" dirty="0">
              <a:solidFill>
                <a:schemeClr val="tx1"/>
              </a:solidFill>
              <a:latin typeface="Franklin Gothic Book (Body)"/>
            </a:endParaRPr>
          </a:p>
          <a:p>
            <a:pPr marR="0" lvl="0" algn="l" defTabSz="914400" rtl="0" eaLnBrk="0" fontAlgn="base" latinLnBrk="0" hangingPunct="0">
              <a:lnSpc>
                <a:spcPct val="100000"/>
              </a:lnSpc>
              <a:spcBef>
                <a:spcPct val="0"/>
              </a:spcBef>
              <a:spcAft>
                <a:spcPct val="0"/>
              </a:spcAft>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Franklin Gothic Book (Body)"/>
              </a:rPr>
              <a:t> </a:t>
            </a:r>
            <a:r>
              <a:rPr kumimoji="0" lang="en-US" altLang="en-US" sz="1800" b="1" i="0" u="none" strike="noStrike" cap="none" normalizeH="0" baseline="0" dirty="0">
                <a:ln>
                  <a:noFill/>
                </a:ln>
                <a:solidFill>
                  <a:schemeClr val="tx1"/>
                </a:solidFill>
                <a:effectLst/>
                <a:latin typeface="Franklin Gothic Book (Body)"/>
              </a:rPr>
              <a:t>Cross-Platform Support</a:t>
            </a:r>
            <a:r>
              <a:rPr kumimoji="0" lang="en-US" altLang="en-US" sz="1800" b="0" i="0" u="none" strike="noStrike" cap="none" normalizeH="0" baseline="0" dirty="0">
                <a:ln>
                  <a:noFill/>
                </a:ln>
                <a:solidFill>
                  <a:schemeClr val="tx1"/>
                </a:solidFill>
                <a:effectLst/>
                <a:latin typeface="Franklin Gothic Book (Body)"/>
              </a:rPr>
              <a:t> – Develop a </a:t>
            </a:r>
            <a:r>
              <a:rPr kumimoji="0" lang="en-US" altLang="en-US" sz="1800" b="1" i="0" u="none" strike="noStrike" cap="none" normalizeH="0" baseline="0" dirty="0">
                <a:ln>
                  <a:noFill/>
                </a:ln>
                <a:solidFill>
                  <a:schemeClr val="tx1"/>
                </a:solidFill>
                <a:effectLst/>
                <a:latin typeface="Franklin Gothic Book (Body)"/>
              </a:rPr>
              <a:t>web tool, mobile app, and cloud-based storage</a:t>
            </a:r>
            <a:r>
              <a:rPr kumimoji="0" lang="en-US" altLang="en-US" sz="1800" b="0" i="0" u="none" strike="noStrike" cap="none" normalizeH="0" baseline="0" dirty="0">
                <a:ln>
                  <a:noFill/>
                </a:ln>
                <a:solidFill>
                  <a:schemeClr val="tx1"/>
                </a:solidFill>
                <a:effectLst/>
                <a:latin typeface="Franklin Gothic Book (Body)"/>
              </a:rPr>
              <a:t> for wider accessibility.</a:t>
            </a:r>
            <a:endParaRPr lang="en-US" altLang="en-US" sz="1800" dirty="0">
              <a:solidFill>
                <a:schemeClr val="tx1"/>
              </a:solidFill>
              <a:latin typeface="Franklin Gothic Book (Body)"/>
            </a:endParaRPr>
          </a:p>
          <a:p>
            <a:pPr marR="0" lvl="0" algn="l" defTabSz="914400" rtl="0" eaLnBrk="0" fontAlgn="base" latinLnBrk="0" hangingPunct="0">
              <a:lnSpc>
                <a:spcPct val="100000"/>
              </a:lnSpc>
              <a:spcBef>
                <a:spcPct val="0"/>
              </a:spcBef>
              <a:spcAft>
                <a:spcPct val="0"/>
              </a:spcAft>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rPr>
              <a:t>Real-World Applications</a:t>
            </a:r>
            <a:r>
              <a:rPr kumimoji="0" lang="en-US" altLang="en-US" sz="1800" b="0" i="0" u="none" strike="noStrike" cap="none" normalizeH="0" baseline="0" dirty="0">
                <a:ln>
                  <a:noFill/>
                </a:ln>
                <a:solidFill>
                  <a:schemeClr val="tx1"/>
                </a:solidFill>
                <a:effectLst/>
                <a:latin typeface="Franklin Gothic Book (Body)"/>
              </a:rPr>
              <a:t> – Useful for </a:t>
            </a:r>
            <a:r>
              <a:rPr kumimoji="0" lang="en-US" altLang="en-US" sz="1800" b="1" i="0" u="none" strike="noStrike" cap="none" normalizeH="0" baseline="0" dirty="0">
                <a:ln>
                  <a:noFill/>
                </a:ln>
                <a:solidFill>
                  <a:schemeClr val="tx1"/>
                </a:solidFill>
                <a:effectLst/>
                <a:latin typeface="Franklin Gothic Book (Body)"/>
              </a:rPr>
              <a:t>secure messaging, forensics, copyright protection, and military communication</a:t>
            </a:r>
            <a:r>
              <a:rPr kumimoji="0" lang="en-US" altLang="en-US" sz="1800" b="0" i="0" u="none" strike="noStrike" cap="none" normalizeH="0" baseline="0" dirty="0">
                <a:ln>
                  <a:noFill/>
                </a:ln>
                <a:solidFill>
                  <a:schemeClr val="tx1"/>
                </a:solidFill>
                <a:effectLst/>
                <a:latin typeface="Franklin Gothic Book (Body)"/>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Franklin Gothic Book (Bod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Franklin Gothic Book (Bod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Franklin Gothic Book (Body)"/>
              </a:rPr>
              <a:t> </a:t>
            </a:r>
            <a:r>
              <a:rPr kumimoji="0" lang="en-US" altLang="en-US" sz="1800" b="1" i="0" u="none" strike="noStrike" cap="none" normalizeH="0" baseline="0" dirty="0">
                <a:ln>
                  <a:noFill/>
                </a:ln>
                <a:solidFill>
                  <a:schemeClr val="tx1"/>
                </a:solidFill>
                <a:effectLst/>
                <a:latin typeface="Franklin Gothic Book (Body)"/>
              </a:rPr>
              <a:t>Future improvements will make this project more secure, efficient, and widely usable!</a:t>
            </a:r>
            <a:endParaRPr kumimoji="0" lang="en-US" altLang="en-US" sz="1800" b="0" i="0" u="none" strike="noStrike" cap="none" normalizeH="0" baseline="0" dirty="0">
              <a:ln>
                <a:noFill/>
              </a:ln>
              <a:solidFill>
                <a:schemeClr val="tx1"/>
              </a:solidFill>
              <a:effectLst/>
              <a:latin typeface="Franklin Gothic Book (Body)"/>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07690"/>
            <a:ext cx="11029615" cy="3087329"/>
          </a:xfrm>
        </p:spPr>
        <p:txBody>
          <a:bodyPr>
            <a:normAutofit/>
          </a:bodyPr>
          <a:lstStyle/>
          <a:p>
            <a:pPr marL="0" indent="0" algn="just">
              <a:buNone/>
            </a:pPr>
            <a:r>
              <a:rPr lang="en-IN" sz="2400" dirty="0">
                <a:solidFill>
                  <a:srgbClr val="0F0F0F"/>
                </a:solidFill>
                <a:latin typeface="Franklin Gothic Book (Body)"/>
                <a:ea typeface="+mn-lt"/>
                <a:cs typeface="Times New Roman" panose="02020603050405020304" pitchFamily="18" charset="0"/>
              </a:rPr>
              <a:t>The project involves in implementing </a:t>
            </a:r>
            <a:r>
              <a:rPr lang="en-US" sz="2400" dirty="0">
                <a:latin typeface="Franklin Gothic Book (Body)"/>
                <a:cs typeface="Times New Roman" panose="02020603050405020304" pitchFamily="18" charset="0"/>
              </a:rPr>
              <a:t>image-based steganography by hiding a secret message within an image using pixel manipulation. It assigns ASCII values to image pixel channels and retrieves them using a password-based decryption process. However, the script has security weaknesses, such as lack of encryption, hardcoded paths, and improper pixel allocation, making it vulnerable to unauthorized access and data corruption.</a:t>
            </a:r>
            <a:endParaRPr lang="en-IN" sz="2400" dirty="0">
              <a:latin typeface="Franklin Gothic Book (Body)"/>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9"/>
            <a:ext cx="11613485" cy="4015564"/>
          </a:xfrm>
        </p:spPr>
        <p:txBody>
          <a:bodyPr vert="horz" lIns="91440" tIns="45720" rIns="91440" bIns="45720" rtlCol="0" anchor="ctr">
            <a:noAutofit/>
          </a:bodyPr>
          <a:lstStyle/>
          <a:p>
            <a:pPr>
              <a:buFont typeface="Wingdings" panose="05000000000000000000" pitchFamily="2" charset="2"/>
              <a:buChar char="§"/>
            </a:pPr>
            <a:r>
              <a:rPr lang="en-IN" sz="1800" b="1" dirty="0">
                <a:latin typeface="Franklin Gothic Book (Body)"/>
                <a:cs typeface="Times New Roman" panose="02020603050405020304" pitchFamily="18" charset="0"/>
              </a:rPr>
              <a:t>Programming Language </a:t>
            </a:r>
            <a:r>
              <a:rPr lang="en-IN" dirty="0">
                <a:latin typeface="Franklin Gothic Book (Body)"/>
              </a:rPr>
              <a:t>: </a:t>
            </a:r>
            <a:r>
              <a:rPr lang="en-IN" sz="1800" dirty="0">
                <a:latin typeface="Franklin Gothic Book (Body)"/>
                <a:cs typeface="Times New Roman" panose="02020603050405020304" pitchFamily="18" charset="0"/>
              </a:rPr>
              <a:t>Python</a:t>
            </a:r>
          </a:p>
          <a:p>
            <a:pPr>
              <a:buFont typeface="Wingdings" panose="05000000000000000000" pitchFamily="2" charset="2"/>
              <a:buChar char="§"/>
            </a:pPr>
            <a:r>
              <a:rPr lang="en-IN" sz="1800" b="1" dirty="0">
                <a:latin typeface="Franklin Gothic Book (Body)"/>
                <a:cs typeface="Times New Roman" panose="02020603050405020304" pitchFamily="18" charset="0"/>
              </a:rPr>
              <a:t>Libraries:</a:t>
            </a:r>
          </a:p>
          <a:p>
            <a:pPr>
              <a:buFont typeface="Courier New" panose="02070309020205020404" pitchFamily="49" charset="0"/>
              <a:buChar char="o"/>
            </a:pPr>
            <a:r>
              <a:rPr lang="en-IN" sz="1800" dirty="0">
                <a:latin typeface="Franklin Gothic Book (Body)"/>
                <a:cs typeface="Times New Roman" panose="02020603050405020304" pitchFamily="18" charset="0"/>
              </a:rPr>
              <a:t>Cv2(OpenCV) – For image processing and manipulation</a:t>
            </a:r>
          </a:p>
          <a:p>
            <a:pPr>
              <a:buFont typeface="Courier New" panose="02070309020205020404" pitchFamily="49" charset="0"/>
              <a:buChar char="o"/>
            </a:pPr>
            <a:r>
              <a:rPr lang="en-IN" sz="1800" dirty="0">
                <a:latin typeface="Franklin Gothic Book (Body)"/>
                <a:cs typeface="Times New Roman" panose="02020603050405020304" pitchFamily="18" charset="0"/>
              </a:rPr>
              <a:t>OS – For handling system operations</a:t>
            </a:r>
          </a:p>
          <a:p>
            <a:pPr>
              <a:buFont typeface="Courier New" panose="02070309020205020404" pitchFamily="49" charset="0"/>
              <a:buChar char="o"/>
            </a:pPr>
            <a:r>
              <a:rPr lang="en-IN" sz="1800" dirty="0">
                <a:latin typeface="Franklin Gothic Book (Body)"/>
                <a:cs typeface="Times New Roman" panose="02020603050405020304" pitchFamily="18" charset="0"/>
              </a:rPr>
              <a:t>String – Used for String operations</a:t>
            </a:r>
          </a:p>
          <a:p>
            <a:pPr>
              <a:buFont typeface="Wingdings" panose="05000000000000000000" pitchFamily="2" charset="2"/>
              <a:buChar char="§"/>
            </a:pPr>
            <a:r>
              <a:rPr lang="en-IN" sz="1800" b="1" dirty="0">
                <a:latin typeface="Franklin Gothic Book (Body)"/>
                <a:cs typeface="Times New Roman" panose="02020603050405020304" pitchFamily="18" charset="0"/>
              </a:rPr>
              <a:t>Platform : </a:t>
            </a:r>
            <a:r>
              <a:rPr lang="en-IN" sz="1800" dirty="0">
                <a:latin typeface="Franklin Gothic Book (Body)"/>
                <a:cs typeface="Times New Roman" panose="02020603050405020304" pitchFamily="18" charset="0"/>
              </a:rPr>
              <a:t>IDLE(Python 3.12 64-bit)</a:t>
            </a:r>
            <a:endParaRPr lang="en-IN" sz="1800" b="1" dirty="0">
              <a:latin typeface="Franklin Gothic Book (Body)"/>
              <a:cs typeface="Times New Roman" panose="02020603050405020304" pitchFamily="18" charset="0"/>
            </a:endParaRPr>
          </a:p>
          <a:p>
            <a:pPr>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1">
            <a:extLst>
              <a:ext uri="{FF2B5EF4-FFF2-40B4-BE49-F238E27FC236}">
                <a16:creationId xmlns:a16="http://schemas.microsoft.com/office/drawing/2014/main" id="{1ED025BD-D80F-8941-3160-6E730D4CCD9C}"/>
              </a:ext>
            </a:extLst>
          </p:cNvPr>
          <p:cNvSpPr>
            <a:spLocks noGrp="1" noChangeArrowheads="1"/>
          </p:cNvSpPr>
          <p:nvPr>
            <p:ph idx="1"/>
          </p:nvPr>
        </p:nvSpPr>
        <p:spPr bwMode="auto">
          <a:xfrm>
            <a:off x="581191" y="1582340"/>
            <a:ext cx="1102961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cs typeface="Times New Roman" panose="02020603050405020304" pitchFamily="18" charset="0"/>
              </a:rPr>
              <a:t>Image-Based Steganography:</a:t>
            </a:r>
            <a:r>
              <a:rPr kumimoji="0" lang="en-US" altLang="en-US" sz="1800" b="0" i="0" u="none" strike="noStrike" cap="none" normalizeH="0" baseline="0" dirty="0">
                <a:ln>
                  <a:noFill/>
                </a:ln>
                <a:solidFill>
                  <a:schemeClr val="tx1"/>
                </a:solidFill>
                <a:effectLst/>
                <a:latin typeface="Franklin Gothic Book (Body)"/>
                <a:cs typeface="Times New Roman" panose="02020603050405020304" pitchFamily="18" charset="0"/>
              </a:rPr>
              <a:t> The project hides text messages within image pixels, making it visually undetectable, unlike traditional text-based encryption.</a:t>
            </a:r>
          </a:p>
          <a:p>
            <a:pPr marR="0" lvl="0" algn="just" defTabSz="914400" rtl="0" eaLnBrk="0" fontAlgn="base" latinLnBrk="0" hangingPunct="0">
              <a:lnSpc>
                <a:spcPct val="100000"/>
              </a:lnSpc>
              <a:spcBef>
                <a:spcPct val="0"/>
              </a:spcBef>
              <a:spcAft>
                <a:spcPct val="0"/>
              </a:spcAft>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cs typeface="Times New Roman" panose="02020603050405020304" pitchFamily="18" charset="0"/>
              </a:rPr>
              <a:t>Simple Pixel Manipulation Approach:</a:t>
            </a:r>
            <a:r>
              <a:rPr kumimoji="0" lang="en-US" altLang="en-US" sz="1800" b="0" i="0" u="none" strike="noStrike" cap="none" normalizeH="0" baseline="0" dirty="0">
                <a:ln>
                  <a:noFill/>
                </a:ln>
                <a:solidFill>
                  <a:schemeClr val="tx1"/>
                </a:solidFill>
                <a:effectLst/>
                <a:latin typeface="Franklin Gothic Book (Body)"/>
                <a:cs typeface="Times New Roman" panose="02020603050405020304" pitchFamily="18" charset="0"/>
              </a:rPr>
              <a:t> Instead of complex steganographic algorithms, it directly maps ASCII values to pixel channels, providing a basic yet functional implementation.</a:t>
            </a:r>
          </a:p>
          <a:p>
            <a:pPr marR="0" lvl="0" algn="just" defTabSz="914400" rtl="0" eaLnBrk="0" fontAlgn="base" latinLnBrk="0" hangingPunct="0">
              <a:lnSpc>
                <a:spcPct val="100000"/>
              </a:lnSpc>
              <a:spcBef>
                <a:spcPct val="0"/>
              </a:spcBef>
              <a:spcAft>
                <a:spcPct val="0"/>
              </a:spcAft>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cs typeface="Times New Roman" panose="02020603050405020304" pitchFamily="18" charset="0"/>
              </a:rPr>
              <a:t>Password-Protected Decryption:</a:t>
            </a:r>
            <a:r>
              <a:rPr kumimoji="0" lang="en-US" altLang="en-US" sz="1800" b="0" i="0" u="none" strike="noStrike" cap="none" normalizeH="0" baseline="0" dirty="0">
                <a:ln>
                  <a:noFill/>
                </a:ln>
                <a:solidFill>
                  <a:schemeClr val="tx1"/>
                </a:solidFill>
                <a:effectLst/>
                <a:latin typeface="Franklin Gothic Book (Body)"/>
                <a:cs typeface="Times New Roman" panose="02020603050405020304" pitchFamily="18" charset="0"/>
              </a:rPr>
              <a:t> The decryption process requires a password, adding a layer of security to prevent unauthorized access.</a:t>
            </a:r>
          </a:p>
          <a:p>
            <a:pPr marR="0" lvl="0" algn="just" defTabSz="914400" rtl="0" eaLnBrk="0" fontAlgn="base" latinLnBrk="0" hangingPunct="0">
              <a:lnSpc>
                <a:spcPct val="100000"/>
              </a:lnSpc>
              <a:spcBef>
                <a:spcPct val="0"/>
              </a:spcBef>
              <a:spcAft>
                <a:spcPct val="0"/>
              </a:spcAft>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cs typeface="Times New Roman" panose="02020603050405020304" pitchFamily="18" charset="0"/>
              </a:rPr>
              <a:t>Lightweight and Fast Execution:</a:t>
            </a:r>
            <a:r>
              <a:rPr kumimoji="0" lang="en-US" altLang="en-US" sz="1800" b="0" i="0" u="none" strike="noStrike" cap="none" normalizeH="0" baseline="0" dirty="0">
                <a:ln>
                  <a:noFill/>
                </a:ln>
                <a:solidFill>
                  <a:schemeClr val="tx1"/>
                </a:solidFill>
                <a:effectLst/>
                <a:latin typeface="Franklin Gothic Book (Body)"/>
                <a:cs typeface="Times New Roman" panose="02020603050405020304" pitchFamily="18" charset="0"/>
              </a:rPr>
              <a:t> Uses minimal libraries (cv2 and </a:t>
            </a:r>
            <a:r>
              <a:rPr kumimoji="0" lang="en-US" altLang="en-US" sz="1800" b="0" i="0" u="none" strike="noStrike" cap="none" normalizeH="0" baseline="0" dirty="0" err="1">
                <a:ln>
                  <a:noFill/>
                </a:ln>
                <a:solidFill>
                  <a:schemeClr val="tx1"/>
                </a:solidFill>
                <a:effectLst/>
                <a:latin typeface="Franklin Gothic Book (Body)"/>
                <a:cs typeface="Times New Roman" panose="02020603050405020304" pitchFamily="18" charset="0"/>
              </a:rPr>
              <a:t>os</a:t>
            </a:r>
            <a:r>
              <a:rPr kumimoji="0" lang="en-US" altLang="en-US" sz="1800" b="0" i="0" u="none" strike="noStrike" cap="none" normalizeH="0" baseline="0" dirty="0">
                <a:ln>
                  <a:noFill/>
                </a:ln>
                <a:solidFill>
                  <a:schemeClr val="tx1"/>
                </a:solidFill>
                <a:effectLst/>
                <a:latin typeface="Franklin Gothic Book (Body)"/>
                <a:cs typeface="Times New Roman" panose="02020603050405020304" pitchFamily="18" charset="0"/>
              </a:rPr>
              <a:t>),</a:t>
            </a:r>
            <a:r>
              <a:rPr lang="en-US" altLang="en-US" sz="1800" dirty="0">
                <a:solidFill>
                  <a:schemeClr val="tx1"/>
                </a:solidFill>
                <a:latin typeface="Franklin Gothic Book (Body)"/>
                <a:cs typeface="Times New Roman" panose="02020603050405020304" pitchFamily="18" charset="0"/>
              </a:rPr>
              <a:t> making it efficient</a:t>
            </a:r>
            <a:r>
              <a:rPr kumimoji="0" lang="en-US" altLang="en-US" sz="1800" b="0" i="0" u="none" strike="noStrike" cap="none" normalizeH="0" baseline="0" dirty="0">
                <a:ln>
                  <a:noFill/>
                </a:ln>
                <a:solidFill>
                  <a:schemeClr val="tx1"/>
                </a:solidFill>
                <a:effectLst/>
                <a:latin typeface="Franklin Gothic Book (Body)"/>
                <a:cs typeface="Times New Roman" panose="02020603050405020304" pitchFamily="18" charset="0"/>
              </a:rPr>
              <a:t> encryption for quick encryption </a:t>
            </a:r>
            <a:r>
              <a:rPr lang="en-US" altLang="en-US" sz="1800" dirty="0">
                <a:solidFill>
                  <a:schemeClr val="tx1"/>
                </a:solidFill>
                <a:latin typeface="Franklin Gothic Book (Body)"/>
                <a:cs typeface="Times New Roman" panose="02020603050405020304" pitchFamily="18" charset="0"/>
              </a:rPr>
              <a:t>a</a:t>
            </a:r>
            <a:r>
              <a:rPr kumimoji="0" lang="en-US" altLang="en-US" sz="1800" b="0" i="0" u="none" strike="noStrike" cap="none" normalizeH="0" baseline="0" dirty="0">
                <a:ln>
                  <a:noFill/>
                </a:ln>
                <a:solidFill>
                  <a:schemeClr val="tx1"/>
                </a:solidFill>
                <a:effectLst/>
                <a:latin typeface="Franklin Gothic Book (Body)"/>
                <a:cs typeface="Times New Roman" panose="02020603050405020304" pitchFamily="18" charset="0"/>
              </a:rPr>
              <a:t>nd decryption without requiring heavy computational power.</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11" name="TextBox 10">
            <a:extLst>
              <a:ext uri="{FF2B5EF4-FFF2-40B4-BE49-F238E27FC236}">
                <a16:creationId xmlns:a16="http://schemas.microsoft.com/office/drawing/2014/main" id="{0E709DD9-749B-2896-BE92-DCE2A776B5EA}"/>
              </a:ext>
            </a:extLst>
          </p:cNvPr>
          <p:cNvSpPr txBox="1"/>
          <p:nvPr/>
        </p:nvSpPr>
        <p:spPr>
          <a:xfrm>
            <a:off x="658761" y="1396181"/>
            <a:ext cx="10952047" cy="4916129"/>
          </a:xfrm>
          <a:prstGeom prst="rect">
            <a:avLst/>
          </a:prstGeom>
          <a:noFill/>
        </p:spPr>
        <p:txBody>
          <a:bodyPr wrap="square" rtlCol="0">
            <a:spAutoFit/>
          </a:bodyPr>
          <a:lstStyle/>
          <a:p>
            <a:endParaRPr lang="en-IN" dirty="0"/>
          </a:p>
        </p:txBody>
      </p:sp>
      <p:sp>
        <p:nvSpPr>
          <p:cNvPr id="14" name="Rectangle 3">
            <a:extLst>
              <a:ext uri="{FF2B5EF4-FFF2-40B4-BE49-F238E27FC236}">
                <a16:creationId xmlns:a16="http://schemas.microsoft.com/office/drawing/2014/main" id="{886F03DC-CF16-9109-EBDC-F01DF8988719}"/>
              </a:ext>
            </a:extLst>
          </p:cNvPr>
          <p:cNvSpPr>
            <a:spLocks noChangeArrowheads="1"/>
          </p:cNvSpPr>
          <p:nvPr/>
        </p:nvSpPr>
        <p:spPr bwMode="auto">
          <a:xfrm>
            <a:off x="658761" y="1673180"/>
            <a:ext cx="1095204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
                <a:schemeClr val="accent1"/>
              </a:buClr>
              <a:buSzPct val="92000"/>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rPr>
              <a:t>Journalists &amp; Whistleblowers</a:t>
            </a:r>
            <a:r>
              <a:rPr kumimoji="0" lang="en-US" altLang="en-US" sz="1800" b="0" i="0" u="none" strike="noStrike" cap="none" normalizeH="0" baseline="0" dirty="0">
                <a:ln>
                  <a:noFill/>
                </a:ln>
                <a:solidFill>
                  <a:schemeClr val="tx1"/>
                </a:solidFill>
                <a:effectLst/>
                <a:latin typeface="Franklin Gothic Book (Body)"/>
              </a:rPr>
              <a:t> – People who need to communicate sensitive information discreetly without drawing attention.</a:t>
            </a:r>
          </a:p>
          <a:p>
            <a:pPr marL="285750" marR="0" lvl="0" indent="-285750" algn="just" defTabSz="914400" rtl="0" eaLnBrk="0" fontAlgn="base" latinLnBrk="0" hangingPunct="0">
              <a:lnSpc>
                <a:spcPct val="100000"/>
              </a:lnSpc>
              <a:spcBef>
                <a:spcPct val="0"/>
              </a:spcBef>
              <a:spcAft>
                <a:spcPct val="0"/>
              </a:spcAft>
              <a:buClr>
                <a:schemeClr val="accent1"/>
              </a:buClr>
              <a:buSzPct val="92000"/>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rPr>
              <a:t>Cybersecurity Enthusiasts &amp; Researchers</a:t>
            </a:r>
            <a:r>
              <a:rPr kumimoji="0" lang="en-US" altLang="en-US" sz="1800" b="0" i="0" u="none" strike="noStrike" cap="none" normalizeH="0" baseline="0" dirty="0">
                <a:ln>
                  <a:noFill/>
                </a:ln>
                <a:solidFill>
                  <a:schemeClr val="tx1"/>
                </a:solidFill>
                <a:effectLst/>
                <a:latin typeface="Franklin Gothic Book (Body)"/>
              </a:rPr>
              <a:t> – Individuals interested in learning and experimenting with steganography for secure data hiding.</a:t>
            </a:r>
          </a:p>
          <a:p>
            <a:pPr marL="285750" marR="0" lvl="0" indent="-285750" algn="just" defTabSz="914400" rtl="0" eaLnBrk="0" fontAlgn="base" latinLnBrk="0" hangingPunct="0">
              <a:lnSpc>
                <a:spcPct val="100000"/>
              </a:lnSpc>
              <a:spcBef>
                <a:spcPct val="0"/>
              </a:spcBef>
              <a:spcAft>
                <a:spcPct val="0"/>
              </a:spcAft>
              <a:buClr>
                <a:schemeClr val="accent1"/>
              </a:buClr>
              <a:buSzPct val="92000"/>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rPr>
              <a:t>Forensic Investigators</a:t>
            </a:r>
            <a:r>
              <a:rPr kumimoji="0" lang="en-US" altLang="en-US" sz="1800" b="0" i="0" u="none" strike="noStrike" cap="none" normalizeH="0" baseline="0" dirty="0">
                <a:ln>
                  <a:noFill/>
                </a:ln>
                <a:solidFill>
                  <a:schemeClr val="tx1"/>
                </a:solidFill>
                <a:effectLst/>
                <a:latin typeface="Franklin Gothic Book (Body)"/>
              </a:rPr>
              <a:t> – Professionals analyzing hidden messages in digital images as part of cybercrime investigations.</a:t>
            </a:r>
          </a:p>
          <a:p>
            <a:pPr marL="285750" marR="0" lvl="0" indent="-285750" algn="just" defTabSz="914400" rtl="0" eaLnBrk="0" fontAlgn="base" latinLnBrk="0" hangingPunct="0">
              <a:lnSpc>
                <a:spcPct val="100000"/>
              </a:lnSpc>
              <a:spcBef>
                <a:spcPct val="0"/>
              </a:spcBef>
              <a:spcAft>
                <a:spcPct val="0"/>
              </a:spcAft>
              <a:buClr>
                <a:schemeClr val="accent1"/>
              </a:buClr>
              <a:buSzPct val="92000"/>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rPr>
              <a:t>Privacy-Conscious Individuals</a:t>
            </a:r>
            <a:r>
              <a:rPr kumimoji="0" lang="en-US" altLang="en-US" sz="1800" b="0" i="0" u="none" strike="noStrike" cap="none" normalizeH="0" baseline="0" dirty="0">
                <a:ln>
                  <a:noFill/>
                </a:ln>
                <a:solidFill>
                  <a:schemeClr val="tx1"/>
                </a:solidFill>
                <a:effectLst/>
                <a:latin typeface="Franklin Gothic Book (Body)"/>
              </a:rPr>
              <a:t> – Users who want a simple way to encode private messages in images to prevent unauthorized access.</a:t>
            </a:r>
          </a:p>
          <a:p>
            <a:pPr marL="285750" marR="0" lvl="0" indent="-285750" algn="just" defTabSz="914400" rtl="0" eaLnBrk="0" fontAlgn="base" latinLnBrk="0" hangingPunct="0">
              <a:lnSpc>
                <a:spcPct val="100000"/>
              </a:lnSpc>
              <a:spcBef>
                <a:spcPct val="0"/>
              </a:spcBef>
              <a:spcAft>
                <a:spcPct val="0"/>
              </a:spcAft>
              <a:buClr>
                <a:schemeClr val="accent1"/>
              </a:buClr>
              <a:buSzPct val="92000"/>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Franklin Gothic Book (Body)"/>
              </a:rPr>
              <a:t>Developers &amp; Engineers</a:t>
            </a:r>
            <a:r>
              <a:rPr kumimoji="0" lang="en-US" altLang="en-US" sz="1800" b="0" i="0" u="none" strike="noStrike" cap="none" normalizeH="0" baseline="0" dirty="0">
                <a:ln>
                  <a:noFill/>
                </a:ln>
                <a:solidFill>
                  <a:schemeClr val="tx1"/>
                </a:solidFill>
                <a:effectLst/>
                <a:latin typeface="Franklin Gothic Book (Body)"/>
              </a:rPr>
              <a:t> – Programmers working on secure communication tools or improving steganographic techniques for various applications.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0F6BCCEB-25EF-2762-9B7E-F0A12398A81B}"/>
              </a:ext>
            </a:extLst>
          </p:cNvPr>
          <p:cNvPicPr>
            <a:picLocks noGrp="1" noChangeAspect="1"/>
          </p:cNvPicPr>
          <p:nvPr>
            <p:ph idx="1"/>
          </p:nvPr>
        </p:nvPicPr>
        <p:blipFill>
          <a:blip r:embed="rId2"/>
          <a:stretch>
            <a:fillRect/>
          </a:stretch>
        </p:blipFill>
        <p:spPr>
          <a:xfrm>
            <a:off x="1118493" y="2171495"/>
            <a:ext cx="9955014" cy="2934109"/>
          </a:xfrm>
        </p:spPr>
      </p:pic>
      <p:sp>
        <p:nvSpPr>
          <p:cNvPr id="6" name="TextBox 5">
            <a:extLst>
              <a:ext uri="{FF2B5EF4-FFF2-40B4-BE49-F238E27FC236}">
                <a16:creationId xmlns:a16="http://schemas.microsoft.com/office/drawing/2014/main" id="{4F630370-DC28-D1B6-858B-DF52B0EF85E9}"/>
              </a:ext>
            </a:extLst>
          </p:cNvPr>
          <p:cNvSpPr txBox="1"/>
          <p:nvPr/>
        </p:nvSpPr>
        <p:spPr>
          <a:xfrm>
            <a:off x="4680155" y="5329084"/>
            <a:ext cx="3657600" cy="383458"/>
          </a:xfrm>
          <a:prstGeom prst="rect">
            <a:avLst/>
          </a:prstGeom>
          <a:noFill/>
        </p:spPr>
        <p:txBody>
          <a:bodyPr wrap="square" rtlCol="0">
            <a:spAutoFit/>
          </a:bodyPr>
          <a:lstStyle/>
          <a:p>
            <a:r>
              <a:rPr lang="en-IN" dirty="0"/>
              <a:t>Output after execution</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6662-10AA-FF2B-8003-0F421345ABD8}"/>
              </a:ext>
            </a:extLst>
          </p:cNvPr>
          <p:cNvSpPr>
            <a:spLocks noGrp="1"/>
          </p:cNvSpPr>
          <p:nvPr>
            <p:ph type="title"/>
          </p:nvPr>
        </p:nvSpPr>
        <p:spPr/>
        <p:txBody>
          <a:bodyPr/>
          <a:lstStyle/>
          <a:p>
            <a:r>
              <a:rPr lang="en-IN" dirty="0">
                <a:solidFill>
                  <a:schemeClr val="accent1"/>
                </a:solidFill>
              </a:rPr>
              <a:t>Results</a:t>
            </a:r>
            <a:endParaRPr lang="en-IN" dirty="0"/>
          </a:p>
        </p:txBody>
      </p:sp>
      <p:pic>
        <p:nvPicPr>
          <p:cNvPr id="6" name="Picture 5">
            <a:extLst>
              <a:ext uri="{FF2B5EF4-FFF2-40B4-BE49-F238E27FC236}">
                <a16:creationId xmlns:a16="http://schemas.microsoft.com/office/drawing/2014/main" id="{D633CDA1-972B-90E8-553B-A850A93BDC1F}"/>
              </a:ext>
            </a:extLst>
          </p:cNvPr>
          <p:cNvPicPr>
            <a:picLocks noChangeAspect="1"/>
          </p:cNvPicPr>
          <p:nvPr/>
        </p:nvPicPr>
        <p:blipFill>
          <a:blip r:embed="rId2"/>
          <a:stretch>
            <a:fillRect/>
          </a:stretch>
        </p:blipFill>
        <p:spPr>
          <a:xfrm>
            <a:off x="6501087" y="1445343"/>
            <a:ext cx="4865003" cy="3040627"/>
          </a:xfrm>
          <a:prstGeom prst="rect">
            <a:avLst/>
          </a:prstGeom>
        </p:spPr>
      </p:pic>
      <p:pic>
        <p:nvPicPr>
          <p:cNvPr id="8" name="Picture 7">
            <a:extLst>
              <a:ext uri="{FF2B5EF4-FFF2-40B4-BE49-F238E27FC236}">
                <a16:creationId xmlns:a16="http://schemas.microsoft.com/office/drawing/2014/main" id="{0BF859F7-9403-2947-0515-C3C6372A0E74}"/>
              </a:ext>
            </a:extLst>
          </p:cNvPr>
          <p:cNvPicPr>
            <a:picLocks noChangeAspect="1"/>
          </p:cNvPicPr>
          <p:nvPr/>
        </p:nvPicPr>
        <p:blipFill>
          <a:blip r:embed="rId3"/>
          <a:stretch>
            <a:fillRect/>
          </a:stretch>
        </p:blipFill>
        <p:spPr>
          <a:xfrm>
            <a:off x="1004855" y="1445343"/>
            <a:ext cx="4865003" cy="3040627"/>
          </a:xfrm>
          <a:prstGeom prst="rect">
            <a:avLst/>
          </a:prstGeom>
        </p:spPr>
      </p:pic>
      <p:sp>
        <p:nvSpPr>
          <p:cNvPr id="9" name="TextBox 8">
            <a:extLst>
              <a:ext uri="{FF2B5EF4-FFF2-40B4-BE49-F238E27FC236}">
                <a16:creationId xmlns:a16="http://schemas.microsoft.com/office/drawing/2014/main" id="{0087DA31-E7EB-AF04-222E-4BEDAFB54DC4}"/>
              </a:ext>
            </a:extLst>
          </p:cNvPr>
          <p:cNvSpPr txBox="1"/>
          <p:nvPr/>
        </p:nvSpPr>
        <p:spPr>
          <a:xfrm>
            <a:off x="2408903" y="4485970"/>
            <a:ext cx="2300750" cy="369332"/>
          </a:xfrm>
          <a:prstGeom prst="rect">
            <a:avLst/>
          </a:prstGeom>
          <a:noFill/>
        </p:spPr>
        <p:txBody>
          <a:bodyPr wrap="square" rtlCol="0">
            <a:spAutoFit/>
          </a:bodyPr>
          <a:lstStyle/>
          <a:p>
            <a:r>
              <a:rPr lang="en-IN" dirty="0"/>
              <a:t>Encrypted image</a:t>
            </a:r>
          </a:p>
        </p:txBody>
      </p:sp>
      <p:sp>
        <p:nvSpPr>
          <p:cNvPr id="10" name="TextBox 9">
            <a:extLst>
              <a:ext uri="{FF2B5EF4-FFF2-40B4-BE49-F238E27FC236}">
                <a16:creationId xmlns:a16="http://schemas.microsoft.com/office/drawing/2014/main" id="{5A04E1D1-E1A3-2958-BCB8-42CF9DC83660}"/>
              </a:ext>
            </a:extLst>
          </p:cNvPr>
          <p:cNvSpPr txBox="1"/>
          <p:nvPr/>
        </p:nvSpPr>
        <p:spPr>
          <a:xfrm>
            <a:off x="7914965" y="4485970"/>
            <a:ext cx="2300751" cy="369332"/>
          </a:xfrm>
          <a:prstGeom prst="rect">
            <a:avLst/>
          </a:prstGeom>
          <a:noFill/>
        </p:spPr>
        <p:txBody>
          <a:bodyPr wrap="square" rtlCol="0">
            <a:spAutoFit/>
          </a:bodyPr>
          <a:lstStyle/>
          <a:p>
            <a:pPr algn="ctr"/>
            <a:r>
              <a:rPr lang="en-IN" dirty="0"/>
              <a:t>Normal image</a:t>
            </a:r>
          </a:p>
        </p:txBody>
      </p:sp>
    </p:spTree>
    <p:extLst>
      <p:ext uri="{BB962C8B-B14F-4D97-AF65-F5344CB8AC3E}">
        <p14:creationId xmlns:p14="http://schemas.microsoft.com/office/powerpoint/2010/main" val="47175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067-EFF0-4CDF-E0FE-4E5705BC1427}"/>
              </a:ext>
            </a:extLst>
          </p:cNvPr>
          <p:cNvSpPr>
            <a:spLocks noGrp="1"/>
          </p:cNvSpPr>
          <p:nvPr>
            <p:ph type="title"/>
          </p:nvPr>
        </p:nvSpPr>
        <p:spPr/>
        <p:txBody>
          <a:bodyPr/>
          <a:lstStyle/>
          <a:p>
            <a:r>
              <a:rPr lang="en-IN" dirty="0">
                <a:solidFill>
                  <a:schemeClr val="accent1"/>
                </a:solidFill>
              </a:rPr>
              <a:t>Results</a:t>
            </a:r>
            <a:endParaRPr lang="en-IN" dirty="0"/>
          </a:p>
        </p:txBody>
      </p:sp>
      <p:pic>
        <p:nvPicPr>
          <p:cNvPr id="4" name="Picture 3">
            <a:extLst>
              <a:ext uri="{FF2B5EF4-FFF2-40B4-BE49-F238E27FC236}">
                <a16:creationId xmlns:a16="http://schemas.microsoft.com/office/drawing/2014/main" id="{95EB6E6A-3E18-04A2-F8ED-1743B42101B7}"/>
              </a:ext>
            </a:extLst>
          </p:cNvPr>
          <p:cNvPicPr>
            <a:picLocks noChangeAspect="1"/>
          </p:cNvPicPr>
          <p:nvPr/>
        </p:nvPicPr>
        <p:blipFill>
          <a:blip r:embed="rId2"/>
          <a:stretch>
            <a:fillRect/>
          </a:stretch>
        </p:blipFill>
        <p:spPr>
          <a:xfrm>
            <a:off x="1519427" y="2029717"/>
            <a:ext cx="8287907" cy="419158"/>
          </a:xfrm>
          <a:prstGeom prst="rect">
            <a:avLst/>
          </a:prstGeom>
        </p:spPr>
      </p:pic>
      <p:pic>
        <p:nvPicPr>
          <p:cNvPr id="6" name="Picture 5">
            <a:extLst>
              <a:ext uri="{FF2B5EF4-FFF2-40B4-BE49-F238E27FC236}">
                <a16:creationId xmlns:a16="http://schemas.microsoft.com/office/drawing/2014/main" id="{BBE35614-159A-32F5-2A34-0F508432ADB3}"/>
              </a:ext>
            </a:extLst>
          </p:cNvPr>
          <p:cNvPicPr>
            <a:picLocks noChangeAspect="1"/>
          </p:cNvPicPr>
          <p:nvPr/>
        </p:nvPicPr>
        <p:blipFill>
          <a:blip r:embed="rId3"/>
          <a:stretch>
            <a:fillRect/>
          </a:stretch>
        </p:blipFill>
        <p:spPr>
          <a:xfrm>
            <a:off x="1519427" y="2448875"/>
            <a:ext cx="8240275" cy="400106"/>
          </a:xfrm>
          <a:prstGeom prst="rect">
            <a:avLst/>
          </a:prstGeom>
        </p:spPr>
      </p:pic>
      <p:sp>
        <p:nvSpPr>
          <p:cNvPr id="7" name="TextBox 6">
            <a:extLst>
              <a:ext uri="{FF2B5EF4-FFF2-40B4-BE49-F238E27FC236}">
                <a16:creationId xmlns:a16="http://schemas.microsoft.com/office/drawing/2014/main" id="{70A7028D-8DC5-1BD4-472D-345361181001}"/>
              </a:ext>
            </a:extLst>
          </p:cNvPr>
          <p:cNvSpPr txBox="1"/>
          <p:nvPr/>
        </p:nvSpPr>
        <p:spPr>
          <a:xfrm>
            <a:off x="3018503" y="2839149"/>
            <a:ext cx="4994787" cy="369332"/>
          </a:xfrm>
          <a:prstGeom prst="rect">
            <a:avLst/>
          </a:prstGeom>
          <a:noFill/>
        </p:spPr>
        <p:txBody>
          <a:bodyPr wrap="square" rtlCol="0">
            <a:spAutoFit/>
          </a:bodyPr>
          <a:lstStyle/>
          <a:p>
            <a:pPr algn="ctr"/>
            <a:r>
              <a:rPr lang="en-IN" dirty="0"/>
              <a:t>Size comparison before and after encryption</a:t>
            </a:r>
          </a:p>
        </p:txBody>
      </p:sp>
    </p:spTree>
    <p:extLst>
      <p:ext uri="{BB962C8B-B14F-4D97-AF65-F5344CB8AC3E}">
        <p14:creationId xmlns:p14="http://schemas.microsoft.com/office/powerpoint/2010/main" val="34423781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105</TotalTime>
  <Words>593</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Calibri</vt:lpstr>
      <vt:lpstr>Calibri Light</vt:lpstr>
      <vt:lpstr>Courier New</vt:lpstr>
      <vt:lpstr>Franklin Gothic Book</vt:lpstr>
      <vt:lpstr>Franklin Gothic Book (Body)</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Aravind kumar paidi</cp:lastModifiedBy>
  <cp:revision>25</cp:revision>
  <dcterms:created xsi:type="dcterms:W3CDTF">2021-05-26T16:50:10Z</dcterms:created>
  <dcterms:modified xsi:type="dcterms:W3CDTF">2025-02-16T15:07:35Z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