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Designed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D186A8-E529-2F25-0D6B-F9077A1A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Sales peaked in Q4 due to holiday demand.</a:t>
            </a:r>
          </a:p>
          <a:p>
            <a:r>
              <a:t>- Office Supplies segment shows lowest profit margin.</a:t>
            </a:r>
          </a:p>
          <a:p>
            <a:r>
              <a:t>- West region contributes highest to total sales.</a:t>
            </a:r>
          </a:p>
          <a:p>
            <a:r>
              <a:t>- Top 10 products account for nearly 35% of total sales.</a:t>
            </a:r>
          </a:p>
          <a:p>
            <a:r>
              <a:t>- Corporate segment generates the most revenue.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Sales Dashboard Summary</vt:lpstr>
      <vt:lpstr>PowerPoint Presentation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aravind pavan</dc:creator>
  <cp:keywords/>
  <dc:description>generated using python-pptx</dc:description>
  <cp:lastModifiedBy>aravind pavan</cp:lastModifiedBy>
  <cp:revision>2</cp:revision>
  <dcterms:created xsi:type="dcterms:W3CDTF">2013-01-27T09:14:16Z</dcterms:created>
  <dcterms:modified xsi:type="dcterms:W3CDTF">2025-08-07T17:35:30Z</dcterms:modified>
  <cp:category/>
</cp:coreProperties>
</file>